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Here is my solution to Period 2 Legacy </a:t>
            </a:r>
            <a:r>
              <a:rPr lang="en-CA" dirty="0" smtClean="0"/>
              <a:t>Project Review. </a:t>
            </a:r>
            <a:r>
              <a:rPr lang="en-CA" dirty="0" smtClean="0"/>
              <a:t>The table in the interface carries all the data the players need to decide</a:t>
            </a:r>
          </a:p>
          <a:p>
            <a:r>
              <a:rPr lang="en-CA" dirty="0" smtClean="0"/>
              <a:t>The title is Project Review. I could not get it on the page</a:t>
            </a:r>
          </a:p>
          <a:p>
            <a:r>
              <a:rPr lang="en-CA" dirty="0" smtClean="0"/>
              <a:t>They click to select. However, they can deselect a project to cancel it. The R items are compulsory and are clicked at the start</a:t>
            </a:r>
          </a:p>
          <a:p>
            <a:r>
              <a:rPr lang="en-CA" dirty="0" smtClean="0"/>
              <a:t>The excel file carries the cost data that is put to the Accounts in the appropriate period if they select.</a:t>
            </a:r>
          </a:p>
          <a:p>
            <a:r>
              <a:rPr lang="en-CA" dirty="0" smtClean="0"/>
              <a:t>If the project is not cancelled a message comes up to tell if it succeeded or failed. The period and text of the message is in the excel file</a:t>
            </a:r>
          </a:p>
          <a:p>
            <a:r>
              <a:rPr lang="en-CA" dirty="0" smtClean="0"/>
              <a:t>Again I have culled, simplified, and reduced the </a:t>
            </a:r>
            <a:r>
              <a:rPr lang="en-CA" dirty="0" smtClean="0"/>
              <a:t>data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YOU CAN NOW IGNORE ANY PRIOR DATA</a:t>
            </a:r>
            <a:endParaRPr lang="en-CA" b="1" dirty="0" smtClean="0">
              <a:solidFill>
                <a:srgbClr val="FF0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4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898" y="1447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898" y="184046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898" y="223983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898" y="259375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898" y="297829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898" y="335479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898" y="372862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8898" y="411894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8898" y="45013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898" y="487415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075" y="152400"/>
            <a:ext cx="109292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Click</a:t>
            </a:r>
          </a:p>
          <a:p>
            <a:pPr algn="ctr"/>
            <a:r>
              <a:rPr lang="en-CA" b="1" dirty="0" smtClean="0"/>
              <a:t>To Select/ Cancel</a:t>
            </a:r>
            <a:endParaRPr lang="en-CA" b="1" dirty="0"/>
          </a:p>
        </p:txBody>
      </p:sp>
      <p:sp>
        <p:nvSpPr>
          <p:cNvPr id="32" name="Rectangle 31"/>
          <p:cNvSpPr/>
          <p:nvPr/>
        </p:nvSpPr>
        <p:spPr>
          <a:xfrm>
            <a:off x="6553200" y="6096000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3962400" y="6132779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80" name="TextBox 79"/>
          <p:cNvSpPr txBox="1"/>
          <p:nvPr/>
        </p:nvSpPr>
        <p:spPr>
          <a:xfrm>
            <a:off x="-3048000" y="7048965"/>
            <a:ext cx="411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*Market Research Inc. Median value =100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40935"/>
              </p:ext>
            </p:extLst>
          </p:nvPr>
        </p:nvGraphicFramePr>
        <p:xfrm>
          <a:off x="1143000" y="228600"/>
          <a:ext cx="73914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/>
                <a:gridCol w="609600"/>
                <a:gridCol w="609600"/>
                <a:gridCol w="838199"/>
                <a:gridCol w="990600"/>
                <a:gridCol w="838200"/>
                <a:gridCol w="990600"/>
                <a:gridCol w="1371600"/>
              </a:tblGrid>
              <a:tr h="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Project Code Name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Cat.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Mkt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>
                          <a:solidFill>
                            <a:schemeClr val="tx1"/>
                          </a:solidFill>
                        </a:rPr>
                        <a:t>Prodn</a:t>
                      </a: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CA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Cost </a:t>
                      </a:r>
                      <a:br>
                        <a:rPr lang="en-CA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Saving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Est. Sales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Growth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Est.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b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Cost </a:t>
                      </a:r>
                      <a:br>
                        <a:rPr lang="en-CA" sz="1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$m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Est. Elapsed Dev. Time Periods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Exceed or not Corporate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Benchmark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Wallaby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B2C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.05%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6%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10.25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Koala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B2B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.04%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Marginal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Ostrich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B2B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.25%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prstClr val="black"/>
                          </a:solidFill>
                        </a:rPr>
                        <a:t>Elephant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B2C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.35%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7%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.7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prstClr val="black"/>
                          </a:solidFill>
                        </a:rPr>
                        <a:t>Grizzly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B2B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.1%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2.55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prstClr val="black"/>
                          </a:solidFill>
                        </a:rPr>
                        <a:t>Tiger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B2C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.1%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1.22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prstClr val="black"/>
                          </a:solidFill>
                        </a:rPr>
                        <a:t>Vole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tx1"/>
                          </a:solidFill>
                        </a:rPr>
                        <a:t>3 period to proof of concept</a:t>
                      </a:r>
                      <a:endParaRPr lang="en-CA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prstClr val="black"/>
                          </a:solidFill>
                        </a:rPr>
                        <a:t>Platypus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FR.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.9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tx1"/>
                          </a:solidFill>
                        </a:rPr>
                        <a:t>Unknowable</a:t>
                      </a:r>
                      <a:endParaRPr lang="en-CA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prstClr val="black"/>
                          </a:solidFill>
                        </a:rPr>
                        <a:t>Buffalo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B2B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Marginal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prstClr val="black"/>
                          </a:solidFill>
                        </a:rPr>
                        <a:t>Antelope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tx1"/>
                          </a:solidFill>
                        </a:rPr>
                        <a:t>INC. .05%</a:t>
                      </a:r>
                      <a:endParaRPr lang="en-CA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.75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Every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Compulsory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Gibbon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B2B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solidFill>
                            <a:schemeClr val="tx1"/>
                          </a:solidFill>
                        </a:rPr>
                        <a:t>INC. .05%</a:t>
                      </a:r>
                    </a:p>
                    <a:p>
                      <a:pPr algn="ctr"/>
                      <a:endParaRPr lang="en-CA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1.05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Every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Compulsory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Rabbit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B2B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solidFill>
                            <a:schemeClr val="tx1"/>
                          </a:solidFill>
                        </a:rPr>
                        <a:t>INC. .05%</a:t>
                      </a:r>
                    </a:p>
                    <a:p>
                      <a:pPr algn="ctr"/>
                      <a:endParaRPr lang="en-CA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.5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Compulsory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28898" y="526597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28898" y="5638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1600200"/>
            <a:ext cx="2920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72" name="Rectangle 71"/>
          <p:cNvSpPr/>
          <p:nvPr/>
        </p:nvSpPr>
        <p:spPr>
          <a:xfrm>
            <a:off x="733698" y="6132779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$Running Total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70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? Under Cat.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 = Neutralizes competitor action</a:t>
            </a:r>
          </a:p>
          <a:p>
            <a:r>
              <a:rPr lang="en-CA" dirty="0" smtClean="0"/>
              <a:t>M = Maintenance investment</a:t>
            </a:r>
          </a:p>
          <a:p>
            <a:r>
              <a:rPr lang="en-CA" dirty="0" smtClean="0"/>
              <a:t>F = Improvement in current functionality</a:t>
            </a:r>
          </a:p>
          <a:p>
            <a:r>
              <a:rPr lang="en-CA" dirty="0" smtClean="0"/>
              <a:t>B = Potential Blockbuster new category offering</a:t>
            </a:r>
          </a:p>
          <a:p>
            <a:r>
              <a:rPr lang="en-CA" dirty="0" smtClean="0"/>
              <a:t>Fr = funds given for free innovative research</a:t>
            </a:r>
          </a:p>
          <a:p>
            <a:r>
              <a:rPr lang="en-CA" dirty="0" smtClean="0"/>
              <a:t>R = Regulatory requirement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918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358</Words>
  <Application>Microsoft Office PowerPoint</Application>
  <PresentationFormat>On-screen Show (4:3)</PresentationFormat>
  <Paragraphs>126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Isaac</vt:lpstr>
      <vt:lpstr>PowerPoint Presentation</vt:lpstr>
      <vt:lpstr>? Under Cat.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47</cp:revision>
  <dcterms:created xsi:type="dcterms:W3CDTF">2015-12-11T15:47:28Z</dcterms:created>
  <dcterms:modified xsi:type="dcterms:W3CDTF">2015-12-13T23:34:46Z</dcterms:modified>
</cp:coreProperties>
</file>