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4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B2D5E-66BF-4F34-83D9-3C527CB4250C}" type="datetimeFigureOut">
              <a:rPr lang="en-CA" smtClean="0"/>
              <a:t>2015-12-12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E62E7-4AA8-44E0-B284-C5C1A6CB8E0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31421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B2D5E-66BF-4F34-83D9-3C527CB4250C}" type="datetimeFigureOut">
              <a:rPr lang="en-CA" smtClean="0"/>
              <a:t>2015-12-12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E62E7-4AA8-44E0-B284-C5C1A6CB8E0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92271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B2D5E-66BF-4F34-83D9-3C527CB4250C}" type="datetimeFigureOut">
              <a:rPr lang="en-CA" smtClean="0"/>
              <a:t>2015-12-12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E62E7-4AA8-44E0-B284-C5C1A6CB8E0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89750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B2D5E-66BF-4F34-83D9-3C527CB4250C}" type="datetimeFigureOut">
              <a:rPr lang="en-CA" smtClean="0"/>
              <a:t>2015-12-12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E62E7-4AA8-44E0-B284-C5C1A6CB8E0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12521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B2D5E-66BF-4F34-83D9-3C527CB4250C}" type="datetimeFigureOut">
              <a:rPr lang="en-CA" smtClean="0"/>
              <a:t>2015-12-12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E62E7-4AA8-44E0-B284-C5C1A6CB8E0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39756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B2D5E-66BF-4F34-83D9-3C527CB4250C}" type="datetimeFigureOut">
              <a:rPr lang="en-CA" smtClean="0"/>
              <a:t>2015-12-12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E62E7-4AA8-44E0-B284-C5C1A6CB8E0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77390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B2D5E-66BF-4F34-83D9-3C527CB4250C}" type="datetimeFigureOut">
              <a:rPr lang="en-CA" smtClean="0"/>
              <a:t>2015-12-12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E62E7-4AA8-44E0-B284-C5C1A6CB8E0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45053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B2D5E-66BF-4F34-83D9-3C527CB4250C}" type="datetimeFigureOut">
              <a:rPr lang="en-CA" smtClean="0"/>
              <a:t>2015-12-12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E62E7-4AA8-44E0-B284-C5C1A6CB8E0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30703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B2D5E-66BF-4F34-83D9-3C527CB4250C}" type="datetimeFigureOut">
              <a:rPr lang="en-CA" smtClean="0"/>
              <a:t>2015-12-12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E62E7-4AA8-44E0-B284-C5C1A6CB8E0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21771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B2D5E-66BF-4F34-83D9-3C527CB4250C}" type="datetimeFigureOut">
              <a:rPr lang="en-CA" smtClean="0"/>
              <a:t>2015-12-12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E62E7-4AA8-44E0-B284-C5C1A6CB8E0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00547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B2D5E-66BF-4F34-83D9-3C527CB4250C}" type="datetimeFigureOut">
              <a:rPr lang="en-CA" smtClean="0"/>
              <a:t>2015-12-12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E62E7-4AA8-44E0-B284-C5C1A6CB8E0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79672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CB2D5E-66BF-4F34-83D9-3C527CB4250C}" type="datetimeFigureOut">
              <a:rPr lang="en-CA" smtClean="0"/>
              <a:t>2015-12-12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7E62E7-4AA8-44E0-B284-C5C1A6CB8E0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71084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7" Type="http://schemas.openxmlformats.org/officeDocument/2006/relationships/image" Target="../media/image6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gif"/><Relationship Id="rId5" Type="http://schemas.openxmlformats.org/officeDocument/2006/relationships/image" Target="../media/image4.gif"/><Relationship Id="rId4" Type="http://schemas.openxmlformats.org/officeDocument/2006/relationships/image" Target="../media/image3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Isaac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CA" dirty="0" smtClean="0"/>
              <a:t>This is my cut at the HIRING interface. I think it works but you will have to deal with the </a:t>
            </a:r>
            <a:r>
              <a:rPr lang="en-CA" dirty="0" err="1" smtClean="0"/>
              <a:t>spacings</a:t>
            </a:r>
            <a:r>
              <a:rPr lang="en-CA" dirty="0" smtClean="0"/>
              <a:t> etc.</a:t>
            </a:r>
          </a:p>
          <a:p>
            <a:r>
              <a:rPr lang="en-CA" dirty="0" smtClean="0"/>
              <a:t>There are always 6 per page</a:t>
            </a:r>
          </a:p>
          <a:p>
            <a:r>
              <a:rPr lang="en-CA" dirty="0" smtClean="0"/>
              <a:t>Legacy Hiring happens in three periods</a:t>
            </a:r>
          </a:p>
          <a:p>
            <a:pPr lvl="1"/>
            <a:r>
              <a:rPr lang="en-CA" dirty="0" smtClean="0"/>
              <a:t>VP Legal Period 1</a:t>
            </a:r>
          </a:p>
          <a:p>
            <a:pPr lvl="1"/>
            <a:r>
              <a:rPr lang="en-CA" dirty="0" smtClean="0"/>
              <a:t>Director Compliance Period 3</a:t>
            </a:r>
          </a:p>
          <a:p>
            <a:pPr lvl="1"/>
            <a:r>
              <a:rPr lang="en-CA" dirty="0" smtClean="0"/>
              <a:t>Replace whole top team Period 4</a:t>
            </a:r>
          </a:p>
          <a:p>
            <a:r>
              <a:rPr lang="en-CA" dirty="0" smtClean="0"/>
              <a:t>NewCo hiring</a:t>
            </a:r>
          </a:p>
          <a:p>
            <a:pPr lvl="1"/>
            <a:r>
              <a:rPr lang="en-CA" dirty="0" smtClean="0"/>
              <a:t>Marketing and Product Development period 1</a:t>
            </a:r>
          </a:p>
          <a:p>
            <a:pPr lvl="1"/>
            <a:r>
              <a:rPr lang="en-CA" dirty="0" smtClean="0"/>
              <a:t>Logistics Period 2</a:t>
            </a:r>
          </a:p>
          <a:p>
            <a:pPr lvl="1"/>
            <a:r>
              <a:rPr lang="en-CA" dirty="0" smtClean="0"/>
              <a:t>Support and Sales Period 3</a:t>
            </a:r>
          </a:p>
          <a:p>
            <a:pPr lvl="1"/>
            <a:r>
              <a:rPr lang="en-CA" dirty="0" smtClean="0"/>
              <a:t>In Period 4a Marketing and Product development are replaced</a:t>
            </a:r>
            <a:endParaRPr lang="en-CA" dirty="0"/>
          </a:p>
          <a:p>
            <a:r>
              <a:rPr lang="en-CA" dirty="0" smtClean="0"/>
              <a:t>Again I have simplified and reduced the number of events and people and so the amount of data</a:t>
            </a:r>
          </a:p>
          <a:p>
            <a:r>
              <a:rPr lang="en-CA" dirty="0" smtClean="0"/>
              <a:t>All minimum salaries on the interface are examples only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38405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38200" y="838200"/>
            <a:ext cx="1219200" cy="457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tx1"/>
                </a:solidFill>
              </a:rPr>
              <a:t>Legal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133600" y="762000"/>
            <a:ext cx="12192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tx1"/>
                </a:solidFill>
              </a:rPr>
              <a:t>Marketing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429000" y="762000"/>
            <a:ext cx="12192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tx1"/>
                </a:solidFill>
              </a:rPr>
              <a:t>Sales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724400" y="762000"/>
            <a:ext cx="12192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tx1"/>
                </a:solidFill>
              </a:rPr>
              <a:t>Support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019800" y="762000"/>
            <a:ext cx="12192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tx1"/>
                </a:solidFill>
              </a:rPr>
              <a:t>Logistics &amp; IT</a:t>
            </a:r>
            <a:endParaRPr lang="en-CA" dirty="0">
              <a:solidFill>
                <a:schemeClr val="tx1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807345" y="1295400"/>
            <a:ext cx="81080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Action Button: Help 21">
            <a:hlinkClick r:id="" action="ppaction://noaction" highlightClick="1"/>
          </p:cNvPr>
          <p:cNvSpPr/>
          <p:nvPr/>
        </p:nvSpPr>
        <p:spPr>
          <a:xfrm>
            <a:off x="8393938" y="1390888"/>
            <a:ext cx="304800" cy="304800"/>
          </a:xfrm>
          <a:prstGeom prst="actionButtonHelp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4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391400" y="762000"/>
            <a:ext cx="12192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 smtClean="0">
                <a:solidFill>
                  <a:schemeClr val="tx1"/>
                </a:solidFill>
              </a:rPr>
              <a:t>Product Devel</a:t>
            </a:r>
            <a:r>
              <a:rPr lang="en-CA" sz="1400" dirty="0" smtClean="0">
                <a:solidFill>
                  <a:schemeClr val="tx1"/>
                </a:solidFill>
              </a:rPr>
              <a:t>opment</a:t>
            </a:r>
            <a:endParaRPr lang="en-CA" sz="1400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108966" y="6089749"/>
            <a:ext cx="2426498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Cancel</a:t>
            </a:r>
            <a:endParaRPr lang="en-CA" dirty="0"/>
          </a:p>
        </p:txBody>
      </p:sp>
      <p:sp>
        <p:nvSpPr>
          <p:cNvPr id="33" name="Rectangle 32"/>
          <p:cNvSpPr/>
          <p:nvPr/>
        </p:nvSpPr>
        <p:spPr>
          <a:xfrm>
            <a:off x="3387160" y="6087112"/>
            <a:ext cx="2426498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Submit</a:t>
            </a:r>
            <a:endParaRPr lang="en-CA" dirty="0"/>
          </a:p>
        </p:txBody>
      </p:sp>
      <p:sp>
        <p:nvSpPr>
          <p:cNvPr id="34" name="TextBox 33"/>
          <p:cNvSpPr txBox="1"/>
          <p:nvPr/>
        </p:nvSpPr>
        <p:spPr>
          <a:xfrm>
            <a:off x="2362200" y="152400"/>
            <a:ext cx="52036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Senior Talent Acquisition</a:t>
            </a:r>
            <a:endParaRPr lang="en-CA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C:\Users\Michael\Desktop\Stock photos\Legacy\Legacy early hires\VP Legal\Julia Handley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471" y="4419600"/>
            <a:ext cx="956060" cy="977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Michael\Desktop\Stock photos\Legacy\Legacy early hires\VP Legal\Annastasia Krum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521" y="3131501"/>
            <a:ext cx="863960" cy="863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Michael\Desktop\Stock photos\Legacy\Legacy early hires\VP Legal\George pompidou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034" y="1721569"/>
            <a:ext cx="896935" cy="877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Michael\Desktop\Stock photos\Legacy\Legacy early hires\VP Legal\Sango Fank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3009" y="4482793"/>
            <a:ext cx="863960" cy="916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Michael\Desktop\Stock photos\Legacy\Legacy early hires\VP Legal\Kimberley Cole.GI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9711" y="3065465"/>
            <a:ext cx="870556" cy="896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Michael\Desktop\Stock photos\Legacy\Legacy early hires\VP Legal\Madeline Quigley.GIF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6521" y="1702415"/>
            <a:ext cx="896937" cy="890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5" name="Group 34"/>
          <p:cNvGrpSpPr/>
          <p:nvPr/>
        </p:nvGrpSpPr>
        <p:grpSpPr>
          <a:xfrm>
            <a:off x="1600200" y="1619488"/>
            <a:ext cx="2384658" cy="1091446"/>
            <a:chOff x="1958742" y="1848088"/>
            <a:chExt cx="2384658" cy="1091446"/>
          </a:xfrm>
        </p:grpSpPr>
        <p:sp>
          <p:nvSpPr>
            <p:cNvPr id="2" name="TextBox 1"/>
            <p:cNvSpPr txBox="1"/>
            <p:nvPr/>
          </p:nvSpPr>
          <p:spPr>
            <a:xfrm>
              <a:off x="1958742" y="1848088"/>
              <a:ext cx="22492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Minimum Offer:  $250,000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962217" y="2592127"/>
              <a:ext cx="6783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Offer: </a:t>
              </a:r>
              <a:endParaRPr lang="en-CA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895600" y="2514600"/>
              <a:ext cx="1371600" cy="42493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$Insert Offer</a:t>
              </a:r>
              <a:endParaRPr lang="en-CA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8" name="Straight Connector 27"/>
            <p:cNvCxnSpPr/>
            <p:nvPr/>
          </p:nvCxnSpPr>
          <p:spPr>
            <a:xfrm>
              <a:off x="2057400" y="2376186"/>
              <a:ext cx="2286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28"/>
            <p:cNvSpPr/>
            <p:nvPr/>
          </p:nvSpPr>
          <p:spPr>
            <a:xfrm>
              <a:off x="2362200" y="2286000"/>
              <a:ext cx="762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1600200" y="3001429"/>
            <a:ext cx="2384658" cy="1091446"/>
            <a:chOff x="1958742" y="1848088"/>
            <a:chExt cx="2384658" cy="1091446"/>
          </a:xfrm>
        </p:grpSpPr>
        <p:sp>
          <p:nvSpPr>
            <p:cNvPr id="44" name="TextBox 43"/>
            <p:cNvSpPr txBox="1"/>
            <p:nvPr/>
          </p:nvSpPr>
          <p:spPr>
            <a:xfrm>
              <a:off x="1958742" y="1848088"/>
              <a:ext cx="22492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Minimum Offer:  $220,000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962217" y="2592127"/>
              <a:ext cx="6783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Offer: </a:t>
              </a:r>
              <a:endParaRPr lang="en-CA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2895600" y="2514600"/>
              <a:ext cx="1371600" cy="42493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$Insert Offer</a:t>
              </a:r>
              <a:endParaRPr lang="en-CA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7" name="Straight Connector 46"/>
            <p:cNvCxnSpPr/>
            <p:nvPr/>
          </p:nvCxnSpPr>
          <p:spPr>
            <a:xfrm>
              <a:off x="2057400" y="2376186"/>
              <a:ext cx="2286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Oval 47"/>
            <p:cNvSpPr/>
            <p:nvPr/>
          </p:nvSpPr>
          <p:spPr>
            <a:xfrm>
              <a:off x="2362200" y="2286000"/>
              <a:ext cx="762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1600200" y="4383370"/>
            <a:ext cx="2384658" cy="1091446"/>
            <a:chOff x="1958742" y="1848088"/>
            <a:chExt cx="2384658" cy="1091446"/>
          </a:xfrm>
        </p:grpSpPr>
        <p:sp>
          <p:nvSpPr>
            <p:cNvPr id="50" name="TextBox 49"/>
            <p:cNvSpPr txBox="1"/>
            <p:nvPr/>
          </p:nvSpPr>
          <p:spPr>
            <a:xfrm>
              <a:off x="1958742" y="1848088"/>
              <a:ext cx="22492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Minimum Offer:  $190,000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1962217" y="2592127"/>
              <a:ext cx="6783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Offer: </a:t>
              </a:r>
              <a:endParaRPr lang="en-CA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2895600" y="2514600"/>
              <a:ext cx="1371600" cy="42493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$Insert Offer</a:t>
              </a:r>
              <a:endParaRPr lang="en-CA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3" name="Straight Connector 52"/>
            <p:cNvCxnSpPr/>
            <p:nvPr/>
          </p:nvCxnSpPr>
          <p:spPr>
            <a:xfrm>
              <a:off x="2057400" y="2376186"/>
              <a:ext cx="2286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Oval 53"/>
            <p:cNvSpPr/>
            <p:nvPr/>
          </p:nvSpPr>
          <p:spPr>
            <a:xfrm>
              <a:off x="2362200" y="2286000"/>
              <a:ext cx="762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5715000" y="1600200"/>
            <a:ext cx="2384658" cy="1091446"/>
            <a:chOff x="1958742" y="1848088"/>
            <a:chExt cx="2384658" cy="1091446"/>
          </a:xfrm>
        </p:grpSpPr>
        <p:sp>
          <p:nvSpPr>
            <p:cNvPr id="56" name="TextBox 55"/>
            <p:cNvSpPr txBox="1"/>
            <p:nvPr/>
          </p:nvSpPr>
          <p:spPr>
            <a:xfrm>
              <a:off x="1958742" y="1848088"/>
              <a:ext cx="229896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Minimum Offer:  $230,000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1962217" y="2592127"/>
              <a:ext cx="6783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Offer: </a:t>
              </a:r>
              <a:endParaRPr lang="en-CA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2895600" y="2514600"/>
              <a:ext cx="1371600" cy="42493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$Insert Offer</a:t>
              </a:r>
              <a:endParaRPr lang="en-CA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9" name="Straight Connector 58"/>
            <p:cNvCxnSpPr/>
            <p:nvPr/>
          </p:nvCxnSpPr>
          <p:spPr>
            <a:xfrm>
              <a:off x="2057400" y="2376186"/>
              <a:ext cx="2286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Oval 59"/>
            <p:cNvSpPr/>
            <p:nvPr/>
          </p:nvSpPr>
          <p:spPr>
            <a:xfrm>
              <a:off x="2362200" y="2286000"/>
              <a:ext cx="762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5715000" y="3001429"/>
            <a:ext cx="2384658" cy="1091446"/>
            <a:chOff x="1958742" y="1848088"/>
            <a:chExt cx="2384658" cy="1091446"/>
          </a:xfrm>
        </p:grpSpPr>
        <p:sp>
          <p:nvSpPr>
            <p:cNvPr id="62" name="TextBox 61"/>
            <p:cNvSpPr txBox="1"/>
            <p:nvPr/>
          </p:nvSpPr>
          <p:spPr>
            <a:xfrm>
              <a:off x="1958742" y="1848088"/>
              <a:ext cx="22492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Minimum Offer:  $200,000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1962217" y="2592127"/>
              <a:ext cx="6783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Offer: </a:t>
              </a:r>
              <a:endParaRPr lang="en-CA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2895600" y="2514600"/>
              <a:ext cx="1371600" cy="42493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$Insert Offer</a:t>
              </a:r>
              <a:endParaRPr lang="en-CA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65" name="Straight Connector 64"/>
            <p:cNvCxnSpPr/>
            <p:nvPr/>
          </p:nvCxnSpPr>
          <p:spPr>
            <a:xfrm>
              <a:off x="2057400" y="2376186"/>
              <a:ext cx="2286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Oval 65"/>
            <p:cNvSpPr/>
            <p:nvPr/>
          </p:nvSpPr>
          <p:spPr>
            <a:xfrm>
              <a:off x="2362200" y="2286000"/>
              <a:ext cx="762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5715000" y="4402658"/>
            <a:ext cx="2384658" cy="1091446"/>
            <a:chOff x="1958742" y="1848088"/>
            <a:chExt cx="2384658" cy="1091446"/>
          </a:xfrm>
        </p:grpSpPr>
        <p:sp>
          <p:nvSpPr>
            <p:cNvPr id="68" name="TextBox 67"/>
            <p:cNvSpPr txBox="1"/>
            <p:nvPr/>
          </p:nvSpPr>
          <p:spPr>
            <a:xfrm>
              <a:off x="1958742" y="1848088"/>
              <a:ext cx="22492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Minimum Offer:  $300,000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1962217" y="2592127"/>
              <a:ext cx="6783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Offer: </a:t>
              </a:r>
              <a:endParaRPr lang="en-CA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2895600" y="2514600"/>
              <a:ext cx="1371600" cy="42493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$Insert Offer</a:t>
              </a:r>
              <a:endParaRPr lang="en-CA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1" name="Straight Connector 70"/>
            <p:cNvCxnSpPr/>
            <p:nvPr/>
          </p:nvCxnSpPr>
          <p:spPr>
            <a:xfrm>
              <a:off x="2057400" y="2376186"/>
              <a:ext cx="2286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Oval 71"/>
            <p:cNvSpPr/>
            <p:nvPr/>
          </p:nvSpPr>
          <p:spPr>
            <a:xfrm>
              <a:off x="2362200" y="2286000"/>
              <a:ext cx="762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482084" y="2590800"/>
            <a:ext cx="11288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 smtClean="0"/>
              <a:t>George Pompidou</a:t>
            </a:r>
            <a:endParaRPr lang="en-CA" sz="1000" dirty="0"/>
          </a:p>
        </p:txBody>
      </p:sp>
      <p:sp>
        <p:nvSpPr>
          <p:cNvPr id="74" name="TextBox 73"/>
          <p:cNvSpPr txBox="1"/>
          <p:nvPr/>
        </p:nvSpPr>
        <p:spPr>
          <a:xfrm>
            <a:off x="551013" y="3995461"/>
            <a:ext cx="9909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 smtClean="0"/>
              <a:t>Anastasia Krum</a:t>
            </a:r>
            <a:endParaRPr lang="en-CA" sz="1000" dirty="0"/>
          </a:p>
        </p:txBody>
      </p:sp>
      <p:sp>
        <p:nvSpPr>
          <p:cNvPr id="75" name="TextBox 74"/>
          <p:cNvSpPr txBox="1"/>
          <p:nvPr/>
        </p:nvSpPr>
        <p:spPr>
          <a:xfrm>
            <a:off x="612729" y="5397388"/>
            <a:ext cx="8675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 smtClean="0"/>
              <a:t>Julia Handley</a:t>
            </a:r>
            <a:endParaRPr lang="en-CA" sz="1000" dirty="0"/>
          </a:p>
        </p:txBody>
      </p:sp>
      <p:sp>
        <p:nvSpPr>
          <p:cNvPr id="76" name="TextBox 75"/>
          <p:cNvSpPr txBox="1"/>
          <p:nvPr/>
        </p:nvSpPr>
        <p:spPr>
          <a:xfrm>
            <a:off x="4495800" y="2590800"/>
            <a:ext cx="10983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 smtClean="0"/>
              <a:t>Madeline Quigley</a:t>
            </a:r>
            <a:endParaRPr lang="en-CA" sz="1000" dirty="0"/>
          </a:p>
        </p:txBody>
      </p:sp>
      <p:sp>
        <p:nvSpPr>
          <p:cNvPr id="77" name="TextBox 76"/>
          <p:cNvSpPr txBox="1"/>
          <p:nvPr/>
        </p:nvSpPr>
        <p:spPr>
          <a:xfrm>
            <a:off x="4560722" y="3995461"/>
            <a:ext cx="9685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 smtClean="0"/>
              <a:t>Kimberley Cole</a:t>
            </a:r>
            <a:endParaRPr lang="en-CA" sz="1000" dirty="0"/>
          </a:p>
        </p:txBody>
      </p:sp>
      <p:sp>
        <p:nvSpPr>
          <p:cNvPr id="78" name="TextBox 77"/>
          <p:cNvSpPr txBox="1"/>
          <p:nvPr/>
        </p:nvSpPr>
        <p:spPr>
          <a:xfrm>
            <a:off x="4657704" y="5397388"/>
            <a:ext cx="8194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 smtClean="0"/>
              <a:t>Sango Frank</a:t>
            </a:r>
            <a:endParaRPr lang="en-CA" sz="1000" dirty="0"/>
          </a:p>
        </p:txBody>
      </p:sp>
    </p:spTree>
    <p:extLst>
      <p:ext uri="{BB962C8B-B14F-4D97-AF65-F5344CB8AC3E}">
        <p14:creationId xmlns:p14="http://schemas.microsoft.com/office/powerpoint/2010/main" val="42065235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538</TotalTime>
  <Words>189</Words>
  <Application>Microsoft Office PowerPoint</Application>
  <PresentationFormat>On-screen Show (4:3)</PresentationFormat>
  <Paragraphs>47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Isaac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</dc:creator>
  <cp:lastModifiedBy>Michael</cp:lastModifiedBy>
  <cp:revision>23</cp:revision>
  <dcterms:created xsi:type="dcterms:W3CDTF">2015-12-11T15:47:28Z</dcterms:created>
  <dcterms:modified xsi:type="dcterms:W3CDTF">2015-12-12T20:20:47Z</dcterms:modified>
</cp:coreProperties>
</file>