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B207EE-676A-4FFC-BB26-E73F1E6C5570}">
          <p14:sldIdLst>
            <p14:sldId id="263"/>
            <p14:sldId id="269"/>
            <p14:sldId id="270"/>
          </p14:sldIdLst>
        </p14:section>
        <p14:section name="Untitled Section" id="{C2FF772A-AB1D-47EB-8E39-A093BFFA0F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/>
          </a:bodyPr>
          <a:lstStyle/>
          <a:p>
            <a:r>
              <a:rPr lang="en-CA" dirty="0" smtClean="0"/>
              <a:t>Attached is the </a:t>
            </a:r>
            <a:r>
              <a:rPr lang="en-CA" dirty="0" smtClean="0"/>
              <a:t>proposed interface for the business visionary competition in Period 2</a:t>
            </a:r>
          </a:p>
          <a:p>
            <a:r>
              <a:rPr lang="en-CA" dirty="0" smtClean="0"/>
              <a:t>There is almost no data!!!</a:t>
            </a:r>
          </a:p>
          <a:p>
            <a:r>
              <a:rPr lang="en-CA" dirty="0" smtClean="0"/>
              <a:t>There are notes at the end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8400" y="150082"/>
            <a:ext cx="435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Visionary Competition</a:t>
            </a:r>
            <a:endParaRPr lang="en-CA" sz="3600" dirty="0"/>
          </a:p>
        </p:txBody>
      </p:sp>
      <p:sp>
        <p:nvSpPr>
          <p:cNvPr id="129" name="Rectangle 128"/>
          <p:cNvSpPr/>
          <p:nvPr/>
        </p:nvSpPr>
        <p:spPr>
          <a:xfrm>
            <a:off x="13335000" y="173572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600" y="5042256"/>
            <a:ext cx="1002330" cy="5021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SUBMIT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3424" y="1954896"/>
            <a:ext cx="1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Offer</a:t>
            </a:r>
            <a:endParaRPr lang="en-CA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0" y="3560798"/>
            <a:ext cx="217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Decision Data from excel sheets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34600" y="2040523"/>
            <a:ext cx="11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Player inputs time offer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438" y="5606534"/>
            <a:ext cx="24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Remaining Sales Budget</a:t>
            </a:r>
            <a:endParaRPr lang="en-CA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81400" y="5606534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Uncommitted Developer Time</a:t>
            </a:r>
            <a:endParaRPr lang="en-CA" b="1" dirty="0"/>
          </a:p>
        </p:txBody>
      </p:sp>
      <p:sp>
        <p:nvSpPr>
          <p:cNvPr id="33" name="Rectangle 32"/>
          <p:cNvSpPr/>
          <p:nvPr/>
        </p:nvSpPr>
        <p:spPr>
          <a:xfrm>
            <a:off x="1096289" y="5112956"/>
            <a:ext cx="1929757" cy="49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Calculated $</a:t>
            </a:r>
            <a:endParaRPr lang="en-CA" dirty="0"/>
          </a:p>
        </p:txBody>
      </p:sp>
      <p:sp>
        <p:nvSpPr>
          <p:cNvPr id="122" name="Rectangle 121"/>
          <p:cNvSpPr/>
          <p:nvPr/>
        </p:nvSpPr>
        <p:spPr>
          <a:xfrm>
            <a:off x="3917019" y="5105400"/>
            <a:ext cx="1929757" cy="49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Calculated Time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5943600"/>
            <a:ext cx="384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Both the above were accumulated in the first negotiation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34214" y="2864687"/>
            <a:ext cx="243490" cy="21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1479" y="2370887"/>
            <a:ext cx="1524560" cy="50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Days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9605918" y="3150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√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-3733800" y="2213278"/>
            <a:ext cx="2040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Revenue $250,000</a:t>
            </a:r>
          </a:p>
          <a:p>
            <a:r>
              <a:rPr lang="en-CA" dirty="0" smtClean="0"/>
              <a:t>Pitch Cost: $50,000</a:t>
            </a:r>
          </a:p>
          <a:p>
            <a:r>
              <a:rPr lang="en-CA" dirty="0" smtClean="0"/>
              <a:t>Best fit niche: 1</a:t>
            </a:r>
          </a:p>
          <a:p>
            <a:r>
              <a:rPr lang="en-CA" dirty="0" smtClean="0"/>
              <a:t>Secondary niche: 2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0379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Open to bid:</a:t>
            </a:r>
            <a:endParaRPr lang="en-CA" b="1" dirty="0"/>
          </a:p>
        </p:txBody>
      </p:sp>
      <p:sp>
        <p:nvSpPr>
          <p:cNvPr id="68" name="Rectangle 67"/>
          <p:cNvSpPr/>
          <p:nvPr/>
        </p:nvSpPr>
        <p:spPr>
          <a:xfrm>
            <a:off x="1060505" y="1946336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4569" y="1900531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VRKidEd</a:t>
            </a:r>
            <a:endParaRPr lang="en-CA" dirty="0"/>
          </a:p>
        </p:txBody>
      </p:sp>
      <p:sp>
        <p:nvSpPr>
          <p:cNvPr id="77" name="TextBox 76"/>
          <p:cNvSpPr txBox="1"/>
          <p:nvPr/>
        </p:nvSpPr>
        <p:spPr>
          <a:xfrm>
            <a:off x="3894569" y="3794003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AdEdVR</a:t>
            </a:r>
            <a:endParaRPr lang="en-CA" dirty="0"/>
          </a:p>
        </p:txBody>
      </p:sp>
      <p:sp>
        <p:nvSpPr>
          <p:cNvPr id="78" name="TextBox 77"/>
          <p:cNvSpPr txBox="1"/>
          <p:nvPr/>
        </p:nvSpPr>
        <p:spPr>
          <a:xfrm>
            <a:off x="3894569" y="2370887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GovVR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3943186" y="3272131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MilitaryVR</a:t>
            </a:r>
            <a:endParaRPr lang="en-CA" dirty="0"/>
          </a:p>
        </p:txBody>
      </p:sp>
      <p:sp>
        <p:nvSpPr>
          <p:cNvPr id="80" name="TextBox 79"/>
          <p:cNvSpPr txBox="1"/>
          <p:nvPr/>
        </p:nvSpPr>
        <p:spPr>
          <a:xfrm>
            <a:off x="3894569" y="2841242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VRGames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3894569" y="4265782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VRCinema</a:t>
            </a:r>
            <a:endParaRPr lang="en-CA" dirty="0"/>
          </a:p>
        </p:txBody>
      </p:sp>
      <p:sp>
        <p:nvSpPr>
          <p:cNvPr id="82" name="Rectangle 81"/>
          <p:cNvSpPr/>
          <p:nvPr/>
        </p:nvSpPr>
        <p:spPr>
          <a:xfrm>
            <a:off x="1060505" y="2438400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60505" y="2930464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Live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60505" y="3422528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60505" y="3848272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60505" y="4320051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715767" y="1927085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15767" y="2419149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715767" y="2911213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15767" y="3403277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15767" y="3848272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15767" y="4320051"/>
            <a:ext cx="914400" cy="260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Transfer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52577" y="1295400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Influence Units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647654" y="741402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Note we can give a report on the</a:t>
            </a:r>
          </a:p>
          <a:p>
            <a:r>
              <a:rPr lang="en-CA" dirty="0" smtClean="0"/>
              <a:t>Relative influence</a:t>
            </a:r>
          </a:p>
          <a:p>
            <a:r>
              <a:rPr lang="en-CA" dirty="0" smtClean="0"/>
              <a:t>As a ranking for the business visionaries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809969" y="445044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Win or lose??</a:t>
            </a:r>
            <a:endParaRPr lang="en-CA" dirty="0"/>
          </a:p>
        </p:txBody>
      </p:sp>
      <p:pic>
        <p:nvPicPr>
          <p:cNvPr id="1026" name="Picture 2" descr="http://image.made-in-china.com/2f0j00hBzTSMnZflou/Timer-SH-141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81" y="3060861"/>
            <a:ext cx="16265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This is how I want it to work:</a:t>
            </a:r>
          </a:p>
          <a:p>
            <a:pPr lvl="1"/>
            <a:r>
              <a:rPr lang="en-CA" dirty="0" smtClean="0"/>
              <a:t>I want the Business Visionaries to appear in ‘random’ order one at a time – hence ‘live’ block</a:t>
            </a:r>
          </a:p>
          <a:p>
            <a:pPr lvl="1"/>
            <a:r>
              <a:rPr lang="en-CA" dirty="0" smtClean="0"/>
              <a:t>I think we need to include the ‘influence units’ either as units or as a ranking against other competitors</a:t>
            </a:r>
          </a:p>
          <a:p>
            <a:pPr lvl="1"/>
            <a:r>
              <a:rPr lang="en-CA" dirty="0" smtClean="0"/>
              <a:t>the time input works as follows:</a:t>
            </a:r>
          </a:p>
          <a:p>
            <a:pPr lvl="2"/>
            <a:r>
              <a:rPr lang="en-CA" dirty="0" smtClean="0"/>
              <a:t>When the BV comes up the minimum time appears in the time box. This can be adjusted by the players</a:t>
            </a:r>
          </a:p>
          <a:p>
            <a:pPr lvl="1"/>
            <a:r>
              <a:rPr lang="en-CA" dirty="0" smtClean="0"/>
              <a:t>To keep the competition exciting I think we need a timer or clock at GMT say</a:t>
            </a:r>
          </a:p>
          <a:p>
            <a:pPr lvl="1"/>
            <a:r>
              <a:rPr lang="en-CA" dirty="0" smtClean="0"/>
              <a:t>For each offer $30,000 is deleted from the sales budget – win or lose</a:t>
            </a:r>
          </a:p>
          <a:p>
            <a:pPr lvl="1"/>
            <a:r>
              <a:rPr lang="en-CA" dirty="0" smtClean="0"/>
              <a:t>For each WIN the time offer is taken off the development time availability</a:t>
            </a:r>
          </a:p>
          <a:p>
            <a:pPr lvl="1"/>
            <a:r>
              <a:rPr lang="en-CA" dirty="0" smtClean="0"/>
              <a:t>We need a way of telling people if they won or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021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258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Isaac</vt:lpstr>
      <vt:lpstr>PowerPoint Presentation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69</cp:revision>
  <dcterms:created xsi:type="dcterms:W3CDTF">2015-12-11T15:47:28Z</dcterms:created>
  <dcterms:modified xsi:type="dcterms:W3CDTF">2015-12-21T17:08:55Z</dcterms:modified>
</cp:coreProperties>
</file>