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0C0-AC9E-4051-B371-B241A2D53E31}" type="datetimeFigureOut">
              <a:rPr lang="en-CA" smtClean="0"/>
              <a:t>2016-04-24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08A2-8709-4ECC-A42B-286500872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42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0C0-AC9E-4051-B371-B241A2D53E31}" type="datetimeFigureOut">
              <a:rPr lang="en-CA" smtClean="0"/>
              <a:t>2016-04-24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08A2-8709-4ECC-A42B-286500872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352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0C0-AC9E-4051-B371-B241A2D53E31}" type="datetimeFigureOut">
              <a:rPr lang="en-CA" smtClean="0"/>
              <a:t>2016-04-24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08A2-8709-4ECC-A42B-286500872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6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0C0-AC9E-4051-B371-B241A2D53E31}" type="datetimeFigureOut">
              <a:rPr lang="en-CA" smtClean="0"/>
              <a:t>2016-04-24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08A2-8709-4ECC-A42B-286500872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95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0C0-AC9E-4051-B371-B241A2D53E31}" type="datetimeFigureOut">
              <a:rPr lang="en-CA" smtClean="0"/>
              <a:t>2016-04-24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08A2-8709-4ECC-A42B-286500872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61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0C0-AC9E-4051-B371-B241A2D53E31}" type="datetimeFigureOut">
              <a:rPr lang="en-CA" smtClean="0"/>
              <a:t>2016-04-24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08A2-8709-4ECC-A42B-286500872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80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0C0-AC9E-4051-B371-B241A2D53E31}" type="datetimeFigureOut">
              <a:rPr lang="en-CA" smtClean="0"/>
              <a:t>2016-04-24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08A2-8709-4ECC-A42B-286500872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75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0C0-AC9E-4051-B371-B241A2D53E31}" type="datetimeFigureOut">
              <a:rPr lang="en-CA" smtClean="0"/>
              <a:t>2016-04-24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08A2-8709-4ECC-A42B-286500872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2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0C0-AC9E-4051-B371-B241A2D53E31}" type="datetimeFigureOut">
              <a:rPr lang="en-CA" smtClean="0"/>
              <a:t>2016-04-24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08A2-8709-4ECC-A42B-286500872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59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0C0-AC9E-4051-B371-B241A2D53E31}" type="datetimeFigureOut">
              <a:rPr lang="en-CA" smtClean="0"/>
              <a:t>2016-04-24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08A2-8709-4ECC-A42B-286500872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92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A0C0-AC9E-4051-B371-B241A2D53E31}" type="datetimeFigureOut">
              <a:rPr lang="en-CA" smtClean="0"/>
              <a:t>2016-04-24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B08A2-8709-4ECC-A42B-286500872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23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A0C0-AC9E-4051-B371-B241A2D53E31}" type="datetimeFigureOut">
              <a:rPr lang="en-CA" smtClean="0"/>
              <a:t>2016-04-24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B08A2-8709-4ECC-A42B-2865008720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43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Workforce Summary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00200"/>
            <a:ext cx="502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Workforce Cost by Function (Wages Plus Expenses)</a:t>
            </a:r>
            <a:endParaRPr lang="en-CA" b="1" dirty="0"/>
          </a:p>
        </p:txBody>
      </p:sp>
      <p:sp>
        <p:nvSpPr>
          <p:cNvPr id="6" name="Rectangle 5"/>
          <p:cNvSpPr/>
          <p:nvPr/>
        </p:nvSpPr>
        <p:spPr>
          <a:xfrm>
            <a:off x="5181600" y="21336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Simple Transfer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2177534"/>
            <a:ext cx="114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Marketing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2787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Sales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336446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</a:t>
            </a:r>
            <a:r>
              <a:rPr lang="en-CA" dirty="0" smtClean="0"/>
              <a:t>upport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3974068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Logistics &amp; IT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353889" y="4659868"/>
            <a:ext cx="224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Product Development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5269468"/>
            <a:ext cx="311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Grand Total Wages &amp; Expenses</a:t>
            </a:r>
            <a:endParaRPr lang="en-CA" b="1" dirty="0"/>
          </a:p>
        </p:txBody>
      </p:sp>
      <p:sp>
        <p:nvSpPr>
          <p:cNvPr id="13" name="Rectangle 12"/>
          <p:cNvSpPr/>
          <p:nvPr/>
        </p:nvSpPr>
        <p:spPr>
          <a:xfrm>
            <a:off x="5181600" y="27432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5181600" y="33528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5181600" y="39624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5181600" y="45720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181600" y="52578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371600" y="5987534"/>
            <a:ext cx="344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Cost of Hiring &amp; Firing (this period)</a:t>
            </a:r>
            <a:endParaRPr lang="en-CA" dirty="0"/>
          </a:p>
        </p:txBody>
      </p:sp>
      <p:sp>
        <p:nvSpPr>
          <p:cNvPr id="19" name="Rectangle 18"/>
          <p:cNvSpPr/>
          <p:nvPr/>
        </p:nvSpPr>
        <p:spPr>
          <a:xfrm>
            <a:off x="5181600" y="59436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Starting workforce legacy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Marketing</a:t>
            </a:r>
          </a:p>
          <a:p>
            <a:r>
              <a:rPr lang="en-CA" dirty="0" smtClean="0"/>
              <a:t>Sales</a:t>
            </a:r>
          </a:p>
          <a:p>
            <a:r>
              <a:rPr lang="en-CA" dirty="0" smtClean="0"/>
              <a:t>Support</a:t>
            </a:r>
          </a:p>
          <a:p>
            <a:r>
              <a:rPr lang="en-CA" dirty="0" smtClean="0"/>
              <a:t>Logistics</a:t>
            </a:r>
          </a:p>
          <a:p>
            <a:r>
              <a:rPr lang="en-CA" dirty="0" smtClean="0"/>
              <a:t>Product development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095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HR </a:t>
            </a:r>
            <a:r>
              <a:rPr lang="en-CA" smtClean="0"/>
              <a:t>recommendation ratios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HR recommended workforce = f(total expected sales in the coming period)</a:t>
            </a:r>
          </a:p>
          <a:p>
            <a:pPr lvl="1"/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 = 1 person per $ 1,000,000 of total revenue</a:t>
            </a:r>
          </a:p>
          <a:p>
            <a:pPr lvl="1"/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Sales = 1 person per $1,000,000 of total revenue</a:t>
            </a:r>
          </a:p>
          <a:p>
            <a:pPr lvl="1"/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Support = 1 person per $2,000,000 of total revenue</a:t>
            </a:r>
          </a:p>
          <a:p>
            <a:pPr lvl="1"/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Logistics &amp; IT = 1 person per $5,000,000 of total revenue</a:t>
            </a:r>
          </a:p>
          <a:p>
            <a:pPr lvl="1"/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Product development = 1 person per $750,000 of total revenue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45293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112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Workforce Summary</vt:lpstr>
      <vt:lpstr>Starting workforce legacy</vt:lpstr>
      <vt:lpstr>HR recommendation ratios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Workforce Summary</dc:title>
  <dc:creator>Michael</dc:creator>
  <cp:lastModifiedBy>Michael</cp:lastModifiedBy>
  <cp:revision>2</cp:revision>
  <dcterms:created xsi:type="dcterms:W3CDTF">2016-04-24T13:00:51Z</dcterms:created>
  <dcterms:modified xsi:type="dcterms:W3CDTF">2016-04-24T15:27:30Z</dcterms:modified>
</cp:coreProperties>
</file>