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Low" userId="7480a74fbf43f6b1" providerId="LiveId" clId="{1BC92C8B-122E-4DD1-9E88-ADED0E7884F4}"/>
    <pc:docChg chg="undo custSel addSld modSld">
      <pc:chgData name="Isaac Low" userId="7480a74fbf43f6b1" providerId="LiveId" clId="{1BC92C8B-122E-4DD1-9E88-ADED0E7884F4}" dt="2021-04-22T15:45:03.823" v="2251" actId="20577"/>
      <pc:docMkLst>
        <pc:docMk/>
      </pc:docMkLst>
      <pc:sldChg chg="modSp mod">
        <pc:chgData name="Isaac Low" userId="7480a74fbf43f6b1" providerId="LiveId" clId="{1BC92C8B-122E-4DD1-9E88-ADED0E7884F4}" dt="2021-04-22T15:27:33.183" v="78" actId="20577"/>
        <pc:sldMkLst>
          <pc:docMk/>
          <pc:sldMk cId="2496192608" sldId="256"/>
        </pc:sldMkLst>
        <pc:spChg chg="mod">
          <ac:chgData name="Isaac Low" userId="7480a74fbf43f6b1" providerId="LiveId" clId="{1BC92C8B-122E-4DD1-9E88-ADED0E7884F4}" dt="2021-04-22T15:27:33.183" v="78" actId="20577"/>
          <ac:spMkLst>
            <pc:docMk/>
            <pc:sldMk cId="2496192608" sldId="256"/>
            <ac:spMk id="3" creationId="{D1F65390-EF0D-4D4E-9E82-10AC9488C723}"/>
          </ac:spMkLst>
        </pc:spChg>
      </pc:sldChg>
      <pc:sldChg chg="addSp delSp modSp new mod setBg setClrOvrMap">
        <pc:chgData name="Isaac Low" userId="7480a74fbf43f6b1" providerId="LiveId" clId="{1BC92C8B-122E-4DD1-9E88-ADED0E7884F4}" dt="2021-04-22T15:44:00.250" v="2089" actId="20577"/>
        <pc:sldMkLst>
          <pc:docMk/>
          <pc:sldMk cId="3554205260" sldId="257"/>
        </pc:sldMkLst>
        <pc:spChg chg="mod">
          <ac:chgData name="Isaac Low" userId="7480a74fbf43f6b1" providerId="LiveId" clId="{1BC92C8B-122E-4DD1-9E88-ADED0E7884F4}" dt="2021-04-22T15:36:04.089" v="869" actId="26606"/>
          <ac:spMkLst>
            <pc:docMk/>
            <pc:sldMk cId="3554205260" sldId="257"/>
            <ac:spMk id="2" creationId="{F14CBAC5-76D0-4080-9844-0E53741B116A}"/>
          </ac:spMkLst>
        </pc:spChg>
        <pc:spChg chg="mod">
          <ac:chgData name="Isaac Low" userId="7480a74fbf43f6b1" providerId="LiveId" clId="{1BC92C8B-122E-4DD1-9E88-ADED0E7884F4}" dt="2021-04-22T15:44:00.250" v="2089" actId="20577"/>
          <ac:spMkLst>
            <pc:docMk/>
            <pc:sldMk cId="3554205260" sldId="257"/>
            <ac:spMk id="3" creationId="{669C59D7-31B7-4BC3-897B-0A1D8CCBA389}"/>
          </ac:spMkLst>
        </pc:spChg>
        <pc:spChg chg="add del">
          <ac:chgData name="Isaac Low" userId="7480a74fbf43f6b1" providerId="LiveId" clId="{1BC92C8B-122E-4DD1-9E88-ADED0E7884F4}" dt="2021-04-22T15:34:56.848" v="782" actId="26606"/>
          <ac:spMkLst>
            <pc:docMk/>
            <pc:sldMk cId="3554205260" sldId="257"/>
            <ac:spMk id="8" creationId="{CE957058-57AD-46A9-BAE9-7145CB3504F9}"/>
          </ac:spMkLst>
        </pc:spChg>
        <pc:spChg chg="add del">
          <ac:chgData name="Isaac Low" userId="7480a74fbf43f6b1" providerId="LiveId" clId="{1BC92C8B-122E-4DD1-9E88-ADED0E7884F4}" dt="2021-04-22T15:34:51.801" v="778" actId="26606"/>
          <ac:spMkLst>
            <pc:docMk/>
            <pc:sldMk cId="3554205260" sldId="257"/>
            <ac:spMk id="10" creationId="{9A457F22-2034-4200-B6E4-5B8372AAC226}"/>
          </ac:spMkLst>
        </pc:spChg>
        <pc:spChg chg="add del">
          <ac:chgData name="Isaac Low" userId="7480a74fbf43f6b1" providerId="LiveId" clId="{1BC92C8B-122E-4DD1-9E88-ADED0E7884F4}" dt="2021-04-22T15:34:51.801" v="778" actId="26606"/>
          <ac:spMkLst>
            <pc:docMk/>
            <pc:sldMk cId="3554205260" sldId="257"/>
            <ac:spMk id="12" creationId="{A9DA7986-F4F5-4F92-94A3-343B2D72001D}"/>
          </ac:spMkLst>
        </pc:spChg>
        <pc:spChg chg="add del">
          <ac:chgData name="Isaac Low" userId="7480a74fbf43f6b1" providerId="LiveId" clId="{1BC92C8B-122E-4DD1-9E88-ADED0E7884F4}" dt="2021-04-22T15:34:51.801" v="778" actId="26606"/>
          <ac:spMkLst>
            <pc:docMk/>
            <pc:sldMk cId="3554205260" sldId="257"/>
            <ac:spMk id="14" creationId="{428E76FD-76EE-4DE6-BBA4-EEA6E4B98CD0}"/>
          </ac:spMkLst>
        </pc:spChg>
        <pc:spChg chg="add del">
          <ac:chgData name="Isaac Low" userId="7480a74fbf43f6b1" providerId="LiveId" clId="{1BC92C8B-122E-4DD1-9E88-ADED0E7884F4}" dt="2021-04-22T15:34:56.848" v="782" actId="26606"/>
          <ac:spMkLst>
            <pc:docMk/>
            <pc:sldMk cId="3554205260" sldId="257"/>
            <ac:spMk id="18" creationId="{1A6D86F0-98E0-4468-9315-41BF7B0F2E68}"/>
          </ac:spMkLst>
        </pc:spChg>
        <pc:spChg chg="add del">
          <ac:chgData name="Isaac Low" userId="7480a74fbf43f6b1" providerId="LiveId" clId="{1BC92C8B-122E-4DD1-9E88-ADED0E7884F4}" dt="2021-04-22T15:34:56.848" v="782" actId="26606"/>
          <ac:spMkLst>
            <pc:docMk/>
            <pc:sldMk cId="3554205260" sldId="257"/>
            <ac:spMk id="19" creationId="{58946146-9FF7-4B29-97F2-EA1CB3876EC4}"/>
          </ac:spMkLst>
        </pc:spChg>
        <pc:spChg chg="add del">
          <ac:chgData name="Isaac Low" userId="7480a74fbf43f6b1" providerId="LiveId" clId="{1BC92C8B-122E-4DD1-9E88-ADED0E7884F4}" dt="2021-04-22T15:34:58.926" v="784" actId="26606"/>
          <ac:spMkLst>
            <pc:docMk/>
            <pc:sldMk cId="3554205260" sldId="257"/>
            <ac:spMk id="21" creationId="{9A457F22-2034-4200-B6E4-5B8372AAC226}"/>
          </ac:spMkLst>
        </pc:spChg>
        <pc:spChg chg="add del">
          <ac:chgData name="Isaac Low" userId="7480a74fbf43f6b1" providerId="LiveId" clId="{1BC92C8B-122E-4DD1-9E88-ADED0E7884F4}" dt="2021-04-22T15:34:58.926" v="784" actId="26606"/>
          <ac:spMkLst>
            <pc:docMk/>
            <pc:sldMk cId="3554205260" sldId="257"/>
            <ac:spMk id="22" creationId="{A9DA7986-F4F5-4F92-94A3-343B2D72001D}"/>
          </ac:spMkLst>
        </pc:spChg>
        <pc:spChg chg="add del">
          <ac:chgData name="Isaac Low" userId="7480a74fbf43f6b1" providerId="LiveId" clId="{1BC92C8B-122E-4DD1-9E88-ADED0E7884F4}" dt="2021-04-22T15:34:58.926" v="784" actId="26606"/>
          <ac:spMkLst>
            <pc:docMk/>
            <pc:sldMk cId="3554205260" sldId="257"/>
            <ac:spMk id="23" creationId="{428E76FD-76EE-4DE6-BBA4-EEA6E4B98CD0}"/>
          </ac:spMkLst>
        </pc:spChg>
        <pc:spChg chg="add del">
          <ac:chgData name="Isaac Low" userId="7480a74fbf43f6b1" providerId="LiveId" clId="{1BC92C8B-122E-4DD1-9E88-ADED0E7884F4}" dt="2021-04-22T15:36:04.093" v="870" actId="26606"/>
          <ac:spMkLst>
            <pc:docMk/>
            <pc:sldMk cId="3554205260" sldId="257"/>
            <ac:spMk id="26" creationId="{CE957058-57AD-46A9-BAE9-7145CB3504F9}"/>
          </ac:spMkLst>
        </pc:spChg>
        <pc:spChg chg="add del">
          <ac:chgData name="Isaac Low" userId="7480a74fbf43f6b1" providerId="LiveId" clId="{1BC92C8B-122E-4DD1-9E88-ADED0E7884F4}" dt="2021-04-22T15:36:04.093" v="870" actId="26606"/>
          <ac:spMkLst>
            <pc:docMk/>
            <pc:sldMk cId="3554205260" sldId="257"/>
            <ac:spMk id="27" creationId="{1A6D86F0-98E0-4468-9315-41BF7B0F2E68}"/>
          </ac:spMkLst>
        </pc:spChg>
        <pc:spChg chg="add del">
          <ac:chgData name="Isaac Low" userId="7480a74fbf43f6b1" providerId="LiveId" clId="{1BC92C8B-122E-4DD1-9E88-ADED0E7884F4}" dt="2021-04-22T15:36:04.093" v="870" actId="26606"/>
          <ac:spMkLst>
            <pc:docMk/>
            <pc:sldMk cId="3554205260" sldId="257"/>
            <ac:spMk id="28" creationId="{58946146-9FF7-4B29-97F2-EA1CB3876EC4}"/>
          </ac:spMkLst>
        </pc:spChg>
        <pc:spChg chg="add del">
          <ac:chgData name="Isaac Low" userId="7480a74fbf43f6b1" providerId="LiveId" clId="{1BC92C8B-122E-4DD1-9E88-ADED0E7884F4}" dt="2021-04-22T15:36:01.332" v="867" actId="26606"/>
          <ac:spMkLst>
            <pc:docMk/>
            <pc:sldMk cId="3554205260" sldId="257"/>
            <ac:spMk id="33" creationId="{CE957058-57AD-46A9-BAE9-7145CB3504F9}"/>
          </ac:spMkLst>
        </pc:spChg>
        <pc:spChg chg="add del">
          <ac:chgData name="Isaac Low" userId="7480a74fbf43f6b1" providerId="LiveId" clId="{1BC92C8B-122E-4DD1-9E88-ADED0E7884F4}" dt="2021-04-22T15:36:01.332" v="867" actId="26606"/>
          <ac:spMkLst>
            <pc:docMk/>
            <pc:sldMk cId="3554205260" sldId="257"/>
            <ac:spMk id="35" creationId="{1A6D86F0-98E0-4468-9315-41BF7B0F2E68}"/>
          </ac:spMkLst>
        </pc:spChg>
        <pc:spChg chg="add del">
          <ac:chgData name="Isaac Low" userId="7480a74fbf43f6b1" providerId="LiveId" clId="{1BC92C8B-122E-4DD1-9E88-ADED0E7884F4}" dt="2021-04-22T15:36:01.332" v="867" actId="26606"/>
          <ac:spMkLst>
            <pc:docMk/>
            <pc:sldMk cId="3554205260" sldId="257"/>
            <ac:spMk id="37" creationId="{58946146-9FF7-4B29-97F2-EA1CB3876EC4}"/>
          </ac:spMkLst>
        </pc:spChg>
        <pc:spChg chg="add del">
          <ac:chgData name="Isaac Low" userId="7480a74fbf43f6b1" providerId="LiveId" clId="{1BC92C8B-122E-4DD1-9E88-ADED0E7884F4}" dt="2021-04-22T15:36:04.089" v="869" actId="26606"/>
          <ac:spMkLst>
            <pc:docMk/>
            <pc:sldMk cId="3554205260" sldId="257"/>
            <ac:spMk id="39" creationId="{CE957058-57AD-46A9-BAE9-7145CB3504F9}"/>
          </ac:spMkLst>
        </pc:spChg>
        <pc:spChg chg="add del">
          <ac:chgData name="Isaac Low" userId="7480a74fbf43f6b1" providerId="LiveId" clId="{1BC92C8B-122E-4DD1-9E88-ADED0E7884F4}" dt="2021-04-22T15:36:04.089" v="869" actId="26606"/>
          <ac:spMkLst>
            <pc:docMk/>
            <pc:sldMk cId="3554205260" sldId="257"/>
            <ac:spMk id="40" creationId="{1A6D86F0-98E0-4468-9315-41BF7B0F2E68}"/>
          </ac:spMkLst>
        </pc:spChg>
        <pc:spChg chg="add del">
          <ac:chgData name="Isaac Low" userId="7480a74fbf43f6b1" providerId="LiveId" clId="{1BC92C8B-122E-4DD1-9E88-ADED0E7884F4}" dt="2021-04-22T15:36:04.089" v="869" actId="26606"/>
          <ac:spMkLst>
            <pc:docMk/>
            <pc:sldMk cId="3554205260" sldId="257"/>
            <ac:spMk id="41" creationId="{58946146-9FF7-4B29-97F2-EA1CB3876EC4}"/>
          </ac:spMkLst>
        </pc:spChg>
        <pc:spChg chg="add">
          <ac:chgData name="Isaac Low" userId="7480a74fbf43f6b1" providerId="LiveId" clId="{1BC92C8B-122E-4DD1-9E88-ADED0E7884F4}" dt="2021-04-22T15:36:04.093" v="870" actId="26606"/>
          <ac:spMkLst>
            <pc:docMk/>
            <pc:sldMk cId="3554205260" sldId="257"/>
            <ac:spMk id="43" creationId="{CE957058-57AD-46A9-BAE9-7145CB3504F9}"/>
          </ac:spMkLst>
        </pc:spChg>
        <pc:spChg chg="add">
          <ac:chgData name="Isaac Low" userId="7480a74fbf43f6b1" providerId="LiveId" clId="{1BC92C8B-122E-4DD1-9E88-ADED0E7884F4}" dt="2021-04-22T15:36:04.093" v="870" actId="26606"/>
          <ac:spMkLst>
            <pc:docMk/>
            <pc:sldMk cId="3554205260" sldId="257"/>
            <ac:spMk id="44" creationId="{1A6D86F0-98E0-4468-9315-41BF7B0F2E68}"/>
          </ac:spMkLst>
        </pc:spChg>
        <pc:spChg chg="add">
          <ac:chgData name="Isaac Low" userId="7480a74fbf43f6b1" providerId="LiveId" clId="{1BC92C8B-122E-4DD1-9E88-ADED0E7884F4}" dt="2021-04-22T15:36:04.093" v="870" actId="26606"/>
          <ac:spMkLst>
            <pc:docMk/>
            <pc:sldMk cId="3554205260" sldId="257"/>
            <ac:spMk id="45" creationId="{58946146-9FF7-4B29-97F2-EA1CB3876EC4}"/>
          </ac:spMkLst>
        </pc:spChg>
        <pc:picChg chg="add del">
          <ac:chgData name="Isaac Low" userId="7480a74fbf43f6b1" providerId="LiveId" clId="{1BC92C8B-122E-4DD1-9E88-ADED0E7884F4}" dt="2021-04-22T15:34:50.129" v="776" actId="26606"/>
          <ac:picMkLst>
            <pc:docMk/>
            <pc:sldMk cId="3554205260" sldId="257"/>
            <ac:picMk id="5" creationId="{B3A31AB1-61E5-4D93-91ED-C6821D1319A6}"/>
          </ac:picMkLst>
        </pc:picChg>
        <pc:picChg chg="add del">
          <ac:chgData name="Isaac Low" userId="7480a74fbf43f6b1" providerId="LiveId" clId="{1BC92C8B-122E-4DD1-9E88-ADED0E7884F4}" dt="2021-04-22T15:34:51.801" v="778" actId="26606"/>
          <ac:picMkLst>
            <pc:docMk/>
            <pc:sldMk cId="3554205260" sldId="257"/>
            <ac:picMk id="7" creationId="{847B062B-A170-4E23-AC13-17066FDB51FE}"/>
          </ac:picMkLst>
        </pc:picChg>
        <pc:picChg chg="add del">
          <ac:chgData name="Isaac Low" userId="7480a74fbf43f6b1" providerId="LiveId" clId="{1BC92C8B-122E-4DD1-9E88-ADED0E7884F4}" dt="2021-04-22T15:34:54.555" v="780" actId="26606"/>
          <ac:picMkLst>
            <pc:docMk/>
            <pc:sldMk cId="3554205260" sldId="257"/>
            <ac:picMk id="16" creationId="{FD790A47-A3B0-44D5-BC26-C05690A9861B}"/>
          </ac:picMkLst>
        </pc:picChg>
        <pc:picChg chg="add del">
          <ac:chgData name="Isaac Low" userId="7480a74fbf43f6b1" providerId="LiveId" clId="{1BC92C8B-122E-4DD1-9E88-ADED0E7884F4}" dt="2021-04-22T15:34:58.926" v="784" actId="26606"/>
          <ac:picMkLst>
            <pc:docMk/>
            <pc:sldMk cId="3554205260" sldId="257"/>
            <ac:picMk id="24" creationId="{9DFCEE84-BFAD-4B3C-ACA3-B421C54ABFD2}"/>
          </ac:picMkLst>
        </pc:picChg>
      </pc:sldChg>
      <pc:sldChg chg="modSp new mod">
        <pc:chgData name="Isaac Low" userId="7480a74fbf43f6b1" providerId="LiveId" clId="{1BC92C8B-122E-4DD1-9E88-ADED0E7884F4}" dt="2021-04-22T15:45:03.823" v="2251" actId="20577"/>
        <pc:sldMkLst>
          <pc:docMk/>
          <pc:sldMk cId="977127236" sldId="258"/>
        </pc:sldMkLst>
        <pc:spChg chg="mod">
          <ac:chgData name="Isaac Low" userId="7480a74fbf43f6b1" providerId="LiveId" clId="{1BC92C8B-122E-4DD1-9E88-ADED0E7884F4}" dt="2021-04-22T15:45:03.823" v="2251" actId="20577"/>
          <ac:spMkLst>
            <pc:docMk/>
            <pc:sldMk cId="977127236" sldId="258"/>
            <ac:spMk id="2" creationId="{C89BBCCC-B5C7-462B-AA08-BEADD78327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4/23/2021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4/23/2021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4/23/2021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10BC-015B-437F-8A65-8ADA9A9E59A7}"/>
              </a:ext>
            </a:extLst>
          </p:cNvPr>
          <p:cNvSpPr>
            <a:spLocks noGrp="1"/>
          </p:cNvSpPr>
          <p:nvPr>
            <p:ph type="ctrTitle"/>
          </p:nvPr>
        </p:nvSpPr>
        <p:spPr/>
        <p:txBody>
          <a:bodyPr/>
          <a:lstStyle/>
          <a:p>
            <a:r>
              <a:rPr lang="en-AU" dirty="0"/>
              <a:t>Data Insights for ANZ Management</a:t>
            </a:r>
          </a:p>
        </p:txBody>
      </p:sp>
      <p:sp>
        <p:nvSpPr>
          <p:cNvPr id="3" name="Subtitle 2">
            <a:extLst>
              <a:ext uri="{FF2B5EF4-FFF2-40B4-BE49-F238E27FC236}">
                <a16:creationId xmlns:a16="http://schemas.microsoft.com/office/drawing/2014/main" id="{D1F65390-EF0D-4D4E-9E82-10AC9488C723}"/>
              </a:ext>
            </a:extLst>
          </p:cNvPr>
          <p:cNvSpPr>
            <a:spLocks noGrp="1"/>
          </p:cNvSpPr>
          <p:nvPr>
            <p:ph type="subTitle" idx="1"/>
          </p:nvPr>
        </p:nvSpPr>
        <p:spPr/>
        <p:txBody>
          <a:bodyPr/>
          <a:lstStyle/>
          <a:p>
            <a:r>
              <a:rPr lang="en-AU" dirty="0"/>
              <a:t>Isaac Kar Wai Low (Data Analyst) – Data@ ANZ Program</a:t>
            </a:r>
          </a:p>
        </p:txBody>
      </p:sp>
    </p:spTree>
    <p:extLst>
      <p:ext uri="{BB962C8B-B14F-4D97-AF65-F5344CB8AC3E}">
        <p14:creationId xmlns:p14="http://schemas.microsoft.com/office/powerpoint/2010/main" val="249619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4">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CBAC5-76D0-4080-9844-0E53741B116A}"/>
              </a:ext>
            </a:extLst>
          </p:cNvPr>
          <p:cNvSpPr>
            <a:spLocks noGrp="1"/>
          </p:cNvSpPr>
          <p:nvPr>
            <p:ph type="title"/>
          </p:nvPr>
        </p:nvSpPr>
        <p:spPr>
          <a:xfrm>
            <a:off x="1041062" y="774550"/>
            <a:ext cx="2696285" cy="5443369"/>
          </a:xfrm>
        </p:spPr>
        <p:txBody>
          <a:bodyPr>
            <a:normAutofit/>
          </a:bodyPr>
          <a:lstStyle/>
          <a:p>
            <a:r>
              <a:rPr lang="en-AU" sz="3300">
                <a:solidFill>
                  <a:schemeClr val="tx1"/>
                </a:solidFill>
              </a:rPr>
              <a:t>The analytical Story</a:t>
            </a:r>
          </a:p>
        </p:txBody>
      </p:sp>
      <p:sp>
        <p:nvSpPr>
          <p:cNvPr id="45" name="Rectangle 36">
            <a:extLst>
              <a:ext uri="{FF2B5EF4-FFF2-40B4-BE49-F238E27FC236}">
                <a16:creationId xmlns:a16="http://schemas.microsoft.com/office/drawing/2014/main" id="{58946146-9FF7-4B29-97F2-EA1CB3876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669C59D7-31B7-4BC3-897B-0A1D8CCBA389}"/>
              </a:ext>
            </a:extLst>
          </p:cNvPr>
          <p:cNvSpPr>
            <a:spLocks noGrp="1"/>
          </p:cNvSpPr>
          <p:nvPr>
            <p:ph idx="1"/>
          </p:nvPr>
        </p:nvSpPr>
        <p:spPr>
          <a:xfrm>
            <a:off x="4699523" y="774551"/>
            <a:ext cx="6287476" cy="5443369"/>
          </a:xfrm>
        </p:spPr>
        <p:txBody>
          <a:bodyPr anchor="ctr">
            <a:normAutofit/>
          </a:bodyPr>
          <a:lstStyle/>
          <a:p>
            <a:pPr marL="0" indent="0">
              <a:buNone/>
            </a:pPr>
            <a:r>
              <a:rPr lang="en-AU" sz="2000" dirty="0"/>
              <a:t>Our recommendations to you will be futile if it didn’t include actionable insights you can take. This document aims to give you the amazing blueprint of how you can build a proto-model for understanding each individual customer’s journey.</a:t>
            </a:r>
          </a:p>
          <a:p>
            <a:pPr marL="0" indent="0">
              <a:buNone/>
            </a:pPr>
            <a:r>
              <a:rPr lang="en-AU" sz="2000" dirty="0"/>
              <a:t>Instead of keeping our knowledge about our customer a secret, the insights gained from the interactive dashboard prototypes here give cues to get your customer to build open up to you on how to manage their data.</a:t>
            </a:r>
          </a:p>
          <a:p>
            <a:pPr marL="0" indent="0">
              <a:buNone/>
            </a:pPr>
            <a:r>
              <a:rPr lang="en-AU" sz="2000" dirty="0"/>
              <a:t>With geolocation and time-based data at our fingertips, these are not hinderances to privacy. Instead they provide opportunities for open and learned discussion with your esteemed customers, whether it is about cybersecurity, money management or digital convenience.</a:t>
            </a:r>
          </a:p>
        </p:txBody>
      </p:sp>
    </p:spTree>
    <p:extLst>
      <p:ext uri="{BB962C8B-B14F-4D97-AF65-F5344CB8AC3E}">
        <p14:creationId xmlns:p14="http://schemas.microsoft.com/office/powerpoint/2010/main" val="355420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BCCC-B5C7-462B-AA08-BEADD783275B}"/>
              </a:ext>
            </a:extLst>
          </p:cNvPr>
          <p:cNvSpPr>
            <a:spLocks noGrp="1"/>
          </p:cNvSpPr>
          <p:nvPr>
            <p:ph type="title"/>
          </p:nvPr>
        </p:nvSpPr>
        <p:spPr/>
        <p:txBody>
          <a:bodyPr/>
          <a:lstStyle/>
          <a:p>
            <a:r>
              <a:rPr lang="en-AU" dirty="0"/>
              <a:t>Ruth’s journey: TO work and </a:t>
            </a:r>
            <a:r>
              <a:rPr lang="en-AU"/>
              <a:t>the shopping mall</a:t>
            </a:r>
            <a:endParaRPr lang="en-AU" dirty="0"/>
          </a:p>
        </p:txBody>
      </p:sp>
      <p:sp>
        <p:nvSpPr>
          <p:cNvPr id="3" name="Content Placeholder 2">
            <a:extLst>
              <a:ext uri="{FF2B5EF4-FFF2-40B4-BE49-F238E27FC236}">
                <a16:creationId xmlns:a16="http://schemas.microsoft.com/office/drawing/2014/main" id="{AC5B8B5B-F784-4C45-8A54-80FBB60DD1A2}"/>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7712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{AF27203C-48E0-437E-AF3E-4E1547498AB4}tf03090430</Template>
  <TotalTime>20</TotalTime>
  <Words>151</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Wingdings</vt:lpstr>
      <vt:lpstr>Banded</vt:lpstr>
      <vt:lpstr>Data Insights for ANZ Management</vt:lpstr>
      <vt:lpstr>The analytical Story</vt:lpstr>
      <vt:lpstr>Ruth’s journey: TO work and the shopping mall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 for ANZ Management</dc:title>
  <dc:creator>Isaac Low</dc:creator>
  <cp:lastModifiedBy>Isaac Low</cp:lastModifiedBy>
  <cp:revision>1</cp:revision>
  <dcterms:created xsi:type="dcterms:W3CDTF">2021-04-22T15:24:15Z</dcterms:created>
  <dcterms:modified xsi:type="dcterms:W3CDTF">2021-04-22T15:45:04Z</dcterms:modified>
</cp:coreProperties>
</file>