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73" r:id="rId12"/>
    <p:sldId id="265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A5C3-16BC-459B-8B24-6227DC7E5B5C}" v="75" dt="2021-06-03T07:24:0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undo redo custSel addSld delSld modSld sldOrd">
      <pc:chgData name="Isaac Low" userId="7480a74fbf43f6b1" providerId="LiveId" clId="{D426A5C3-16BC-459B-8B24-6227DC7E5B5C}" dt="2021-06-03T07:36:06.815" v="8274" actId="20577"/>
      <pc:docMkLst>
        <pc:docMk/>
      </pc:docMkLst>
      <pc:sldChg chg="addSp delSp modSp new mod setBg addAnim setClrOvrMap delDesignElem">
        <pc:chgData name="Isaac Low" userId="7480a74fbf43f6b1" providerId="LiveId" clId="{D426A5C3-16BC-459B-8B24-6227DC7E5B5C}" dt="2021-06-03T05:58:21.238" v="6819" actId="20577"/>
        <pc:sldMkLst>
          <pc:docMk/>
          <pc:sldMk cId="1346450560" sldId="256"/>
        </pc:sldMkLst>
        <pc:spChg chg="mod ord">
          <ac:chgData name="Isaac Low" userId="7480a74fbf43f6b1" providerId="LiveId" clId="{D426A5C3-16BC-459B-8B24-6227DC7E5B5C}" dt="2021-06-03T05:58:21.238" v="6819" actId="20577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3" creationId="{C0BEADF8-CE23-4B1C-BF6B-0C9AF1C6EFAB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5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6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8" creationId="{88294908-8B00-4F58-BBBA-20F71A40AA9E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0" creationId="{4364C879-1404-4203-8E9D-CC5DE0A621A2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2" creationId="{84617302-4B0D-4351-A6BB-6F0930D943A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4" creationId="{DA2C7802-C2E0-4218-8F89-8DD7CCD2CD1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6" creationId="{A6D7111A-21E5-4EE9-8A78-10E5530F0116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8" creationId="{A3969E80-A77B-49FC-9122-D89AFD5EE118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0" creationId="{1849CA57-76BD-4CF2-80BA-D7A46A01B7B1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2" creationId="{35E9085E-E730-4768-83D4-6CB7E9897153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4" creationId="{973272FE-A474-4CAE-8CA2-BCC8B476C3F4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6" creationId="{E07981EA-05A6-437C-88D7-B377B92B031D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8" creationId="{15E3C750-986E-4769-B1AE-49289FBEE757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31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3" creationId="{8AE13726-118E-4447-A494-BC78C031529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4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5" creationId="{1E86F813-D67B-409D-AA77-FA8878C28E40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8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1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2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50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2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3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6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7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65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44:06.433" v="5857"/>
          <ac:spMkLst>
            <pc:docMk/>
            <pc:sldMk cId="1346450560" sldId="256"/>
            <ac:spMk id="68" creationId="{A317EBE3-FF86-4DA1-BC9A-331F7F2144E9}"/>
          </ac:spMkLst>
        </pc:spChg>
        <pc:grpChg chg="add del">
          <ac:chgData name="Isaac Low" userId="7480a74fbf43f6b1" providerId="LiveId" clId="{D426A5C3-16BC-459B-8B24-6227DC7E5B5C}" dt="2021-06-03T04:13:30.334" v="5410" actId="26606"/>
          <ac:grpSpMkLst>
            <pc:docMk/>
            <pc:sldMk cId="1346450560" sldId="256"/>
            <ac:grpSpMk id="7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4.511" v="5416" actId="26606"/>
          <ac:grpSpMkLst>
            <pc:docMk/>
            <pc:sldMk cId="1346450560" sldId="256"/>
            <ac:grpSpMk id="43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9.552" v="5420" actId="26606"/>
          <ac:grpSpMkLst>
            <pc:docMk/>
            <pc:sldMk cId="1346450560" sldId="256"/>
            <ac:grpSpMk id="58" creationId="{5D1545E6-EB3C-4478-A661-A2CA963F129C}"/>
          </ac:grpSpMkLst>
        </pc:grpChg>
        <pc:cxnChg chg="add del">
          <ac:chgData name="Isaac Low" userId="7480a74fbf43f6b1" providerId="LiveId" clId="{D426A5C3-16BC-459B-8B24-6227DC7E5B5C}" dt="2021-06-03T04:13:32.983" v="5414" actId="26606"/>
          <ac:cxnSpMkLst>
            <pc:docMk/>
            <pc:sldMk cId="1346450560" sldId="256"/>
            <ac:cxnSpMk id="39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13:38.329" v="5418" actId="26606"/>
          <ac:cxnSpMkLst>
            <pc:docMk/>
            <pc:sldMk cId="1346450560" sldId="256"/>
            <ac:cxnSpMk id="54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44:06.433" v="5857"/>
          <ac:cxnSpMkLst>
            <pc:docMk/>
            <pc:sldMk cId="1346450560" sldId="256"/>
            <ac:cxnSpMk id="69" creationId="{34D43EC1-35FA-4FC3-8526-F655CEB09D9C}"/>
          </ac:cxnSpMkLst>
        </pc:cxn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2" creationId="{1B044B56-C6B8-4B17-8165-1D153226ADEA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413400137" sldId="257"/>
            <ac:spMk id="3" creationId="{C9EE74DE-FD5A-4DCE-8285-01B6FF9EF3AA}"/>
          </ac:spMkLst>
        </pc:spChg>
      </pc:sldChg>
      <pc:sldChg chg="modSp new mod ord">
        <pc:chgData name="Isaac Low" userId="7480a74fbf43f6b1" providerId="LiveId" clId="{D426A5C3-16BC-459B-8B24-6227DC7E5B5C}" dt="2021-06-03T07:24:42.720" v="7507" actId="20577"/>
        <pc:sldMkLst>
          <pc:docMk/>
          <pc:sldMk cId="1287661203" sldId="25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287661203" sldId="258"/>
            <ac:spMk id="2" creationId="{257C169C-2D3B-4430-984A-4E0B1F44A0DE}"/>
          </ac:spMkLst>
        </pc:spChg>
        <pc:spChg chg="mod">
          <ac:chgData name="Isaac Low" userId="7480a74fbf43f6b1" providerId="LiveId" clId="{D426A5C3-16BC-459B-8B24-6227DC7E5B5C}" dt="2021-06-03T07:24:42.720" v="7507" actId="20577"/>
          <ac:spMkLst>
            <pc:docMk/>
            <pc:sldMk cId="1287661203" sldId="258"/>
            <ac:spMk id="3" creationId="{4D6281FC-511E-41EB-84B7-68F8E3B8A28C}"/>
          </ac:spMkLst>
        </pc:spChg>
      </pc:sldChg>
      <pc:sldChg chg="modSp new mod">
        <pc:chgData name="Isaac Low" userId="7480a74fbf43f6b1" providerId="LiveId" clId="{D426A5C3-16BC-459B-8B24-6227DC7E5B5C}" dt="2021-06-03T06:08:50.055" v="7199" actId="27636"/>
        <pc:sldMkLst>
          <pc:docMk/>
          <pc:sldMk cId="1597611348" sldId="25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597611348" sldId="259"/>
            <ac:spMk id="2" creationId="{03318686-D720-41DB-80BB-7F8781263C5C}"/>
          </ac:spMkLst>
        </pc:spChg>
        <pc:spChg chg="mod">
          <ac:chgData name="Isaac Low" userId="7480a74fbf43f6b1" providerId="LiveId" clId="{D426A5C3-16BC-459B-8B24-6227DC7E5B5C}" dt="2021-06-03T06:08:50.055" v="7199" actId="27636"/>
          <ac:spMkLst>
            <pc:docMk/>
            <pc:sldMk cId="1597611348" sldId="259"/>
            <ac:spMk id="3" creationId="{7DDCDE26-7BC2-49F7-8BCC-BA8F10922F55}"/>
          </ac:spMkLst>
        </pc:spChg>
      </pc:sldChg>
      <pc:sldChg chg="addSp delSp modSp new mod chgLayout">
        <pc:chgData name="Isaac Low" userId="7480a74fbf43f6b1" providerId="LiveId" clId="{D426A5C3-16BC-459B-8B24-6227DC7E5B5C}" dt="2021-06-03T05:54:25.368" v="6720" actId="20577"/>
        <pc:sldMkLst>
          <pc:docMk/>
          <pc:sldMk cId="2854986470" sldId="260"/>
        </pc:sldMkLst>
        <pc:spChg chg="mod or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2" creationId="{06844C44-3675-43DC-8592-4202DE50ACCC}"/>
          </ac:spMkLst>
        </pc:spChg>
        <pc:spChg chg="mod ord">
          <ac:chgData name="Isaac Low" userId="7480a74fbf43f6b1" providerId="LiveId" clId="{D426A5C3-16BC-459B-8B24-6227DC7E5B5C}" dt="2021-06-03T05:54:25.368" v="6720" actId="20577"/>
          <ac:spMkLst>
            <pc:docMk/>
            <pc:sldMk cId="2854986470" sldId="260"/>
            <ac:spMk id="3" creationId="{F1142356-254B-4420-98BC-2D8AACCFA737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4" creationId="{5726733B-032A-4BCC-B044-9F74922C2988}"/>
          </ac:spMkLst>
        </pc:spChg>
        <pc:spChg chg="add del mod">
          <ac:chgData name="Isaac Low" userId="7480a74fbf43f6b1" providerId="LiveId" clId="{D426A5C3-16BC-459B-8B24-6227DC7E5B5C}" dt="2021-06-03T05:54:22.366" v="6718" actId="6264"/>
          <ac:spMkLst>
            <pc:docMk/>
            <pc:sldMk cId="2854986470" sldId="260"/>
            <ac:spMk id="5" creationId="{B2C0EF6F-43D3-4CDB-866C-78D95567FD76}"/>
          </ac:spMkLst>
        </pc:spChg>
      </pc:sldChg>
      <pc:sldChg chg="modSp new mod">
        <pc:chgData name="Isaac Low" userId="7480a74fbf43f6b1" providerId="LiveId" clId="{D426A5C3-16BC-459B-8B24-6227DC7E5B5C}" dt="2021-06-03T06:08:02.824" v="7132" actId="20577"/>
        <pc:sldMkLst>
          <pc:docMk/>
          <pc:sldMk cId="4219432369" sldId="261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219432369" sldId="261"/>
            <ac:spMk id="2" creationId="{25716C74-8EF5-44F8-85D2-1499DBC94860}"/>
          </ac:spMkLst>
        </pc:spChg>
        <pc:spChg chg="mod">
          <ac:chgData name="Isaac Low" userId="7480a74fbf43f6b1" providerId="LiveId" clId="{D426A5C3-16BC-459B-8B24-6227DC7E5B5C}" dt="2021-06-03T06:08:02.824" v="7132" actId="20577"/>
          <ac:spMkLst>
            <pc:docMk/>
            <pc:sldMk cId="4219432369" sldId="261"/>
            <ac:spMk id="3" creationId="{97508E05-7405-413C-B1C8-0D632CBDFBE4}"/>
          </ac:spMkLst>
        </pc:spChg>
      </pc:sldChg>
      <pc:sldChg chg="addSp delSp modSp new mod">
        <pc:chgData name="Isaac Low" userId="7480a74fbf43f6b1" providerId="LiveId" clId="{D426A5C3-16BC-459B-8B24-6227DC7E5B5C}" dt="2021-06-03T06:19:57.567" v="7386" actId="20577"/>
        <pc:sldMkLst>
          <pc:docMk/>
          <pc:sldMk cId="2505818061" sldId="262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505818061" sldId="262"/>
            <ac:spMk id="2" creationId="{7164A467-CE29-4753-951E-FA56A5B8866E}"/>
          </ac:spMkLst>
        </pc:spChg>
        <pc:spChg chg="mod">
          <ac:chgData name="Isaac Low" userId="7480a74fbf43f6b1" providerId="LiveId" clId="{D426A5C3-16BC-459B-8B24-6227DC7E5B5C}" dt="2021-06-03T06:19:57.567" v="7386" actId="20577"/>
          <ac:spMkLst>
            <pc:docMk/>
            <pc:sldMk cId="2505818061" sldId="262"/>
            <ac:spMk id="3" creationId="{E51F004A-2C7F-4E04-BA2C-6B46B2598D5A}"/>
          </ac:spMkLst>
        </pc:spChg>
        <pc:spChg chg="add del">
          <ac:chgData name="Isaac Low" userId="7480a74fbf43f6b1" providerId="LiveId" clId="{D426A5C3-16BC-459B-8B24-6227DC7E5B5C}" dt="2021-06-03T06:04:55.714" v="6890"/>
          <ac:spMkLst>
            <pc:docMk/>
            <pc:sldMk cId="2505818061" sldId="262"/>
            <ac:spMk id="4" creationId="{A18A58AC-F169-4668-98BD-E32ABF772551}"/>
          </ac:spMkLst>
        </pc:spChg>
        <pc:spChg chg="add del">
          <ac:chgData name="Isaac Low" userId="7480a74fbf43f6b1" providerId="LiveId" clId="{D426A5C3-16BC-459B-8B24-6227DC7E5B5C}" dt="2021-06-03T06:04:57.951" v="6892"/>
          <ac:spMkLst>
            <pc:docMk/>
            <pc:sldMk cId="2505818061" sldId="262"/>
            <ac:spMk id="5" creationId="{16DE173F-C482-4DB0-8452-479508BE1D8B}"/>
          </ac:spMkLst>
        </pc:spChg>
        <pc:spChg chg="add del">
          <ac:chgData name="Isaac Low" userId="7480a74fbf43f6b1" providerId="LiveId" clId="{D426A5C3-16BC-459B-8B24-6227DC7E5B5C}" dt="2021-06-03T06:05:03.748" v="6894"/>
          <ac:spMkLst>
            <pc:docMk/>
            <pc:sldMk cId="2505818061" sldId="262"/>
            <ac:spMk id="6" creationId="{20F62B61-C569-4B65-B0CA-5A6861ABD487}"/>
          </ac:spMkLst>
        </pc:spChg>
      </pc:sldChg>
      <pc:sldChg chg="addSp modSp new mod">
        <pc:chgData name="Isaac Low" userId="7480a74fbf43f6b1" providerId="LiveId" clId="{D426A5C3-16BC-459B-8B24-6227DC7E5B5C}" dt="2021-06-03T07:24:19.650" v="7504" actId="20577"/>
        <pc:sldMkLst>
          <pc:docMk/>
          <pc:sldMk cId="463234992" sldId="263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63234992" sldId="263"/>
            <ac:spMk id="2" creationId="{E0C6F855-EBD0-4973-963B-C70AFAE00121}"/>
          </ac:spMkLst>
        </pc:spChg>
        <pc:spChg chg="mod">
          <ac:chgData name="Isaac Low" userId="7480a74fbf43f6b1" providerId="LiveId" clId="{D426A5C3-16BC-459B-8B24-6227DC7E5B5C}" dt="2021-06-03T07:24:19.650" v="7504" actId="20577"/>
          <ac:spMkLst>
            <pc:docMk/>
            <pc:sldMk cId="463234992" sldId="263"/>
            <ac:spMk id="3" creationId="{5225F5B7-D60D-425B-8064-029E6BEE6355}"/>
          </ac:spMkLst>
        </pc:spChg>
        <pc:picChg chg="add mod">
          <ac:chgData name="Isaac Low" userId="7480a74fbf43f6b1" providerId="LiveId" clId="{D426A5C3-16BC-459B-8B24-6227DC7E5B5C}" dt="2021-06-03T06:20:24.589" v="7422" actId="1076"/>
          <ac:picMkLst>
            <pc:docMk/>
            <pc:sldMk cId="463234992" sldId="263"/>
            <ac:picMk id="1026" creationId="{0D593FD9-FD2F-4833-A056-458A93BA181D}"/>
          </ac:picMkLst>
        </pc:picChg>
      </pc:sldChg>
      <pc:sldChg chg="addSp delSp modSp new del mod setBg">
        <pc:chgData name="Isaac Low" userId="7480a74fbf43f6b1" providerId="LiveId" clId="{D426A5C3-16BC-459B-8B24-6227DC7E5B5C}" dt="2021-06-03T07:25:13.361" v="7508" actId="2696"/>
        <pc:sldMkLst>
          <pc:docMk/>
          <pc:sldMk cId="559979042" sldId="264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559979042" sldId="264"/>
            <ac:spMk id="2" creationId="{5BB3B005-A5BB-4219-8223-8738E71E2F5B}"/>
          </ac:spMkLst>
        </pc:spChg>
        <pc:spChg chg="del">
          <ac:chgData name="Isaac Low" userId="7480a74fbf43f6b1" providerId="LiveId" clId="{D426A5C3-16BC-459B-8B24-6227DC7E5B5C}" dt="2021-06-03T03:51:24.084" v="2980" actId="22"/>
          <ac:spMkLst>
            <pc:docMk/>
            <pc:sldMk cId="559979042" sldId="264"/>
            <ac:spMk id="3" creationId="{F5BB5767-918B-4F95-9F76-4F04EBB6DA32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9" creationId="{0EC12FA6-7D80-4C34-AF0C-861EB52D5A9A}"/>
          </ac:spMkLst>
        </pc:spChg>
        <pc:spChg chg="add del">
          <ac:chgData name="Isaac Low" userId="7480a74fbf43f6b1" providerId="LiveId" clId="{D426A5C3-16BC-459B-8B24-6227DC7E5B5C}" dt="2021-06-03T03:51:31.053" v="2982" actId="26606"/>
          <ac:spMkLst>
            <pc:docMk/>
            <pc:sldMk cId="559979042" sldId="264"/>
            <ac:spMk id="10" creationId="{A4AC5506-6312-4701-8D3C-40187889A947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12" creationId="{1A95671B-3CC6-4792-9114-B74FAEA224E6}"/>
          </ac:spMkLst>
        </pc:spChg>
        <pc:picChg chg="add mod ord">
          <ac:chgData name="Isaac Low" userId="7480a74fbf43f6b1" providerId="LiveId" clId="{D426A5C3-16BC-459B-8B24-6227DC7E5B5C}" dt="2021-06-03T04:26:13.808" v="5456" actId="14100"/>
          <ac:picMkLst>
            <pc:docMk/>
            <pc:sldMk cId="559979042" sldId="264"/>
            <ac:picMk id="5" creationId="{9A3E4B6E-2617-466B-B0C6-2A2A1017E261}"/>
          </ac:picMkLst>
        </pc:picChg>
      </pc:sldChg>
      <pc:sldChg chg="modSp new mod">
        <pc:chgData name="Isaac Low" userId="7480a74fbf43f6b1" providerId="LiveId" clId="{D426A5C3-16BC-459B-8B24-6227DC7E5B5C}" dt="2021-06-03T07:28:32.837" v="8036" actId="20577"/>
        <pc:sldMkLst>
          <pc:docMk/>
          <pc:sldMk cId="2126947556" sldId="265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2126947556" sldId="265"/>
            <ac:spMk id="2" creationId="{E690C563-19FD-42C3-AA57-A828CEC0A4FD}"/>
          </ac:spMkLst>
        </pc:spChg>
        <pc:spChg chg="mod">
          <ac:chgData name="Isaac Low" userId="7480a74fbf43f6b1" providerId="LiveId" clId="{D426A5C3-16BC-459B-8B24-6227DC7E5B5C}" dt="2021-06-03T07:28:32.837" v="8036" actId="20577"/>
          <ac:spMkLst>
            <pc:docMk/>
            <pc:sldMk cId="2126947556" sldId="265"/>
            <ac:spMk id="3" creationId="{10963AB8-FE2D-48AC-A4CB-A964D25CACF4}"/>
          </ac:spMkLst>
        </pc:spChg>
      </pc:sldChg>
      <pc:sldChg chg="modSp new del mod">
        <pc:chgData name="Isaac Low" userId="7480a74fbf43f6b1" providerId="LiveId" clId="{D426A5C3-16BC-459B-8B24-6227DC7E5B5C}" dt="2021-06-03T07:25:41.368" v="7514" actId="2696"/>
        <pc:sldMkLst>
          <pc:docMk/>
          <pc:sldMk cId="1656088696" sldId="266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2" creationId="{6C818964-9215-41DD-A1F3-9C6EA8B40A29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656088696" sldId="266"/>
            <ac:spMk id="3" creationId="{5A9420FC-569D-4FF0-9AD5-1F26D58A6002}"/>
          </ac:spMkLst>
        </pc:sp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443828993" sldId="267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2" creationId="{DC24AD11-DE99-43A7-B16F-C6E82565A320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443828993" sldId="267"/>
            <ac:spMk id="3" creationId="{1C695CFC-8F29-463A-825F-D3BECB2AF44F}"/>
          </ac:spMkLst>
        </pc:spChg>
      </pc:sldChg>
      <pc:sldChg chg="modSp new mod">
        <pc:chgData name="Isaac Low" userId="7480a74fbf43f6b1" providerId="LiveId" clId="{D426A5C3-16BC-459B-8B24-6227DC7E5B5C}" dt="2021-06-03T04:44:10.801" v="5858"/>
        <pc:sldMkLst>
          <pc:docMk/>
          <pc:sldMk cId="3367198734" sldId="268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3367198734" sldId="268"/>
            <ac:spMk id="2" creationId="{93912A85-5843-4ED2-920A-3843FDC16C63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3367198734" sldId="268"/>
            <ac:spMk id="3" creationId="{37BA1053-BF24-4BCC-8E70-074EE7484BFD}"/>
          </ac:spMkLst>
        </pc:spChg>
      </pc:sldChg>
      <pc:sldChg chg="addSp modSp new mod">
        <pc:chgData name="Isaac Low" userId="7480a74fbf43f6b1" providerId="LiveId" clId="{D426A5C3-16BC-459B-8B24-6227DC7E5B5C}" dt="2021-06-03T04:44:10.801" v="5858"/>
        <pc:sldMkLst>
          <pc:docMk/>
          <pc:sldMk cId="177021519" sldId="269"/>
        </pc:sldMkLst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2" creationId="{B47218B5-57A8-4C56-8840-68F4437A109D}"/>
          </ac:spMkLst>
        </pc:spChg>
        <pc:spChg chg="mod">
          <ac:chgData name="Isaac Low" userId="7480a74fbf43f6b1" providerId="LiveId" clId="{D426A5C3-16BC-459B-8B24-6227DC7E5B5C}" dt="2021-06-03T04:44:10.801" v="5858"/>
          <ac:spMkLst>
            <pc:docMk/>
            <pc:sldMk cId="177021519" sldId="269"/>
            <ac:spMk id="3" creationId="{E9A32212-27C7-4BE4-AB19-84DE9DDE852C}"/>
          </ac:spMkLst>
        </pc:spChg>
        <pc:picChg chg="add mod">
          <ac:chgData name="Isaac Low" userId="7480a74fbf43f6b1" providerId="LiveId" clId="{D426A5C3-16BC-459B-8B24-6227DC7E5B5C}" dt="2021-06-03T04:43:11.368" v="5847" actId="1076"/>
          <ac:picMkLst>
            <pc:docMk/>
            <pc:sldMk cId="177021519" sldId="269"/>
            <ac:picMk id="4" creationId="{7D003A06-7944-4568-92C9-289704006293}"/>
          </ac:picMkLst>
        </pc:picChg>
      </pc:sldChg>
      <pc:sldChg chg="addSp delSp modSp new mod setBg">
        <pc:chgData name="Isaac Low" userId="7480a74fbf43f6b1" providerId="LiveId" clId="{D426A5C3-16BC-459B-8B24-6227DC7E5B5C}" dt="2021-06-03T07:36:06.815" v="8274" actId="20577"/>
        <pc:sldMkLst>
          <pc:docMk/>
          <pc:sldMk cId="1926305711" sldId="270"/>
        </pc:sldMkLst>
        <pc:spChg chg="mod">
          <ac:chgData name="Isaac Low" userId="7480a74fbf43f6b1" providerId="LiveId" clId="{D426A5C3-16BC-459B-8B24-6227DC7E5B5C}" dt="2021-06-03T04:43:46.782" v="5855" actId="26606"/>
          <ac:spMkLst>
            <pc:docMk/>
            <pc:sldMk cId="1926305711" sldId="270"/>
            <ac:spMk id="2" creationId="{077AE6DA-578F-4A3D-86B2-61F570813E01}"/>
          </ac:spMkLst>
        </pc:spChg>
        <pc:spChg chg="mod">
          <ac:chgData name="Isaac Low" userId="7480a74fbf43f6b1" providerId="LiveId" clId="{D426A5C3-16BC-459B-8B24-6227DC7E5B5C}" dt="2021-06-03T07:36:06.815" v="8274" actId="20577"/>
          <ac:spMkLst>
            <pc:docMk/>
            <pc:sldMk cId="1926305711" sldId="270"/>
            <ac:spMk id="3" creationId="{4F1570F0-CBC9-42BE-9B93-6888DBBF7EB9}"/>
          </ac:spMkLst>
        </pc:spChg>
        <pc:picChg chg="add del mod">
          <ac:chgData name="Isaac Low" userId="7480a74fbf43f6b1" providerId="LiveId" clId="{D426A5C3-16BC-459B-8B24-6227DC7E5B5C}" dt="2021-06-03T04:43:07.399" v="5845" actId="21"/>
          <ac:picMkLst>
            <pc:docMk/>
            <pc:sldMk cId="1926305711" sldId="270"/>
            <ac:picMk id="5" creationId="{BE6BD961-95AF-436B-ACCD-1D5BF47FC1DD}"/>
          </ac:picMkLst>
        </pc:picChg>
        <pc:picChg chg="add mod">
          <ac:chgData name="Isaac Low" userId="7480a74fbf43f6b1" providerId="LiveId" clId="{D426A5C3-16BC-459B-8B24-6227DC7E5B5C}" dt="2021-06-03T04:44:32.631" v="5859" actId="207"/>
          <ac:picMkLst>
            <pc:docMk/>
            <pc:sldMk cId="1926305711" sldId="270"/>
            <ac:picMk id="1026" creationId="{9358CADE-E6A4-48FD-B70D-B6371D188580}"/>
          </ac:picMkLst>
        </pc:picChg>
      </pc:sldChg>
      <pc:sldChg chg="addSp modSp new mod">
        <pc:chgData name="Isaac Low" userId="7480a74fbf43f6b1" providerId="LiveId" clId="{D426A5C3-16BC-459B-8B24-6227DC7E5B5C}" dt="2021-06-03T06:01:01.575" v="6839" actId="1076"/>
        <pc:sldMkLst>
          <pc:docMk/>
          <pc:sldMk cId="811470364" sldId="271"/>
        </pc:sldMkLst>
        <pc:spChg chg="mod">
          <ac:chgData name="Isaac Low" userId="7480a74fbf43f6b1" providerId="LiveId" clId="{D426A5C3-16BC-459B-8B24-6227DC7E5B5C}" dt="2021-06-03T05:59:31.318" v="6837" actId="20577"/>
          <ac:spMkLst>
            <pc:docMk/>
            <pc:sldMk cId="811470364" sldId="271"/>
            <ac:spMk id="2" creationId="{CA7AC13D-638F-43E0-A0AC-1B2BC52956AB}"/>
          </ac:spMkLst>
        </pc:spChg>
        <pc:picChg chg="add mod">
          <ac:chgData name="Isaac Low" userId="7480a74fbf43f6b1" providerId="LiveId" clId="{D426A5C3-16BC-459B-8B24-6227DC7E5B5C}" dt="2021-06-03T06:01:01.575" v="6839" actId="1076"/>
          <ac:picMkLst>
            <pc:docMk/>
            <pc:sldMk cId="811470364" sldId="271"/>
            <ac:picMk id="5" creationId="{F879CB6C-6CFD-4AAE-8390-ACD70E77F386}"/>
          </ac:picMkLst>
        </pc:picChg>
      </pc:sldChg>
      <pc:sldChg chg="new del">
        <pc:chgData name="Isaac Low" userId="7480a74fbf43f6b1" providerId="LiveId" clId="{D426A5C3-16BC-459B-8B24-6227DC7E5B5C}" dt="2021-06-03T04:43:19.510" v="5848" actId="2696"/>
        <pc:sldMkLst>
          <pc:docMk/>
          <pc:sldMk cId="2112550141" sldId="271"/>
        </pc:sldMkLst>
      </pc:sldChg>
      <pc:sldChg chg="new del">
        <pc:chgData name="Isaac Low" userId="7480a74fbf43f6b1" providerId="LiveId" clId="{D426A5C3-16BC-459B-8B24-6227DC7E5B5C}" dt="2021-06-03T04:58:19.144" v="6108" actId="2696"/>
        <pc:sldMkLst>
          <pc:docMk/>
          <pc:sldMk cId="3022972845" sldId="271"/>
        </pc:sldMkLst>
      </pc:sldChg>
      <pc:sldChg chg="addSp modSp new mod">
        <pc:chgData name="Isaac Low" userId="7480a74fbf43f6b1" providerId="LiveId" clId="{D426A5C3-16BC-459B-8B24-6227DC7E5B5C}" dt="2021-06-03T07:22:46.360" v="7463" actId="20577"/>
        <pc:sldMkLst>
          <pc:docMk/>
          <pc:sldMk cId="2134914763" sldId="272"/>
        </pc:sldMkLst>
        <pc:spChg chg="mod">
          <ac:chgData name="Isaac Low" userId="7480a74fbf43f6b1" providerId="LiveId" clId="{D426A5C3-16BC-459B-8B24-6227DC7E5B5C}" dt="2021-06-03T06:20:34.651" v="7429" actId="20577"/>
          <ac:spMkLst>
            <pc:docMk/>
            <pc:sldMk cId="2134914763" sldId="272"/>
            <ac:spMk id="2" creationId="{982DB59D-ADAF-4F3B-AE89-1A56F86A9BC3}"/>
          </ac:spMkLst>
        </pc:spChg>
        <pc:spChg chg="mod">
          <ac:chgData name="Isaac Low" userId="7480a74fbf43f6b1" providerId="LiveId" clId="{D426A5C3-16BC-459B-8B24-6227DC7E5B5C}" dt="2021-06-03T07:22:46.360" v="7463" actId="20577"/>
          <ac:spMkLst>
            <pc:docMk/>
            <pc:sldMk cId="2134914763" sldId="272"/>
            <ac:spMk id="3" creationId="{19A2E474-769C-439C-90B3-4DA7770006E2}"/>
          </ac:spMkLst>
        </pc:spChg>
        <pc:picChg chg="add mod">
          <ac:chgData name="Isaac Low" userId="7480a74fbf43f6b1" providerId="LiveId" clId="{D426A5C3-16BC-459B-8B24-6227DC7E5B5C}" dt="2021-06-03T07:22:14.791" v="7448" actId="1076"/>
          <ac:picMkLst>
            <pc:docMk/>
            <pc:sldMk cId="2134914763" sldId="272"/>
            <ac:picMk id="3074" creationId="{5EAEB53C-D0D3-4F33-AE31-A8C90E4AEDA1}"/>
          </ac:picMkLst>
        </pc:picChg>
      </pc:sldChg>
      <pc:sldChg chg="addSp delSp modSp new mod">
        <pc:chgData name="Isaac Low" userId="7480a74fbf43f6b1" providerId="LiveId" clId="{D426A5C3-16BC-459B-8B24-6227DC7E5B5C}" dt="2021-06-03T07:24:02.299" v="7502" actId="1076"/>
        <pc:sldMkLst>
          <pc:docMk/>
          <pc:sldMk cId="3948413117" sldId="273"/>
        </pc:sldMkLst>
        <pc:spChg chg="add del mod">
          <ac:chgData name="Isaac Low" userId="7480a74fbf43f6b1" providerId="LiveId" clId="{D426A5C3-16BC-459B-8B24-6227DC7E5B5C}" dt="2021-06-03T07:23:14.176" v="7474" actId="20577"/>
          <ac:spMkLst>
            <pc:docMk/>
            <pc:sldMk cId="3948413117" sldId="273"/>
            <ac:spMk id="2" creationId="{BB77A1FA-0807-41B6-9968-8EF7C685A633}"/>
          </ac:spMkLst>
        </pc:spChg>
        <pc:spChg chg="mod">
          <ac:chgData name="Isaac Low" userId="7480a74fbf43f6b1" providerId="LiveId" clId="{D426A5C3-16BC-459B-8B24-6227DC7E5B5C}" dt="2021-06-03T07:24:00.272" v="7501" actId="1076"/>
          <ac:spMkLst>
            <pc:docMk/>
            <pc:sldMk cId="3948413117" sldId="273"/>
            <ac:spMk id="3" creationId="{DCDA97B5-D74C-4DFB-9B5B-2C6D8C466AB9}"/>
          </ac:spMkLst>
        </pc:spChg>
        <pc:spChg chg="add del">
          <ac:chgData name="Isaac Low" userId="7480a74fbf43f6b1" providerId="LiveId" clId="{D426A5C3-16BC-459B-8B24-6227DC7E5B5C}" dt="2021-06-03T07:23:31.887" v="7492"/>
          <ac:spMkLst>
            <pc:docMk/>
            <pc:sldMk cId="3948413117" sldId="273"/>
            <ac:spMk id="4" creationId="{FFD8AF2A-6031-490F-B7A3-8F76D141F743}"/>
          </ac:spMkLst>
        </pc:spChg>
        <pc:picChg chg="add del mod">
          <ac:chgData name="Isaac Low" userId="7480a74fbf43f6b1" providerId="LiveId" clId="{D426A5C3-16BC-459B-8B24-6227DC7E5B5C}" dt="2021-06-03T07:23:52.902" v="7498"/>
          <ac:picMkLst>
            <pc:docMk/>
            <pc:sldMk cId="3948413117" sldId="273"/>
            <ac:picMk id="4099" creationId="{3686818A-123C-49E3-A952-B15B73E0EAA9}"/>
          </ac:picMkLst>
        </pc:picChg>
        <pc:picChg chg="add mod">
          <ac:chgData name="Isaac Low" userId="7480a74fbf43f6b1" providerId="LiveId" clId="{D426A5C3-16BC-459B-8B24-6227DC7E5B5C}" dt="2021-06-03T07:24:02.299" v="7502" actId="1076"/>
          <ac:picMkLst>
            <pc:docMk/>
            <pc:sldMk cId="3948413117" sldId="273"/>
            <ac:picMk id="4101" creationId="{D2268CD9-6DBE-4631-A171-EEB8569668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7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0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35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5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8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91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7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5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4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9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5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3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3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7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29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7" Type="http://schemas.openxmlformats.org/officeDocument/2006/relationships/hyperlink" Target="https://www.stitchdata.com/resources/what-is-data-pipeline/" TargetMode="External"/><Relationship Id="rId2" Type="http://schemas.openxmlformats.org/officeDocument/2006/relationships/hyperlink" Target="https://www.grandviewresearch.com/industry-analysis/mobile-application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alytics.com/lexablog/sentiment-accuracy-baseline-testing" TargetMode="External"/><Relationship Id="rId5" Type="http://schemas.openxmlformats.org/officeDocument/2006/relationships/hyperlink" Target="https://techgeek365.com/5-software-development-concepts-to-improve-your-programming/" TargetMode="External"/><Relationship Id="rId4" Type="http://schemas.openxmlformats.org/officeDocument/2006/relationships/hyperlink" Target="https://www.investopedia.com/terms/v/valuechai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hyperlink" Target="https://www.kaggle.com/ashraf1997/anz-synthesised-transa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AU" sz="5600" dirty="0">
                <a:solidFill>
                  <a:schemeClr val="tx2">
                    <a:lumMod val="75000"/>
                  </a:schemeClr>
                </a:solidFill>
              </a:rPr>
              <a:t>Sentiment Analysis of App reviews from Google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Capstone Project</a:t>
            </a:r>
          </a:p>
          <a:p>
            <a:endParaRPr lang="en-AU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Isaac Kar Wai Low,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4645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59D-ADAF-4F3B-AE89-1A56F86A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E474-769C-439C-90B3-4DA7770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837"/>
            <a:ext cx="8915400" cy="4375385"/>
          </a:xfrm>
        </p:spPr>
        <p:txBody>
          <a:bodyPr/>
          <a:lstStyle/>
          <a:p>
            <a:r>
              <a:rPr lang="en-US" dirty="0"/>
              <a:t>Neutral Cloud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AEB53C-D0D3-4F33-AE31-A8C90E4A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68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A1FA-0807-41B6-9968-8EF7C68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97B5-D74C-4DFB-9B5B-2C6D8C4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67" y="1558122"/>
            <a:ext cx="8915400" cy="4446406"/>
          </a:xfrm>
        </p:spPr>
        <p:txBody>
          <a:bodyPr/>
          <a:lstStyle/>
          <a:p>
            <a:r>
              <a:rPr lang="en-US" dirty="0"/>
              <a:t>Positive Cloud</a:t>
            </a:r>
          </a:p>
          <a:p>
            <a:endParaRPr lang="en-AU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2268CD9-6DBE-4631-A171-EEB85696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67" y="1957165"/>
            <a:ext cx="8420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563-19FD-42C3-AA57-A828CEC0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3AB8-FE2D-48AC-A4CB-A964D25C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Count Vectorizers (bag-of-words), Word Level TFIDF, n-gram level TFIDF, Char level TFIDF</a:t>
            </a:r>
          </a:p>
          <a:p>
            <a:pPr lvl="1"/>
            <a:r>
              <a:rPr lang="en-US" dirty="0"/>
              <a:t>The comparisons on the table show the accuracies of a multiclass problem</a:t>
            </a:r>
          </a:p>
          <a:p>
            <a:pPr lvl="1"/>
            <a:r>
              <a:rPr lang="en-US" dirty="0"/>
              <a:t>Accuracies are good to determine importance of features, and it seems that Count Vectorizer performed the </a:t>
            </a:r>
            <a:r>
              <a:rPr lang="en-US"/>
              <a:t>best overall</a:t>
            </a:r>
            <a:endParaRPr lang="en-US" dirty="0"/>
          </a:p>
          <a:p>
            <a:r>
              <a:rPr lang="en-US" dirty="0"/>
              <a:t>Machine Learning models used and evaluation metrics</a:t>
            </a:r>
          </a:p>
          <a:p>
            <a:pPr lvl="1"/>
            <a:r>
              <a:rPr lang="en-AU" dirty="0"/>
              <a:t>Logistic Regression, SVM, SGD, Naïve Bayes, KNN, Decision Tree, Random Forest</a:t>
            </a:r>
          </a:p>
          <a:p>
            <a:pPr lvl="1"/>
            <a:r>
              <a:rPr lang="en-AU" dirty="0"/>
              <a:t>Accuracy, ROC score</a:t>
            </a:r>
          </a:p>
          <a:p>
            <a:pPr lvl="1"/>
            <a:r>
              <a:rPr lang="en-AU" dirty="0"/>
              <a:t>The ROC curves show precision instead of accuracy, as focus is now on the performance on the model’s predictive value.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94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18B5-57A8-4C56-8840-68F4437A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vs 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2212-27C7-4BE4-AB19-84DE9DDE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3A06-7944-4568-92C9-28970400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35" y="1821341"/>
            <a:ext cx="10493128" cy="4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6DA-578F-4A3D-86B2-61F57081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en-US" dirty="0"/>
              <a:t>ROC curve comparisons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70F0-CBC9-42BE-9B93-6888DBB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Logistic Regression, SVM and Random Forest all seem to have the same precision scores</a:t>
            </a:r>
          </a:p>
          <a:p>
            <a:r>
              <a:rPr lang="en-US" dirty="0"/>
              <a:t>Training time (G for </a:t>
            </a:r>
            <a:r>
              <a:rPr lang="en-US" dirty="0" err="1"/>
              <a:t>GridSearch</a:t>
            </a:r>
            <a:r>
              <a:rPr lang="en-US" dirty="0"/>
              <a:t> fit):</a:t>
            </a:r>
          </a:p>
          <a:p>
            <a:pPr lvl="1"/>
            <a:r>
              <a:rPr lang="en-US" dirty="0"/>
              <a:t>Log regression: 49.8s (G)</a:t>
            </a:r>
          </a:p>
          <a:p>
            <a:pPr lvl="1"/>
            <a:r>
              <a:rPr lang="en-US" dirty="0"/>
              <a:t>SVC: 28.5s (G)</a:t>
            </a:r>
          </a:p>
          <a:p>
            <a:pPr lvl="1"/>
            <a:r>
              <a:rPr lang="en-US" dirty="0"/>
              <a:t>SGD: 29.5s (G)</a:t>
            </a:r>
          </a:p>
          <a:p>
            <a:pPr lvl="1"/>
            <a:r>
              <a:rPr lang="en-US" dirty="0"/>
              <a:t>NB: 459 </a:t>
            </a:r>
            <a:r>
              <a:rPr lang="en-US" dirty="0" err="1"/>
              <a:t>ms</a:t>
            </a:r>
            <a:r>
              <a:rPr lang="en-US" dirty="0"/>
              <a:t> (G)</a:t>
            </a:r>
          </a:p>
          <a:p>
            <a:pPr lvl="1"/>
            <a:r>
              <a:rPr lang="en-US" dirty="0"/>
              <a:t>KNN: 8 min 6s (G)</a:t>
            </a:r>
          </a:p>
          <a:p>
            <a:pPr lvl="1"/>
            <a:r>
              <a:rPr lang="en-US" dirty="0"/>
              <a:t>Decision Tree: 12min 35 s</a:t>
            </a:r>
          </a:p>
          <a:p>
            <a:pPr lvl="1"/>
            <a:r>
              <a:rPr lang="en-US"/>
              <a:t>Random Forest: 1min 13s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8CADE-E6A4-48FD-B70D-B6371D1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572" y="645106"/>
            <a:ext cx="5090314" cy="52477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63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AD11-DE99-43A7-B16F-C6E82565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 and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CFC-8F29-463A-825F-D3BECB2A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AU" dirty="0"/>
              <a:t>My data solution is a first step in addressing company wide problems. It starts with addressing salient needs proposed by the IT teams in terms of product and feature prioritization</a:t>
            </a:r>
          </a:p>
          <a:p>
            <a:r>
              <a:rPr lang="en-AU" dirty="0"/>
              <a:t>Conclusions</a:t>
            </a:r>
          </a:p>
          <a:p>
            <a:pPr lvl="1"/>
            <a:r>
              <a:rPr lang="en-AU" dirty="0"/>
              <a:t>Count Vectorizers and Linear SVC is a very good combination for predicting sentiment for new customer review data in the Google Play Store. However, other mobile platforms may still need addressing</a:t>
            </a:r>
          </a:p>
          <a:p>
            <a:r>
              <a:rPr lang="en-AU" dirty="0"/>
              <a:t>Next steps</a:t>
            </a:r>
          </a:p>
          <a:p>
            <a:pPr lvl="1"/>
            <a:r>
              <a:rPr lang="en-AU" dirty="0"/>
              <a:t>The data pipeline needs further consolidation in terms of API calls and </a:t>
            </a:r>
            <a:r>
              <a:rPr lang="en-AU" dirty="0" err="1"/>
              <a:t>app_id</a:t>
            </a:r>
            <a:r>
              <a:rPr lang="en-AU" dirty="0"/>
              <a:t> inputs</a:t>
            </a:r>
          </a:p>
          <a:p>
            <a:pPr lvl="1"/>
            <a:r>
              <a:rPr lang="en-AU" dirty="0"/>
              <a:t>A better labelling system for new data should be implemented. Perhaps a webhook to translate ratings into sentiment labels</a:t>
            </a:r>
          </a:p>
        </p:txBody>
      </p:sp>
    </p:spTree>
    <p:extLst>
      <p:ext uri="{BB962C8B-B14F-4D97-AF65-F5344CB8AC3E}">
        <p14:creationId xmlns:p14="http://schemas.microsoft.com/office/powerpoint/2010/main" val="44382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2A85-5843-4ED2-920A-3843FDC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1053-BF24-4BCC-8E70-074EE748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https://www.grandviewresearch.com/industry-analysis/mobile-application-market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https://agilemanifesto.org/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https://www.investopedia.com/terms/v/valuechain.asp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https://techgeek365.com/5-software-development-concepts-to-improve-your-programming/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https://www.lexalytics.com/lexablog/sentiment-accuracy-baseline-testing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https://www.stitchdata.com/resources/what-is-data-pipeline/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1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  <a:p>
            <a:r>
              <a:rPr lang="en-AU" dirty="0"/>
              <a:t>Project Context</a:t>
            </a:r>
          </a:p>
          <a:p>
            <a:r>
              <a:rPr lang="en-AU" dirty="0"/>
              <a:t>Define</a:t>
            </a:r>
          </a:p>
          <a:p>
            <a:r>
              <a:rPr lang="en-AU" dirty="0"/>
              <a:t>Design</a:t>
            </a:r>
          </a:p>
          <a:p>
            <a:r>
              <a:rPr lang="en-AU" dirty="0"/>
              <a:t>Deliver</a:t>
            </a:r>
          </a:p>
          <a:p>
            <a:r>
              <a:rPr lang="en-AU" dirty="0"/>
              <a:t>Summary, conclusions and next steps</a:t>
            </a:r>
          </a:p>
          <a:p>
            <a:r>
              <a:rPr lang="en-AU" dirty="0"/>
              <a:t>Appendix: list of supporting documents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69C-2D3B-4430-984A-4E0B1F4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1FC-511E-41EB-84B7-68F8E3B8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396" y="1518082"/>
            <a:ext cx="9356216" cy="4715808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Education</a:t>
            </a:r>
          </a:p>
          <a:p>
            <a:pPr lvl="2"/>
            <a:r>
              <a:rPr lang="en-AU" dirty="0"/>
              <a:t>Masters of Information Technology</a:t>
            </a:r>
          </a:p>
          <a:p>
            <a:pPr lvl="1"/>
            <a:r>
              <a:rPr lang="en-AU" dirty="0"/>
              <a:t>Professional Experience</a:t>
            </a:r>
          </a:p>
          <a:p>
            <a:pPr lvl="2"/>
            <a:r>
              <a:rPr lang="en-AU" dirty="0"/>
              <a:t>Experience in data engineering at a start-up called Possible Me</a:t>
            </a:r>
          </a:p>
          <a:p>
            <a:pPr lvl="3"/>
            <a:r>
              <a:rPr lang="en-AU" dirty="0"/>
              <a:t>NLP</a:t>
            </a:r>
          </a:p>
          <a:p>
            <a:pPr lvl="3"/>
            <a:r>
              <a:rPr lang="en-AU" dirty="0"/>
              <a:t>Google Cloud Platform (GCP)</a:t>
            </a:r>
          </a:p>
          <a:p>
            <a:pPr lvl="2"/>
            <a:r>
              <a:rPr lang="en-AU" dirty="0"/>
              <a:t>ANZ virtual internship project on GitHub</a:t>
            </a:r>
          </a:p>
          <a:p>
            <a:pPr lvl="3"/>
            <a:r>
              <a:rPr lang="en-AU" dirty="0"/>
              <a:t>25+ features engineered</a:t>
            </a:r>
          </a:p>
          <a:p>
            <a:pPr lvl="2"/>
            <a:r>
              <a:rPr lang="en-AU" dirty="0"/>
              <a:t>IOD</a:t>
            </a:r>
          </a:p>
          <a:p>
            <a:pPr lvl="3"/>
            <a:r>
              <a:rPr lang="en-AU" dirty="0"/>
              <a:t>Heroku</a:t>
            </a:r>
          </a:p>
          <a:p>
            <a:pPr lvl="3"/>
            <a:r>
              <a:rPr lang="en-AU" dirty="0"/>
              <a:t>Feature Engineering</a:t>
            </a:r>
          </a:p>
          <a:p>
            <a:pPr lvl="3"/>
            <a:r>
              <a:rPr lang="en-AU" dirty="0"/>
              <a:t>Mathematics and Statistical Methods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6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686-D720-41DB-80BB-7F87812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DE26-7BC2-49F7-8BCC-BA8F1092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>
            <a:normAutofit/>
          </a:bodyPr>
          <a:lstStyle/>
          <a:p>
            <a:r>
              <a:rPr lang="en-AU" dirty="0"/>
              <a:t>Industry or domain</a:t>
            </a:r>
          </a:p>
          <a:p>
            <a:pPr lvl="1"/>
            <a:r>
              <a:rPr lang="en-AU" dirty="0"/>
              <a:t>Application software development: Android and iOS, mobile, and web</a:t>
            </a:r>
          </a:p>
          <a:p>
            <a:r>
              <a:rPr lang="en-AU" dirty="0"/>
              <a:t>Problem area</a:t>
            </a:r>
          </a:p>
          <a:p>
            <a:pPr lvl="1"/>
            <a:r>
              <a:rPr lang="en-US" dirty="0"/>
              <a:t>Possible  Me has problems with product prioritization and feature prioritization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Agile problems</a:t>
            </a:r>
          </a:p>
          <a:p>
            <a:pPr lvl="2"/>
            <a:r>
              <a:rPr lang="en-US" dirty="0"/>
              <a:t>Product Owner ignores scope creep</a:t>
            </a:r>
          </a:p>
          <a:p>
            <a:pPr lvl="2"/>
            <a:r>
              <a:rPr lang="en-US" dirty="0"/>
              <a:t>Manager is pressured with budget deadlines</a:t>
            </a:r>
          </a:p>
          <a:p>
            <a:pPr lvl="2"/>
            <a:r>
              <a:rPr lang="en-US" dirty="0"/>
              <a:t>Requirements Analysts and Software developers are constantly awaiting approval</a:t>
            </a:r>
          </a:p>
          <a:p>
            <a:pPr lvl="1"/>
            <a:r>
              <a:rPr lang="en-US" dirty="0"/>
              <a:t>Value proposition</a:t>
            </a:r>
          </a:p>
          <a:p>
            <a:pPr lvl="2"/>
            <a:r>
              <a:rPr lang="en-US" dirty="0"/>
              <a:t>Need dashboard/ metric to measure real time customer sentiment to prioritize product and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6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C44-3675-43DC-8592-4202DE5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2356-254B-4420-98BC-2D8AACC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Business aspects</a:t>
            </a:r>
          </a:p>
          <a:p>
            <a:pPr lvl="1"/>
            <a:r>
              <a:rPr lang="en-AU" dirty="0"/>
              <a:t>Stakeholders: Customers, Manager, Product Owner, Requirements Analysts, UI/UX Designers, Web Developers, Java developers, IT Project Manager, Financial Manager, Marketing Manager, Data Engineers, Data Analysts.</a:t>
            </a:r>
          </a:p>
          <a:p>
            <a:pPr lvl="1"/>
            <a:r>
              <a:rPr lang="en-AU" dirty="0"/>
              <a:t>Business question: </a:t>
            </a:r>
            <a:r>
              <a:rPr lang="en-GB" dirty="0"/>
              <a:t>How to increase delivery cycle speeds and boost revenue by prioritizing </a:t>
            </a:r>
            <a:r>
              <a:rPr lang="en-US" dirty="0"/>
              <a:t>product and features?</a:t>
            </a:r>
            <a:endParaRPr lang="en-AU" dirty="0"/>
          </a:p>
          <a:p>
            <a:pPr lvl="1"/>
            <a:r>
              <a:rPr lang="en-US" dirty="0"/>
              <a:t>Stakeholder &amp; ROI/Dollar Value:</a:t>
            </a:r>
          </a:p>
          <a:p>
            <a:pPr marL="1485900" lvl="2" indent="-342900"/>
            <a:r>
              <a:rPr lang="en-US" dirty="0"/>
              <a:t>Reduce mean time to restoration for cycle times</a:t>
            </a:r>
          </a:p>
          <a:p>
            <a:pPr lvl="1"/>
            <a:r>
              <a:rPr lang="en-US" dirty="0"/>
              <a:t>Goals</a:t>
            </a:r>
          </a:p>
          <a:p>
            <a:pPr marL="1485900" lvl="2" indent="-342900"/>
            <a:r>
              <a:rPr lang="en-US" dirty="0"/>
              <a:t>To help the product owner and manager manage scope creep</a:t>
            </a:r>
          </a:p>
          <a:p>
            <a:pPr marL="1485900" lvl="2" indent="-342900"/>
            <a:r>
              <a:rPr lang="en-US" dirty="0"/>
              <a:t>To increase gross profit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C74-8EF5-44F8-85D2-1499DBC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E05-7405-413C-B1C8-0D632CB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Science aspects</a:t>
            </a:r>
          </a:p>
          <a:p>
            <a:pPr lvl="1"/>
            <a:r>
              <a:rPr lang="en-GB" dirty="0"/>
              <a:t>Accuracy, Precision and ROC Score</a:t>
            </a:r>
          </a:p>
          <a:p>
            <a:pPr lvl="1"/>
            <a:r>
              <a:rPr lang="en-GB" dirty="0"/>
              <a:t>Classification Problem: Multiclass and Binary</a:t>
            </a:r>
          </a:p>
          <a:p>
            <a:pPr lvl="2"/>
            <a:r>
              <a:rPr lang="en-AU" dirty="0"/>
              <a:t>Dependent Variable (X), Customer reviews: text string type</a:t>
            </a:r>
          </a:p>
          <a:p>
            <a:pPr lvl="2"/>
            <a:r>
              <a:rPr lang="en-AU" dirty="0"/>
              <a:t>Independent Variable (Y), Sentiment label: binary</a:t>
            </a:r>
          </a:p>
          <a:p>
            <a:pPr lvl="1"/>
            <a:r>
              <a:rPr lang="en-AU" dirty="0"/>
              <a:t>Data Sourced</a:t>
            </a:r>
          </a:p>
          <a:p>
            <a:pPr lvl="2"/>
            <a:r>
              <a:rPr lang="en-GB" dirty="0"/>
              <a:t>Kaggle: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dirty="0"/>
          </a:p>
          <a:p>
            <a:pPr lvl="2"/>
            <a:r>
              <a:rPr lang="en-GB" dirty="0"/>
              <a:t>Google Play Scrapping: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</a:t>
            </a:r>
            <a:endParaRPr lang="en-GB" dirty="0"/>
          </a:p>
          <a:p>
            <a:pPr lvl="2"/>
            <a:r>
              <a:rPr lang="en-AU" dirty="0"/>
              <a:t>Python API: https://pypi.org/project/google-play-scraper/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C13D-638F-43E0-A0AC-1B2BC529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A26F-B2DE-4329-B4FB-3ECADB07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9CB6C-6CFD-4AAE-8390-ACD70E77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7790"/>
            <a:ext cx="8439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467-CE29-4753-951E-FA56A5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04A-2C7F-4E04-BA2C-6B46B25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</a:t>
            </a:r>
          </a:p>
          <a:p>
            <a:pPr lvl="2"/>
            <a:r>
              <a:rPr lang="en-US" dirty="0"/>
              <a:t>Rows: 64,295</a:t>
            </a:r>
          </a:p>
          <a:p>
            <a:pPr lvl="2"/>
            <a:r>
              <a:rPr lang="en-US" dirty="0"/>
              <a:t>Columns: 5</a:t>
            </a:r>
            <a:endParaRPr lang="en-AU" dirty="0"/>
          </a:p>
          <a:p>
            <a:pPr lvl="1"/>
            <a:r>
              <a:rPr lang="en-GB" dirty="0"/>
              <a:t>Variety</a:t>
            </a:r>
          </a:p>
          <a:p>
            <a:pPr lvl="2"/>
            <a:r>
              <a:rPr lang="en-GB" dirty="0"/>
              <a:t>The dataset contains 1074 Google Play Mobile Apps with Reviews ranging from 30 -320 per app. </a:t>
            </a:r>
          </a:p>
          <a:p>
            <a:pPr lvl="2"/>
            <a:r>
              <a:rPr lang="en-GB" dirty="0"/>
              <a:t>The sentiment labels have 3 categories, negative, neutral, and positive labelled in a set {-1, 0, 1}.</a:t>
            </a:r>
          </a:p>
          <a:p>
            <a:pPr lvl="2"/>
            <a:r>
              <a:rPr lang="en-GB" dirty="0"/>
              <a:t>Polarity and Subjectivity scores allow more accurate models. But it is ignored in our case study because we are not doing information retrieval</a:t>
            </a:r>
            <a:endParaRPr lang="en-A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58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855-EBD0-4973-963B-C70AFAE0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F5B7-D60D-425B-8064-029E6BE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/>
          <a:lstStyle/>
          <a:p>
            <a:r>
              <a:rPr lang="en-US" dirty="0"/>
              <a:t>Data exploration, analysis and visualization (EDA)</a:t>
            </a:r>
          </a:p>
          <a:p>
            <a:r>
              <a:rPr lang="en-US" dirty="0"/>
              <a:t>Negative Cloud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93FD9-FD2F-4833-A056-458A93BA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7" y="2077356"/>
            <a:ext cx="8596388" cy="43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349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761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Sentiment Analysis of App reviews from Google Play Store</vt:lpstr>
      <vt:lpstr>Agenda</vt:lpstr>
      <vt:lpstr>Bio</vt:lpstr>
      <vt:lpstr>Project context</vt:lpstr>
      <vt:lpstr>Define</vt:lpstr>
      <vt:lpstr>Define</vt:lpstr>
      <vt:lpstr>Kaggle dataset</vt:lpstr>
      <vt:lpstr>Define</vt:lpstr>
      <vt:lpstr>Design</vt:lpstr>
      <vt:lpstr>Design</vt:lpstr>
      <vt:lpstr>Design</vt:lpstr>
      <vt:lpstr>Deliver</vt:lpstr>
      <vt:lpstr>Features vs Models</vt:lpstr>
      <vt:lpstr>ROC curve comparisons</vt:lpstr>
      <vt:lpstr>Summary, conclusions and 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2021-06-03T07:36:07Z</dcterms:modified>
</cp:coreProperties>
</file>