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ow" userId="7480a74fbf43f6b1" providerId="LiveId" clId="{D426A5C3-16BC-459B-8B24-6227DC7E5B5C}"/>
    <pc:docChg chg="addSld modSld">
      <pc:chgData name="Isaac Low" userId="7480a74fbf43f6b1" providerId="LiveId" clId="{D426A5C3-16BC-459B-8B24-6227DC7E5B5C}" dt="2021-06-02T12:12:41.835" v="95" actId="20577"/>
      <pc:docMkLst>
        <pc:docMk/>
      </pc:docMkLst>
      <pc:sldChg chg="modSp new mod">
        <pc:chgData name="Isaac Low" userId="7480a74fbf43f6b1" providerId="LiveId" clId="{D426A5C3-16BC-459B-8B24-6227DC7E5B5C}" dt="2021-06-02T12:12:23.205" v="78" actId="20577"/>
        <pc:sldMkLst>
          <pc:docMk/>
          <pc:sldMk cId="1346450560" sldId="256"/>
        </pc:sldMkLst>
        <pc:spChg chg="mod">
          <ac:chgData name="Isaac Low" userId="7480a74fbf43f6b1" providerId="LiveId" clId="{D426A5C3-16BC-459B-8B24-6227DC7E5B5C}" dt="2021-06-02T12:12:08.671" v="20" actId="20577"/>
          <ac:spMkLst>
            <pc:docMk/>
            <pc:sldMk cId="1346450560" sldId="256"/>
            <ac:spMk id="2" creationId="{98655E27-B5D0-4B51-AEF7-809DACFB571C}"/>
          </ac:spMkLst>
        </pc:spChg>
        <pc:spChg chg="mod">
          <ac:chgData name="Isaac Low" userId="7480a74fbf43f6b1" providerId="LiveId" clId="{D426A5C3-16BC-459B-8B24-6227DC7E5B5C}" dt="2021-06-02T12:12:23.205" v="78" actId="20577"/>
          <ac:spMkLst>
            <pc:docMk/>
            <pc:sldMk cId="1346450560" sldId="256"/>
            <ac:spMk id="3" creationId="{C0BEADF8-CE23-4B1C-BF6B-0C9AF1C6EFAB}"/>
          </ac:spMkLst>
        </pc:spChg>
      </pc:sldChg>
      <pc:sldChg chg="modSp new mod">
        <pc:chgData name="Isaac Low" userId="7480a74fbf43f6b1" providerId="LiveId" clId="{D426A5C3-16BC-459B-8B24-6227DC7E5B5C}" dt="2021-06-02T12:12:41.835" v="95" actId="20577"/>
        <pc:sldMkLst>
          <pc:docMk/>
          <pc:sldMk cId="1413400137" sldId="257"/>
        </pc:sldMkLst>
        <pc:spChg chg="mod">
          <ac:chgData name="Isaac Low" userId="7480a74fbf43f6b1" providerId="LiveId" clId="{D426A5C3-16BC-459B-8B24-6227DC7E5B5C}" dt="2021-06-02T12:12:41.835" v="95" actId="20577"/>
          <ac:spMkLst>
            <pc:docMk/>
            <pc:sldMk cId="1413400137" sldId="257"/>
            <ac:spMk id="2" creationId="{1B044B56-C6B8-4B17-8165-1D153226AD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70E7-8E82-4EF0-986B-2F618600F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7A7E-1823-4C0F-8D29-62B9E9A2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3F5F-52EA-400E-BBDD-F90F1354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99D5-649F-4A16-8AD3-A5A9C80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45AB-C511-4167-B779-2EC236F3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66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EB14-95E8-4107-962E-DEB3906B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A971C-5C2E-4419-B99D-A1DF8A69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6896-C97D-43D0-8AA3-6EE2EF9D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559E-B471-48C3-B148-D12BC944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16BF-B819-4696-913D-66B8C83A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E8BFE-5325-4B55-98D3-8015CCD0E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4A72A-AE44-4F3E-AD5E-6DCEA9AD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0923-381A-45C1-A26C-EBCF906C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A28E-2E77-4160-B243-FFC26676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3286-242B-45F9-9FD4-3862826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9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FA27-F31C-487E-B781-EDA90DE7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80E8-0070-4B6A-93D1-6AEE013E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A04D-BF2C-4DE0-9AD9-6BE286AB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1B4-EC8F-4F77-B0D7-B619C1DF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2AFEC-C768-468E-A299-7CC270CC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5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5CEB-CE26-4C35-9BB2-17491568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A5A6-3BFC-436E-9582-3B612769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8B9D-0B04-45F4-AC90-78BFDD98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95CE-7DB9-471F-87BC-D62ED2A7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0582-4DE7-49F3-A57B-6264632E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238D-FB28-4454-A1C9-8D335F81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F2A5-B408-4983-AB90-29BE989D3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09FE-1A6C-4173-8F8B-6B72298A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AF35-EED2-495B-AA0B-24EA742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BF8E4-820C-4D21-A2D1-47C03842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D2D8-ACCB-4B23-8FD3-F24CFA8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77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A57C-4E8B-4A2B-92E2-A88C8EDA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E56E-FEFC-46A9-9534-D2C53AE3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3957E-3CD2-4973-B884-9C43E621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60465-948E-42C0-ACED-846AAE3CD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D9AAE-B3C6-48A1-A1A0-2F0EBA1F6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F4B50-FA3B-406B-897D-4B027146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AE97F-04BA-4574-9958-1118744C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E823B-F160-4FAA-B45D-998A471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0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2483-CA30-4205-B6DD-30759602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8D7F4-D770-4896-BB49-4B4EB09C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2E317-4BD7-4928-AA19-C7D8DE01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D8AA9-EF31-4FDC-8FD8-F04AED5C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67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3CF2F-64FD-4B6F-BDC6-3FDEF6C1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EB651-50AA-43A8-9A79-DAAC5466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3833-288B-4E56-B1E4-92413C94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06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A45-C12E-47A5-8082-34CC08A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6270-689E-48CC-A64F-68BFE118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8D3DC-0FE0-4909-B9DA-2C1D3A707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9A684-1ECE-4F74-BCBA-4925717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0FB5-E88C-410A-809F-48BB4935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1A351-68FC-4C3D-8E9A-6DE2C6DB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6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F0EC-278A-4801-B620-C8A1B245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C6C2-8F25-4DDF-82C3-DC8821DFE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CEAF-1279-42C0-80C1-7BEB2289D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CF57-FC7B-4B4E-B209-FD6E62F2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48C3-8B35-4637-A42B-5F72981A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45ED-EE88-4989-AF93-0734BD7C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2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A6BFD-2582-4EE4-9F9C-A42FCC3D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BE7C8-D648-4CDE-97AA-194202D9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C3A7-0C02-4AC4-8436-33E9A3B38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491D-4061-42FE-96D3-AE4CC17E143C}" type="datetimeFigureOut">
              <a:rPr lang="en-AU" smtClean="0"/>
              <a:t>2/06/2021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7E04-D4CD-4364-B31A-A85EC39D8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2A1D-AF1D-4E4A-8F1A-962ED7E3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4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5E27-B5D0-4B51-AEF7-809DACFB5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ADF8-CE23-4B1C-BF6B-0C9AF1C6E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Sentiment Analysis of Google Play App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134645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4B56-C6B8-4B17-8165-1D153226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4DE-FD5A-4DCE-8285-01B6FF9E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Capstone Project</vt:lpstr>
      <vt:lpstr>Project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Isaac Low</dc:creator>
  <cp:lastModifiedBy>Isaac Low</cp:lastModifiedBy>
  <cp:revision>1</cp:revision>
  <dcterms:created xsi:type="dcterms:W3CDTF">2021-06-02T12:12:00Z</dcterms:created>
  <dcterms:modified xsi:type="dcterms:W3CDTF">2021-06-02T12:12:54Z</dcterms:modified>
</cp:coreProperties>
</file>