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6A5C3-16BC-459B-8B24-6227DC7E5B5C}" v="13" dt="2021-06-03T04:13:16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ow" userId="7480a74fbf43f6b1" providerId="LiveId" clId="{D426A5C3-16BC-459B-8B24-6227DC7E5B5C}"/>
    <pc:docChg chg="undo custSel addSld modSld">
      <pc:chgData name="Isaac Low" userId="7480a74fbf43f6b1" providerId="LiveId" clId="{D426A5C3-16BC-459B-8B24-6227DC7E5B5C}" dt="2021-06-03T04:22:15.788" v="5442"/>
      <pc:docMkLst>
        <pc:docMk/>
      </pc:docMkLst>
      <pc:sldChg chg="addSp delSp modSp new mod setBg addAnim setClrOvrMap delDesignElem">
        <pc:chgData name="Isaac Low" userId="7480a74fbf43f6b1" providerId="LiveId" clId="{D426A5C3-16BC-459B-8B24-6227DC7E5B5C}" dt="2021-06-03T04:13:39.558" v="5421" actId="26606"/>
        <pc:sldMkLst>
          <pc:docMk/>
          <pc:sldMk cId="1346450560" sldId="256"/>
        </pc:sldMkLst>
        <pc:spChg chg="mod ord">
          <ac:chgData name="Isaac Low" userId="7480a74fbf43f6b1" providerId="LiveId" clId="{D426A5C3-16BC-459B-8B24-6227DC7E5B5C}" dt="2021-06-03T04:13:39.558" v="5421" actId="26606"/>
          <ac:spMkLst>
            <pc:docMk/>
            <pc:sldMk cId="1346450560" sldId="256"/>
            <ac:spMk id="2" creationId="{98655E27-B5D0-4B51-AEF7-809DACFB571C}"/>
          </ac:spMkLst>
        </pc:spChg>
        <pc:spChg chg="mod">
          <ac:chgData name="Isaac Low" userId="7480a74fbf43f6b1" providerId="LiveId" clId="{D426A5C3-16BC-459B-8B24-6227DC7E5B5C}" dt="2021-06-03T04:13:39.558" v="5421" actId="26606"/>
          <ac:spMkLst>
            <pc:docMk/>
            <pc:sldMk cId="1346450560" sldId="256"/>
            <ac:spMk id="3" creationId="{C0BEADF8-CE23-4B1C-BF6B-0C9AF1C6EFAB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5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6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8" creationId="{88294908-8B00-4F58-BBBA-20F71A40AA9E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0" creationId="{4364C879-1404-4203-8E9D-CC5DE0A621A2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2" creationId="{84617302-4B0D-4351-A6BB-6F0930D943AC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4" creationId="{DA2C7802-C2E0-4218-8F89-8DD7CCD2CD1C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6" creationId="{A6D7111A-21E5-4EE9-8A78-10E5530F0116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18" creationId="{A3969E80-A77B-49FC-9122-D89AFD5EE118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0" creationId="{1849CA57-76BD-4CF2-80BA-D7A46A01B7B1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2" creationId="{35E9085E-E730-4768-83D4-6CB7E9897153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4" creationId="{973272FE-A474-4CAE-8CA2-BCC8B476C3F4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6" creationId="{E07981EA-05A6-437C-88D7-B377B92B031D}"/>
          </ac:spMkLst>
        </pc:spChg>
        <pc:spChg chg="add del">
          <ac:chgData name="Isaac Low" userId="7480a74fbf43f6b1" providerId="LiveId" clId="{D426A5C3-16BC-459B-8B24-6227DC7E5B5C}" dt="2021-06-03T04:12:51.185" v="5384"/>
          <ac:spMkLst>
            <pc:docMk/>
            <pc:sldMk cId="1346450560" sldId="256"/>
            <ac:spMk id="28" creationId="{15E3C750-986E-4769-B1AE-49289FBEE757}"/>
          </ac:spMkLst>
        </pc:spChg>
        <pc:spChg chg="add del">
          <ac:chgData name="Isaac Low" userId="7480a74fbf43f6b1" providerId="LiveId" clId="{D426A5C3-16BC-459B-8B24-6227DC7E5B5C}" dt="2021-06-03T04:13:30.334" v="5410" actId="26606"/>
          <ac:spMkLst>
            <pc:docMk/>
            <pc:sldMk cId="1346450560" sldId="256"/>
            <ac:spMk id="31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3" creationId="{8AE13726-118E-4447-A494-BC78C0315293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4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2.505" v="5412" actId="26606"/>
          <ac:spMkLst>
            <pc:docMk/>
            <pc:sldMk cId="1346450560" sldId="256"/>
            <ac:spMk id="35" creationId="{1E86F813-D67B-409D-AA77-FA8878C28E40}"/>
          </ac:spMkLst>
        </pc:spChg>
        <pc:spChg chg="add del">
          <ac:chgData name="Isaac Low" userId="7480a74fbf43f6b1" providerId="LiveId" clId="{D426A5C3-16BC-459B-8B24-6227DC7E5B5C}" dt="2021-06-03T04:13:32.983" v="5414" actId="26606"/>
          <ac:spMkLst>
            <pc:docMk/>
            <pc:sldMk cId="1346450560" sldId="256"/>
            <ac:spMk id="37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2.983" v="5414" actId="26606"/>
          <ac:spMkLst>
            <pc:docMk/>
            <pc:sldMk cId="1346450560" sldId="256"/>
            <ac:spMk id="38" creationId="{A317EBE3-FF86-4DA1-BC9A-331F7F2144E9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41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42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3:34.511" v="5416" actId="26606"/>
          <ac:spMkLst>
            <pc:docMk/>
            <pc:sldMk cId="1346450560" sldId="256"/>
            <ac:spMk id="50" creationId="{1310EFE2-B91D-47E7-B117-C2A802800A7C}"/>
          </ac:spMkLst>
        </pc:spChg>
        <pc:spChg chg="add del">
          <ac:chgData name="Isaac Low" userId="7480a74fbf43f6b1" providerId="LiveId" clId="{D426A5C3-16BC-459B-8B24-6227DC7E5B5C}" dt="2021-06-03T04:13:38.329" v="5418" actId="26606"/>
          <ac:spMkLst>
            <pc:docMk/>
            <pc:sldMk cId="1346450560" sldId="256"/>
            <ac:spMk id="52" creationId="{57ABABA7-0420-4200-9B65-1C1967CE9373}"/>
          </ac:spMkLst>
        </pc:spChg>
        <pc:spChg chg="add del">
          <ac:chgData name="Isaac Low" userId="7480a74fbf43f6b1" providerId="LiveId" clId="{D426A5C3-16BC-459B-8B24-6227DC7E5B5C}" dt="2021-06-03T04:13:38.329" v="5418" actId="26606"/>
          <ac:spMkLst>
            <pc:docMk/>
            <pc:sldMk cId="1346450560" sldId="256"/>
            <ac:spMk id="53" creationId="{A317EBE3-FF86-4DA1-BC9A-331F7F2144E9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56" creationId="{F81819F9-8CAC-4A6C-8F06-0482027F9736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57" creationId="{4A98CC08-AEC2-4E8F-8F52-0F5C6372DB4F}"/>
          </ac:spMkLst>
        </pc:spChg>
        <pc:spChg chg="add del">
          <ac:chgData name="Isaac Low" userId="7480a74fbf43f6b1" providerId="LiveId" clId="{D426A5C3-16BC-459B-8B24-6227DC7E5B5C}" dt="2021-06-03T04:13:39.552" v="5420" actId="26606"/>
          <ac:spMkLst>
            <pc:docMk/>
            <pc:sldMk cId="1346450560" sldId="256"/>
            <ac:spMk id="65" creationId="{1310EFE2-B91D-47E7-B117-C2A802800A7C}"/>
          </ac:spMkLst>
        </pc:spChg>
        <pc:spChg chg="add">
          <ac:chgData name="Isaac Low" userId="7480a74fbf43f6b1" providerId="LiveId" clId="{D426A5C3-16BC-459B-8B24-6227DC7E5B5C}" dt="2021-06-03T04:13:39.558" v="5421" actId="26606"/>
          <ac:spMkLst>
            <pc:docMk/>
            <pc:sldMk cId="1346450560" sldId="256"/>
            <ac:spMk id="67" creationId="{57ABABA7-0420-4200-9B65-1C1967CE9373}"/>
          </ac:spMkLst>
        </pc:spChg>
        <pc:spChg chg="add">
          <ac:chgData name="Isaac Low" userId="7480a74fbf43f6b1" providerId="LiveId" clId="{D426A5C3-16BC-459B-8B24-6227DC7E5B5C}" dt="2021-06-03T04:13:39.558" v="5421" actId="26606"/>
          <ac:spMkLst>
            <pc:docMk/>
            <pc:sldMk cId="1346450560" sldId="256"/>
            <ac:spMk id="68" creationId="{A317EBE3-FF86-4DA1-BC9A-331F7F2144E9}"/>
          </ac:spMkLst>
        </pc:spChg>
        <pc:grpChg chg="add del">
          <ac:chgData name="Isaac Low" userId="7480a74fbf43f6b1" providerId="LiveId" clId="{D426A5C3-16BC-459B-8B24-6227DC7E5B5C}" dt="2021-06-03T04:13:30.334" v="5410" actId="26606"/>
          <ac:grpSpMkLst>
            <pc:docMk/>
            <pc:sldMk cId="1346450560" sldId="256"/>
            <ac:grpSpMk id="7" creationId="{5D1545E6-EB3C-4478-A661-A2CA963F129C}"/>
          </ac:grpSpMkLst>
        </pc:grpChg>
        <pc:grpChg chg="add del">
          <ac:chgData name="Isaac Low" userId="7480a74fbf43f6b1" providerId="LiveId" clId="{D426A5C3-16BC-459B-8B24-6227DC7E5B5C}" dt="2021-06-03T04:13:34.511" v="5416" actId="26606"/>
          <ac:grpSpMkLst>
            <pc:docMk/>
            <pc:sldMk cId="1346450560" sldId="256"/>
            <ac:grpSpMk id="43" creationId="{5D1545E6-EB3C-4478-A661-A2CA963F129C}"/>
          </ac:grpSpMkLst>
        </pc:grpChg>
        <pc:grpChg chg="add del">
          <ac:chgData name="Isaac Low" userId="7480a74fbf43f6b1" providerId="LiveId" clId="{D426A5C3-16BC-459B-8B24-6227DC7E5B5C}" dt="2021-06-03T04:13:39.552" v="5420" actId="26606"/>
          <ac:grpSpMkLst>
            <pc:docMk/>
            <pc:sldMk cId="1346450560" sldId="256"/>
            <ac:grpSpMk id="58" creationId="{5D1545E6-EB3C-4478-A661-A2CA963F129C}"/>
          </ac:grpSpMkLst>
        </pc:grpChg>
        <pc:cxnChg chg="add del">
          <ac:chgData name="Isaac Low" userId="7480a74fbf43f6b1" providerId="LiveId" clId="{D426A5C3-16BC-459B-8B24-6227DC7E5B5C}" dt="2021-06-03T04:13:32.983" v="5414" actId="26606"/>
          <ac:cxnSpMkLst>
            <pc:docMk/>
            <pc:sldMk cId="1346450560" sldId="256"/>
            <ac:cxnSpMk id="39" creationId="{34D43EC1-35FA-4FC3-8526-F655CEB09D9C}"/>
          </ac:cxnSpMkLst>
        </pc:cxnChg>
        <pc:cxnChg chg="add del">
          <ac:chgData name="Isaac Low" userId="7480a74fbf43f6b1" providerId="LiveId" clId="{D426A5C3-16BC-459B-8B24-6227DC7E5B5C}" dt="2021-06-03T04:13:38.329" v="5418" actId="26606"/>
          <ac:cxnSpMkLst>
            <pc:docMk/>
            <pc:sldMk cId="1346450560" sldId="256"/>
            <ac:cxnSpMk id="54" creationId="{34D43EC1-35FA-4FC3-8526-F655CEB09D9C}"/>
          </ac:cxnSpMkLst>
        </pc:cxnChg>
        <pc:cxnChg chg="add">
          <ac:chgData name="Isaac Low" userId="7480a74fbf43f6b1" providerId="LiveId" clId="{D426A5C3-16BC-459B-8B24-6227DC7E5B5C}" dt="2021-06-03T04:13:39.558" v="5421" actId="26606"/>
          <ac:cxnSpMkLst>
            <pc:docMk/>
            <pc:sldMk cId="1346450560" sldId="256"/>
            <ac:cxnSpMk id="69" creationId="{34D43EC1-35FA-4FC3-8526-F655CEB09D9C}"/>
          </ac:cxnSpMkLst>
        </pc:cxn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1413400137" sldId="257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1413400137" sldId="257"/>
            <ac:spMk id="2" creationId="{1B044B56-C6B8-4B17-8165-1D153226ADEA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1413400137" sldId="257"/>
            <ac:spMk id="3" creationId="{C9EE74DE-FD5A-4DCE-8285-01B6FF9EF3AA}"/>
          </ac:spMkLst>
        </pc:sp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1287661203" sldId="258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1287661203" sldId="258"/>
            <ac:spMk id="2" creationId="{257C169C-2D3B-4430-984A-4E0B1F44A0DE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1287661203" sldId="258"/>
            <ac:spMk id="3" creationId="{4D6281FC-511E-41EB-84B7-68F8E3B8A28C}"/>
          </ac:spMkLst>
        </pc:sp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1597611348" sldId="259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1597611348" sldId="259"/>
            <ac:spMk id="2" creationId="{03318686-D720-41DB-80BB-7F8781263C5C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1597611348" sldId="259"/>
            <ac:spMk id="3" creationId="{7DDCDE26-7BC2-49F7-8BCC-BA8F10922F55}"/>
          </ac:spMkLst>
        </pc:sp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2854986470" sldId="260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2854986470" sldId="260"/>
            <ac:spMk id="2" creationId="{06844C44-3675-43DC-8592-4202DE50ACCC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2854986470" sldId="260"/>
            <ac:spMk id="3" creationId="{F1142356-254B-4420-98BC-2D8AACCFA737}"/>
          </ac:spMkLst>
        </pc:sp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4219432369" sldId="261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4219432369" sldId="261"/>
            <ac:spMk id="2" creationId="{25716C74-8EF5-44F8-85D2-1499DBC94860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4219432369" sldId="261"/>
            <ac:spMk id="3" creationId="{97508E05-7405-413C-B1C8-0D632CBDFBE4}"/>
          </ac:spMkLst>
        </pc:sp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2505818061" sldId="262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2505818061" sldId="262"/>
            <ac:spMk id="2" creationId="{7164A467-CE29-4753-951E-FA56A5B8866E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2505818061" sldId="262"/>
            <ac:spMk id="3" creationId="{E51F004A-2C7F-4E04-BA2C-6B46B2598D5A}"/>
          </ac:spMkLst>
        </pc:spChg>
      </pc:sldChg>
      <pc:sldChg chg="addSp modSp new mod">
        <pc:chgData name="Isaac Low" userId="7480a74fbf43f6b1" providerId="LiveId" clId="{D426A5C3-16BC-459B-8B24-6227DC7E5B5C}" dt="2021-06-03T04:13:16.717" v="5408"/>
        <pc:sldMkLst>
          <pc:docMk/>
          <pc:sldMk cId="463234992" sldId="263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463234992" sldId="263"/>
            <ac:spMk id="2" creationId="{E0C6F855-EBD0-4973-963B-C70AFAE00121}"/>
          </ac:spMkLst>
        </pc:spChg>
        <pc:spChg chg="mod">
          <ac:chgData name="Isaac Low" userId="7480a74fbf43f6b1" providerId="LiveId" clId="{D426A5C3-16BC-459B-8B24-6227DC7E5B5C}" dt="2021-06-03T03:50:15.142" v="2950" actId="14100"/>
          <ac:spMkLst>
            <pc:docMk/>
            <pc:sldMk cId="463234992" sldId="263"/>
            <ac:spMk id="3" creationId="{5225F5B7-D60D-425B-8064-029E6BEE6355}"/>
          </ac:spMkLst>
        </pc:spChg>
        <pc:picChg chg="add mod">
          <ac:chgData name="Isaac Low" userId="7480a74fbf43f6b1" providerId="LiveId" clId="{D426A5C3-16BC-459B-8B24-6227DC7E5B5C}" dt="2021-06-03T03:51:05.067" v="2953" actId="14100"/>
          <ac:picMkLst>
            <pc:docMk/>
            <pc:sldMk cId="463234992" sldId="263"/>
            <ac:picMk id="1026" creationId="{0D593FD9-FD2F-4833-A056-458A93BA181D}"/>
          </ac:picMkLst>
        </pc:picChg>
      </pc:sldChg>
      <pc:sldChg chg="addSp delSp modSp new mod setBg">
        <pc:chgData name="Isaac Low" userId="7480a74fbf43f6b1" providerId="LiveId" clId="{D426A5C3-16BC-459B-8B24-6227DC7E5B5C}" dt="2021-06-03T04:13:16.717" v="5408"/>
        <pc:sldMkLst>
          <pc:docMk/>
          <pc:sldMk cId="559979042" sldId="264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559979042" sldId="264"/>
            <ac:spMk id="2" creationId="{5BB3B005-A5BB-4219-8223-8738E71E2F5B}"/>
          </ac:spMkLst>
        </pc:spChg>
        <pc:spChg chg="del">
          <ac:chgData name="Isaac Low" userId="7480a74fbf43f6b1" providerId="LiveId" clId="{D426A5C3-16BC-459B-8B24-6227DC7E5B5C}" dt="2021-06-03T03:51:24.084" v="2980" actId="22"/>
          <ac:spMkLst>
            <pc:docMk/>
            <pc:sldMk cId="559979042" sldId="264"/>
            <ac:spMk id="3" creationId="{F5BB5767-918B-4F95-9F76-4F04EBB6DA32}"/>
          </ac:spMkLst>
        </pc:spChg>
        <pc:spChg chg="add del">
          <ac:chgData name="Isaac Low" userId="7480a74fbf43f6b1" providerId="LiveId" clId="{D426A5C3-16BC-459B-8B24-6227DC7E5B5C}" dt="2021-06-03T03:51:35.447" v="2984" actId="26606"/>
          <ac:spMkLst>
            <pc:docMk/>
            <pc:sldMk cId="559979042" sldId="264"/>
            <ac:spMk id="9" creationId="{0EC12FA6-7D80-4C34-AF0C-861EB52D5A9A}"/>
          </ac:spMkLst>
        </pc:spChg>
        <pc:spChg chg="add del">
          <ac:chgData name="Isaac Low" userId="7480a74fbf43f6b1" providerId="LiveId" clId="{D426A5C3-16BC-459B-8B24-6227DC7E5B5C}" dt="2021-06-03T03:51:31.053" v="2982" actId="26606"/>
          <ac:spMkLst>
            <pc:docMk/>
            <pc:sldMk cId="559979042" sldId="264"/>
            <ac:spMk id="10" creationId="{A4AC5506-6312-4701-8D3C-40187889A947}"/>
          </ac:spMkLst>
        </pc:spChg>
        <pc:spChg chg="add del">
          <ac:chgData name="Isaac Low" userId="7480a74fbf43f6b1" providerId="LiveId" clId="{D426A5C3-16BC-459B-8B24-6227DC7E5B5C}" dt="2021-06-03T03:51:35.447" v="2984" actId="26606"/>
          <ac:spMkLst>
            <pc:docMk/>
            <pc:sldMk cId="559979042" sldId="264"/>
            <ac:spMk id="12" creationId="{1A95671B-3CC6-4792-9114-B74FAEA224E6}"/>
          </ac:spMkLst>
        </pc:spChg>
        <pc:picChg chg="add mod ord">
          <ac:chgData name="Isaac Low" userId="7480a74fbf43f6b1" providerId="LiveId" clId="{D426A5C3-16BC-459B-8B24-6227DC7E5B5C}" dt="2021-06-03T04:13:16.717" v="5408"/>
          <ac:picMkLst>
            <pc:docMk/>
            <pc:sldMk cId="559979042" sldId="264"/>
            <ac:picMk id="5" creationId="{9A3E4B6E-2617-466B-B0C6-2A2A1017E261}"/>
          </ac:picMkLst>
        </pc:pic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2126947556" sldId="265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2126947556" sldId="265"/>
            <ac:spMk id="2" creationId="{E690C563-19FD-42C3-AA57-A828CEC0A4FD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2126947556" sldId="265"/>
            <ac:spMk id="3" creationId="{10963AB8-FE2D-48AC-A4CB-A964D25CACF4}"/>
          </ac:spMkLst>
        </pc:sp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1656088696" sldId="266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1656088696" sldId="266"/>
            <ac:spMk id="2" creationId="{6C818964-9215-41DD-A1F3-9C6EA8B40A29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1656088696" sldId="266"/>
            <ac:spMk id="3" creationId="{5A9420FC-569D-4FF0-9AD5-1F26D58A6002}"/>
          </ac:spMkLst>
        </pc:spChg>
      </pc:sldChg>
      <pc:sldChg chg="modSp new mod">
        <pc:chgData name="Isaac Low" userId="7480a74fbf43f6b1" providerId="LiveId" clId="{D426A5C3-16BC-459B-8B24-6227DC7E5B5C}" dt="2021-06-03T04:13:16.717" v="5408"/>
        <pc:sldMkLst>
          <pc:docMk/>
          <pc:sldMk cId="443828993" sldId="267"/>
        </pc:sldMkLst>
        <pc:spChg chg="mod">
          <ac:chgData name="Isaac Low" userId="7480a74fbf43f6b1" providerId="LiveId" clId="{D426A5C3-16BC-459B-8B24-6227DC7E5B5C}" dt="2021-06-03T04:13:16.717" v="5408"/>
          <ac:spMkLst>
            <pc:docMk/>
            <pc:sldMk cId="443828993" sldId="267"/>
            <ac:spMk id="2" creationId="{DC24AD11-DE99-43A7-B16F-C6E82565A320}"/>
          </ac:spMkLst>
        </pc:spChg>
        <pc:spChg chg="mod">
          <ac:chgData name="Isaac Low" userId="7480a74fbf43f6b1" providerId="LiveId" clId="{D426A5C3-16BC-459B-8B24-6227DC7E5B5C}" dt="2021-06-03T04:13:16.717" v="5408"/>
          <ac:spMkLst>
            <pc:docMk/>
            <pc:sldMk cId="443828993" sldId="267"/>
            <ac:spMk id="3" creationId="{1C695CFC-8F29-463A-825F-D3BECB2AF44F}"/>
          </ac:spMkLst>
        </pc:spChg>
      </pc:sldChg>
      <pc:sldChg chg="modSp new mod">
        <pc:chgData name="Isaac Low" userId="7480a74fbf43f6b1" providerId="LiveId" clId="{D426A5C3-16BC-459B-8B24-6227DC7E5B5C}" dt="2021-06-03T04:22:15.788" v="5442"/>
        <pc:sldMkLst>
          <pc:docMk/>
          <pc:sldMk cId="3367198734" sldId="268"/>
        </pc:sldMkLst>
        <pc:spChg chg="mod">
          <ac:chgData name="Isaac Low" userId="7480a74fbf43f6b1" providerId="LiveId" clId="{D426A5C3-16BC-459B-8B24-6227DC7E5B5C}" dt="2021-06-03T04:21:36.683" v="5430" actId="20577"/>
          <ac:spMkLst>
            <pc:docMk/>
            <pc:sldMk cId="3367198734" sldId="268"/>
            <ac:spMk id="2" creationId="{93912A85-5843-4ED2-920A-3843FDC16C63}"/>
          </ac:spMkLst>
        </pc:spChg>
        <pc:spChg chg="mod">
          <ac:chgData name="Isaac Low" userId="7480a74fbf43f6b1" providerId="LiveId" clId="{D426A5C3-16BC-459B-8B24-6227DC7E5B5C}" dt="2021-06-03T04:22:15.788" v="5442"/>
          <ac:spMkLst>
            <pc:docMk/>
            <pc:sldMk cId="3367198734" sldId="268"/>
            <ac:spMk id="3" creationId="{37BA1053-BF24-4BCC-8E70-074EE7484B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1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90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77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75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96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8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0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1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2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3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6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7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53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9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6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491D-4061-42FE-96D3-AE4CC17E143C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A4CCA3-7B27-4DDE-AB16-AE57AD2A5B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053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7" Type="http://schemas.openxmlformats.org/officeDocument/2006/relationships/hyperlink" Target="https://www.stitchdata.com/resources/what-is-data-pipeline/" TargetMode="External"/><Relationship Id="rId2" Type="http://schemas.openxmlformats.org/officeDocument/2006/relationships/hyperlink" Target="https://www.grandviewresearch.com/industry-analysis/mobile-application-mar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xalytics.com/lexablog/sentiment-accuracy-baseline-testing" TargetMode="External"/><Relationship Id="rId5" Type="http://schemas.openxmlformats.org/officeDocument/2006/relationships/hyperlink" Target="https://techgeek365.com/5-software-development-concepts-to-improve-your-programming/" TargetMode="External"/><Relationship Id="rId4" Type="http://schemas.openxmlformats.org/officeDocument/2006/relationships/hyperlink" Target="https://www.investopedia.com/terms/v/valuechain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hyperlink" Target="https://www.kaggle.com/ashraf1997/anz-synthesised-transac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55E27-B5D0-4B51-AEF7-809DACFB5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AU" sz="5600" dirty="0">
                <a:solidFill>
                  <a:schemeClr val="tx2">
                    <a:lumMod val="75000"/>
                  </a:schemeClr>
                </a:solidFill>
              </a:rPr>
              <a:t>Sentiment Analysis of Google Play App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ADF8-CE23-4B1C-BF6B-0C9AF1C6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tx2">
                    <a:lumMod val="75000"/>
                  </a:schemeClr>
                </a:solidFill>
              </a:rPr>
              <a:t>Capstone Project</a:t>
            </a:r>
          </a:p>
          <a:p>
            <a:endParaRPr lang="en-AU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>
                <a:solidFill>
                  <a:schemeClr val="tx2">
                    <a:lumMod val="75000"/>
                  </a:schemeClr>
                </a:solidFill>
              </a:rPr>
              <a:t>Isaac Kar Wai Low, Data Scientist</a:t>
            </a: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11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5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C563-19FD-42C3-AA57-A828CEC0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3AB8-FE2D-48AC-A4CB-A964D25C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Count Vectorizers (bag-of-words), Word Level TFIDF, n-gram level TFIDF, Char level TFIDF</a:t>
            </a:r>
          </a:p>
          <a:p>
            <a:pPr lvl="1"/>
            <a:r>
              <a:rPr lang="en-US" dirty="0"/>
              <a:t>For the purposes of sentiment analysis, Count Vectorizers will suffice since we are not interested in information retrieval. </a:t>
            </a:r>
          </a:p>
          <a:p>
            <a:r>
              <a:rPr lang="en-US" dirty="0"/>
              <a:t>Machine models used and evaluation metrics</a:t>
            </a:r>
          </a:p>
          <a:p>
            <a:pPr lvl="1"/>
            <a:r>
              <a:rPr lang="en-AU" dirty="0"/>
              <a:t>Logistic Regression, SVM, SGD, Naïve Bayes, KNN, Decision Tree, Random Forest</a:t>
            </a:r>
          </a:p>
          <a:p>
            <a:pPr lvl="1"/>
            <a:r>
              <a:rPr lang="en-AU" dirty="0"/>
              <a:t>Accuracy, ROC score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694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8964-9215-41DD-A1F3-9C6EA8B4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20FC-569D-4FF0-9AD5-1F26D58A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model fir the overall solution?</a:t>
            </a:r>
          </a:p>
          <a:p>
            <a:pPr lvl="1"/>
            <a:r>
              <a:rPr lang="en-US" dirty="0"/>
              <a:t>This will be used by the IT team at the start of a meeting or at the Planning phase of the SDLC.</a:t>
            </a:r>
          </a:p>
          <a:p>
            <a:pPr lvl="1"/>
            <a:r>
              <a:rPr lang="en-US" dirty="0"/>
              <a:t>In terms of products, the business will understand how it is to prioritize its attention to products that are not doing well commercially</a:t>
            </a:r>
          </a:p>
          <a:p>
            <a:pPr lvl="1"/>
            <a:r>
              <a:rPr lang="en-US" dirty="0"/>
              <a:t>In terms of features, the business can perform A/B feature testing faster as there is a faster mean time to recovery of errors (MTE)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08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AD11-DE99-43A7-B16F-C6E82565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conclusions and 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5CFC-8F29-463A-825F-D3BECB2A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AU" dirty="0"/>
              <a:t>My data solution is a first step in addressing company wide problems. It starts with addressing salient needs proposed by the IT teams in terms of product and feature prioritization</a:t>
            </a:r>
          </a:p>
          <a:p>
            <a:r>
              <a:rPr lang="en-AU" dirty="0"/>
              <a:t>Conclusions</a:t>
            </a:r>
          </a:p>
          <a:p>
            <a:pPr lvl="1"/>
            <a:r>
              <a:rPr lang="en-AU" dirty="0"/>
              <a:t>Count Vectorizers and Linear SVC is a very good combination for predicting sentiment for new customer review data in the Google Play Store. However, other mobile platforms may still need addressing</a:t>
            </a:r>
          </a:p>
          <a:p>
            <a:r>
              <a:rPr lang="en-AU" dirty="0"/>
              <a:t>Next steps</a:t>
            </a:r>
          </a:p>
          <a:p>
            <a:pPr lvl="1"/>
            <a:r>
              <a:rPr lang="en-AU" dirty="0"/>
              <a:t>The data pipeline needs further consolidation in terms of API calls and </a:t>
            </a:r>
            <a:r>
              <a:rPr lang="en-AU" dirty="0" err="1"/>
              <a:t>app_id</a:t>
            </a:r>
            <a:r>
              <a:rPr lang="en-AU" dirty="0"/>
              <a:t> inputs</a:t>
            </a:r>
          </a:p>
          <a:p>
            <a:pPr lvl="1"/>
            <a:r>
              <a:rPr lang="en-AU" dirty="0"/>
              <a:t>A better labelling system for new data should be implemented. Perhaps a webhook to translate ratings into sentiment labels</a:t>
            </a:r>
          </a:p>
        </p:txBody>
      </p:sp>
    </p:spTree>
    <p:extLst>
      <p:ext uri="{BB962C8B-B14F-4D97-AF65-F5344CB8AC3E}">
        <p14:creationId xmlns:p14="http://schemas.microsoft.com/office/powerpoint/2010/main" val="44382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2A85-5843-4ED2-920A-3843FDC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1053-BF24-4BCC-8E70-074EE748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https://www.grandviewresearch.com/industry-analysis/mobile-application-market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https://agilemanifesto.org/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https://www.investopedia.com/terms/v/valuechain.asp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https://techgeek365.com/5-software-development-concepts-to-improve-your-programming/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https://www.lexalytics.com/lexablog/sentiment-accuracy-baseline-testing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https://www.stitchdata.com/resources/what-is-data-pipeline/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1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4B56-C6B8-4B17-8165-1D153226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4DE-FD5A-4DCE-8285-01B6FF9E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  <a:p>
            <a:r>
              <a:rPr lang="en-AU" dirty="0"/>
              <a:t>Project Context</a:t>
            </a:r>
          </a:p>
          <a:p>
            <a:r>
              <a:rPr lang="en-AU" dirty="0"/>
              <a:t>Define</a:t>
            </a:r>
          </a:p>
          <a:p>
            <a:r>
              <a:rPr lang="en-AU" dirty="0"/>
              <a:t>Design</a:t>
            </a:r>
          </a:p>
          <a:p>
            <a:r>
              <a:rPr lang="en-AU" dirty="0"/>
              <a:t>Deliver</a:t>
            </a:r>
          </a:p>
          <a:p>
            <a:r>
              <a:rPr lang="en-AU" dirty="0"/>
              <a:t>Summary, conclusions and next steps</a:t>
            </a:r>
          </a:p>
          <a:p>
            <a:r>
              <a:rPr lang="en-AU" dirty="0"/>
              <a:t>Appendix: list of supporting documents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169C-2D3B-4430-984A-4E0B1F4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81FC-511E-41EB-84B7-68F8E3B8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Education</a:t>
            </a:r>
          </a:p>
          <a:p>
            <a:pPr lvl="2"/>
            <a:r>
              <a:rPr lang="en-AU" dirty="0"/>
              <a:t>Masters of Information Technology Graduate 2019, Major: Data Analytics</a:t>
            </a:r>
          </a:p>
          <a:p>
            <a:pPr lvl="1"/>
            <a:r>
              <a:rPr lang="en-AU" dirty="0"/>
              <a:t>Professional Experience</a:t>
            </a:r>
          </a:p>
          <a:p>
            <a:pPr lvl="2"/>
            <a:r>
              <a:rPr lang="en-AU" dirty="0"/>
              <a:t>Experience in data engineering at a start-up called Possible doing NLP</a:t>
            </a:r>
          </a:p>
          <a:p>
            <a:pPr lvl="2"/>
            <a:r>
              <a:rPr lang="en-AU" dirty="0"/>
              <a:t>ANZ virtual internship project on GitHub</a:t>
            </a:r>
          </a:p>
          <a:p>
            <a:pPr lvl="3"/>
            <a:r>
              <a:rPr lang="en-AU" dirty="0"/>
              <a:t>25+ features engineered, 5+ models used</a:t>
            </a:r>
          </a:p>
          <a:p>
            <a:pPr lvl="2"/>
            <a:r>
              <a:rPr lang="en-AU" dirty="0"/>
              <a:t>Sentiment Analysis Mini Project catalyst for Capstone Project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6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8686-D720-41DB-80BB-7F878126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DE26-7BC2-49F7-8BCC-BA8F1092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Industry or domain</a:t>
            </a:r>
          </a:p>
          <a:p>
            <a:pPr lvl="1"/>
            <a:r>
              <a:rPr lang="en-AU" dirty="0"/>
              <a:t>Application software development: Android and iOS, mobile, and web</a:t>
            </a:r>
          </a:p>
          <a:p>
            <a:r>
              <a:rPr lang="en-AU" dirty="0"/>
              <a:t>Problem area</a:t>
            </a:r>
          </a:p>
          <a:p>
            <a:pPr lvl="1"/>
            <a:r>
              <a:rPr lang="en-AU" dirty="0"/>
              <a:t>Young start-up Possible Me operates in a competitive landscape that adopts an Agile, customer-focussed approach. Even so, customer complaints are not being read because of its large volume and variety</a:t>
            </a:r>
          </a:p>
          <a:p>
            <a:pPr lvl="1"/>
            <a:r>
              <a:rPr lang="en-US" sz="2400" dirty="0"/>
              <a:t>However, their A/B Testing time takes an average of 3 days. Using NLP and sentiment analysis, they want to be able to quickly forecast the current sentiment concerning the product portfolio to speed up iterations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76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4C44-3675-43DC-8592-4202DE50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2356-254B-4420-98BC-2D8AACCF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Business aspects</a:t>
            </a:r>
          </a:p>
          <a:p>
            <a:pPr lvl="1"/>
            <a:r>
              <a:rPr lang="en-AU" dirty="0"/>
              <a:t>Stakeholders: Customers, Manager, Product Owner, Requirements Analysts, UI/UX Designers, Web Developers, Java developers, IT Project Manager, Financial Manager, Marketing Manager, Data Engineers, Data Analysts.</a:t>
            </a:r>
          </a:p>
          <a:p>
            <a:pPr lvl="1"/>
            <a:r>
              <a:rPr lang="en-AU" dirty="0"/>
              <a:t>Business question: </a:t>
            </a:r>
            <a:r>
              <a:rPr lang="en-GB" dirty="0"/>
              <a:t>How to increase delivery cycle speeds by prioritizing applications with the lowest perceived value from customers?</a:t>
            </a:r>
            <a:endParaRPr lang="en-AU" dirty="0"/>
          </a:p>
          <a:p>
            <a:pPr lvl="1"/>
            <a:r>
              <a:rPr lang="en-US" dirty="0"/>
              <a:t>Stakeholder &amp; ROI/Dollar Value:</a:t>
            </a:r>
          </a:p>
          <a:p>
            <a:pPr marL="1485900" lvl="2" indent="-342900"/>
            <a:r>
              <a:rPr lang="en-US" sz="2000" dirty="0"/>
              <a:t>Reduce change fail percentage for cycle times</a:t>
            </a:r>
          </a:p>
          <a:p>
            <a:pPr marL="1485900" lvl="2" indent="-342900"/>
            <a:r>
              <a:rPr lang="en-US" sz="2000" dirty="0"/>
              <a:t>Reduce mean time to restoration for cycle times</a:t>
            </a:r>
          </a:p>
          <a:p>
            <a:pPr lvl="1"/>
            <a:r>
              <a:rPr lang="en-US" dirty="0"/>
              <a:t>Goals</a:t>
            </a:r>
          </a:p>
          <a:p>
            <a:pPr marL="1485900" lvl="2" indent="-342900"/>
            <a:r>
              <a:rPr lang="en-US" dirty="0"/>
              <a:t>To increase production cycle times</a:t>
            </a:r>
          </a:p>
          <a:p>
            <a:pPr marL="1485900" lvl="2" indent="-342900"/>
            <a:r>
              <a:rPr lang="en-US" dirty="0"/>
              <a:t>To increase quarterly operational gross profit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8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C74-8EF5-44F8-85D2-1499DBC9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8E05-7405-413C-B1C8-0D632CBD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Data Science aspects</a:t>
            </a:r>
          </a:p>
          <a:p>
            <a:pPr lvl="1"/>
            <a:r>
              <a:rPr lang="en-AU" dirty="0"/>
              <a:t>Data question</a:t>
            </a:r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Question: What are the models and features give us the best accuracy and ROC scores when predicting sentiment of customer reviews on the Google Play Store?</a:t>
            </a:r>
          </a:p>
          <a:p>
            <a:pPr lvl="1"/>
            <a:r>
              <a:rPr lang="en-GB" dirty="0"/>
              <a:t>Data required</a:t>
            </a:r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answer the question, we need to frame the problem as a supervised machine learning problem that requires labelled training and test data.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/>
            <a:r>
              <a:rPr lang="en-AU" dirty="0"/>
              <a:t>Customer reviews: text string type</a:t>
            </a:r>
          </a:p>
          <a:p>
            <a:pPr lvl="2"/>
            <a:r>
              <a:rPr lang="en-AU" dirty="0"/>
              <a:t>Sentiment label: binary or polarized integer type</a:t>
            </a:r>
          </a:p>
          <a:p>
            <a:pPr lvl="1"/>
            <a:r>
              <a:rPr lang="en-AU" dirty="0"/>
              <a:t>Data Sourced</a:t>
            </a:r>
          </a:p>
          <a:p>
            <a:pPr lvl="2"/>
            <a:r>
              <a:rPr lang="en-GB" dirty="0"/>
              <a:t>Kaggle: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https://www.kaggle.com/ashraf1997/anz-synthesised-transaction-dataset</a:t>
            </a:r>
            <a:endParaRPr lang="en-GB" dirty="0"/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Google Play: </a:t>
            </a: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https://play.google.com/store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4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A467-CE29-4753-951E-FA56A5B8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04A-2C7F-4E04-BA2C-6B46B259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Sourced (cont.)</a:t>
            </a:r>
          </a:p>
          <a:p>
            <a:pPr lvl="1"/>
            <a:r>
              <a:rPr lang="en-GB" dirty="0"/>
              <a:t>Volume</a:t>
            </a:r>
          </a:p>
          <a:p>
            <a:pPr lvl="2"/>
            <a:r>
              <a:rPr lang="en-GB" dirty="0"/>
              <a:t>The data is very dense but not sparse. It only has 5 features, 2 of which are completely useless for this exercise.</a:t>
            </a:r>
            <a:endParaRPr lang="en-AU" sz="2800" dirty="0"/>
          </a:p>
          <a:p>
            <a:pPr lvl="1"/>
            <a:r>
              <a:rPr lang="en-GB" dirty="0"/>
              <a:t>Variety</a:t>
            </a:r>
          </a:p>
          <a:p>
            <a:pPr lvl="2"/>
            <a:r>
              <a:rPr lang="en-GB" dirty="0"/>
              <a:t>The dataset contains 1074 Google Play Mobile Apps with Reviews ranging from 30 -320 per app. There is relative diversity in the groupings of Apps as they are arranged alphabetically without bias toward a particular market or genre</a:t>
            </a:r>
            <a:r>
              <a:rPr lang="en-GB" sz="2400" dirty="0"/>
              <a:t>.</a:t>
            </a:r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sentiment labels have 3 categories, negative, neutral, and positive labelled in a set {-1, 0, 1}.</a:t>
            </a:r>
            <a:endParaRPr lang="en-AU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581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F855-EBD0-4973-963B-C70AFAE0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F5B7-D60D-425B-8064-029E6BEE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/>
          <a:lstStyle/>
          <a:p>
            <a:r>
              <a:rPr lang="en-US" dirty="0"/>
              <a:t>Data exploration, analysis and </a:t>
            </a:r>
            <a:r>
              <a:rPr lang="en-US" dirty="0" err="1"/>
              <a:t>visualisation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93FD9-FD2F-4833-A056-458A93BA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13" y="1900238"/>
            <a:ext cx="8717882" cy="44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3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B005-A5BB-4219-8223-8738E71E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process flow used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E4B6E-2617-466B-B0C6-2A2A1017E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920" y="2133600"/>
            <a:ext cx="6755985" cy="3778250"/>
          </a:xfrm>
        </p:spPr>
      </p:pic>
    </p:spTree>
    <p:extLst>
      <p:ext uri="{BB962C8B-B14F-4D97-AF65-F5344CB8AC3E}">
        <p14:creationId xmlns:p14="http://schemas.microsoft.com/office/powerpoint/2010/main" val="5599790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811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Sentiment Analysis of Google Play App customer reviews</vt:lpstr>
      <vt:lpstr>Agenda</vt:lpstr>
      <vt:lpstr>Bio</vt:lpstr>
      <vt:lpstr>Project context</vt:lpstr>
      <vt:lpstr>Define</vt:lpstr>
      <vt:lpstr>Define</vt:lpstr>
      <vt:lpstr>Define</vt:lpstr>
      <vt:lpstr>Design</vt:lpstr>
      <vt:lpstr>Overall process flow used</vt:lpstr>
      <vt:lpstr>Deliver</vt:lpstr>
      <vt:lpstr>Deliver</vt:lpstr>
      <vt:lpstr>Summary, conclusions and next steps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Isaac Low</dc:creator>
  <cp:lastModifiedBy>Isaac Low</cp:lastModifiedBy>
  <cp:revision>1</cp:revision>
  <dcterms:created xsi:type="dcterms:W3CDTF">2021-06-02T12:12:00Z</dcterms:created>
  <dcterms:modified xsi:type="dcterms:W3CDTF">2021-06-03T04:22:26Z</dcterms:modified>
</cp:coreProperties>
</file>