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72" r:id="rId3"/>
    <p:sldId id="271" r:id="rId4"/>
    <p:sldId id="273" r:id="rId5"/>
    <p:sldId id="276" r:id="rId6"/>
    <p:sldId id="263" r:id="rId7"/>
    <p:sldId id="280" r:id="rId8"/>
    <p:sldId id="281" r:id="rId9"/>
    <p:sldId id="268" r:id="rId10"/>
    <p:sldId id="269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9" roundtripDataSignature="AMtx7mhPeIRcO9oki27I2UjJwZMWFq5n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 Low" userId="7480a74fbf43f6b1" providerId="LiveId" clId="{9A6D9E02-6295-4471-A53E-6294207191CA}"/>
    <pc:docChg chg="custSel modSld">
      <pc:chgData name="Isaac Low" userId="7480a74fbf43f6b1" providerId="LiveId" clId="{9A6D9E02-6295-4471-A53E-6294207191CA}" dt="2021-06-03T02:22:29.350" v="43" actId="20577"/>
      <pc:docMkLst>
        <pc:docMk/>
      </pc:docMkLst>
      <pc:sldChg chg="modSp mod">
        <pc:chgData name="Isaac Low" userId="7480a74fbf43f6b1" providerId="LiveId" clId="{9A6D9E02-6295-4471-A53E-6294207191CA}" dt="2021-06-03T02:22:29.350" v="43" actId="20577"/>
        <pc:sldMkLst>
          <pc:docMk/>
          <pc:sldMk cId="2420562981" sldId="276"/>
        </pc:sldMkLst>
        <pc:spChg chg="mod">
          <ac:chgData name="Isaac Low" userId="7480a74fbf43f6b1" providerId="LiveId" clId="{9A6D9E02-6295-4471-A53E-6294207191CA}" dt="2021-06-03T02:22:29.350" v="43" actId="20577"/>
          <ac:spMkLst>
            <pc:docMk/>
            <pc:sldMk cId="2420562981" sldId="276"/>
            <ac:spMk id="4" creationId="{86F894F1-C7EE-4F3E-ABA6-28381E2B8A74}"/>
          </ac:spMkLst>
        </pc:spChg>
      </pc:sldChg>
    </pc:docChg>
  </pc:docChgLst>
  <pc:docChgLst>
    <pc:chgData name="Isaac Low" userId="7480a74fbf43f6b1" providerId="LiveId" clId="{B4DAADF9-3A31-4ADD-9FC0-5D8DAE7317F6}"/>
    <pc:docChg chg="addSld modSld">
      <pc:chgData name="Isaac Low" userId="7480a74fbf43f6b1" providerId="LiveId" clId="{B4DAADF9-3A31-4ADD-9FC0-5D8DAE7317F6}" dt="2021-05-11T08:55:45.961" v="326" actId="20577"/>
      <pc:docMkLst>
        <pc:docMk/>
      </pc:docMkLst>
      <pc:sldChg chg="modSp mod">
        <pc:chgData name="Isaac Low" userId="7480a74fbf43f6b1" providerId="LiveId" clId="{B4DAADF9-3A31-4ADD-9FC0-5D8DAE7317F6}" dt="2021-05-11T08:54:35.673" v="308" actId="20577"/>
        <pc:sldMkLst>
          <pc:docMk/>
          <pc:sldMk cId="0" sldId="263"/>
        </pc:sldMkLst>
        <pc:spChg chg="mod">
          <ac:chgData name="Isaac Low" userId="7480a74fbf43f6b1" providerId="LiveId" clId="{B4DAADF9-3A31-4ADD-9FC0-5D8DAE7317F6}" dt="2021-05-11T08:54:35.673" v="308" actId="20577"/>
          <ac:spMkLst>
            <pc:docMk/>
            <pc:sldMk cId="0" sldId="263"/>
            <ac:spMk id="145" creationId="{00000000-0000-0000-0000-000000000000}"/>
          </ac:spMkLst>
        </pc:spChg>
      </pc:sldChg>
      <pc:sldChg chg="modSp mod">
        <pc:chgData name="Isaac Low" userId="7480a74fbf43f6b1" providerId="LiveId" clId="{B4DAADF9-3A31-4ADD-9FC0-5D8DAE7317F6}" dt="2021-05-11T08:54:45.041" v="309" actId="255"/>
        <pc:sldMkLst>
          <pc:docMk/>
          <pc:sldMk cId="1198313568" sldId="265"/>
        </pc:sldMkLst>
        <pc:spChg chg="mod">
          <ac:chgData name="Isaac Low" userId="7480a74fbf43f6b1" providerId="LiveId" clId="{B4DAADF9-3A31-4ADD-9FC0-5D8DAE7317F6}" dt="2021-05-11T08:54:45.041" v="309" actId="255"/>
          <ac:spMkLst>
            <pc:docMk/>
            <pc:sldMk cId="1198313568" sldId="265"/>
            <ac:spMk id="5" creationId="{85ABE0A6-4C01-4ED9-914B-354C2D427612}"/>
          </ac:spMkLst>
        </pc:spChg>
      </pc:sldChg>
      <pc:sldChg chg="modSp mod">
        <pc:chgData name="Isaac Low" userId="7480a74fbf43f6b1" providerId="LiveId" clId="{B4DAADF9-3A31-4ADD-9FC0-5D8DAE7317F6}" dt="2021-05-11T08:54:10.703" v="298" actId="20577"/>
        <pc:sldMkLst>
          <pc:docMk/>
          <pc:sldMk cId="3345914534" sldId="271"/>
        </pc:sldMkLst>
        <pc:spChg chg="mod">
          <ac:chgData name="Isaac Low" userId="7480a74fbf43f6b1" providerId="LiveId" clId="{B4DAADF9-3A31-4ADD-9FC0-5D8DAE7317F6}" dt="2021-05-11T08:54:10.703" v="298" actId="20577"/>
          <ac:spMkLst>
            <pc:docMk/>
            <pc:sldMk cId="3345914534" sldId="271"/>
            <ac:spMk id="3" creationId="{E4D1EEDB-9F3E-4117-89BD-058B0EB6C110}"/>
          </ac:spMkLst>
        </pc:spChg>
      </pc:sldChg>
      <pc:sldChg chg="modSp mod">
        <pc:chgData name="Isaac Low" userId="7480a74fbf43f6b1" providerId="LiveId" clId="{B4DAADF9-3A31-4ADD-9FC0-5D8DAE7317F6}" dt="2021-05-11T08:55:45.961" v="326" actId="20577"/>
        <pc:sldMkLst>
          <pc:docMk/>
          <pc:sldMk cId="375950951" sldId="273"/>
        </pc:sldMkLst>
        <pc:spChg chg="mod">
          <ac:chgData name="Isaac Low" userId="7480a74fbf43f6b1" providerId="LiveId" clId="{B4DAADF9-3A31-4ADD-9FC0-5D8DAE7317F6}" dt="2021-05-11T08:55:45.961" v="326" actId="20577"/>
          <ac:spMkLst>
            <pc:docMk/>
            <pc:sldMk cId="375950951" sldId="273"/>
            <ac:spMk id="5" creationId="{4277F42C-62A2-4044-898C-373662CD6C65}"/>
          </ac:spMkLst>
        </pc:spChg>
      </pc:sldChg>
      <pc:sldChg chg="new">
        <pc:chgData name="Isaac Low" userId="7480a74fbf43f6b1" providerId="LiveId" clId="{B4DAADF9-3A31-4ADD-9FC0-5D8DAE7317F6}" dt="2021-05-11T08:55:12.625" v="318" actId="680"/>
        <pc:sldMkLst>
          <pc:docMk/>
          <pc:sldMk cId="4040855357" sldId="274"/>
        </pc:sldMkLst>
      </pc:sldChg>
    </pc:docChg>
  </pc:docChgLst>
  <pc:docChgLst>
    <pc:chgData name="Isaac Low" userId="7480a74fbf43f6b1" providerId="LiveId" clId="{C3B91DDD-D65F-49C6-9043-9DED45F719B4}"/>
    <pc:docChg chg="modSld">
      <pc:chgData name="Isaac Low" userId="7480a74fbf43f6b1" providerId="LiveId" clId="{C3B91DDD-D65F-49C6-9043-9DED45F719B4}" dt="2021-05-25T16:36:40.292" v="15" actId="20577"/>
      <pc:docMkLst>
        <pc:docMk/>
      </pc:docMkLst>
      <pc:sldChg chg="modSp mod">
        <pc:chgData name="Isaac Low" userId="7480a74fbf43f6b1" providerId="LiveId" clId="{C3B91DDD-D65F-49C6-9043-9DED45F719B4}" dt="2021-05-25T16:36:40.292" v="15" actId="20577"/>
        <pc:sldMkLst>
          <pc:docMk/>
          <pc:sldMk cId="0" sldId="263"/>
        </pc:sldMkLst>
        <pc:spChg chg="mod">
          <ac:chgData name="Isaac Low" userId="7480a74fbf43f6b1" providerId="LiveId" clId="{C3B91DDD-D65F-49C6-9043-9DED45F719B4}" dt="2021-05-25T16:36:40.292" v="15" actId="20577"/>
          <ac:spMkLst>
            <pc:docMk/>
            <pc:sldMk cId="0" sldId="263"/>
            <ac:spMk id="3" creationId="{9151F31F-7FE9-4963-B918-8A00CC457AA1}"/>
          </ac:spMkLst>
        </pc:spChg>
      </pc:sldChg>
    </pc:docChg>
  </pc:docChgLst>
  <pc:docChgLst>
    <pc:chgData name="Isaac Low" userId="7480a74fbf43f6b1" providerId="LiveId" clId="{CFBE2B0A-2EFA-4FE4-850A-C0728527E043}"/>
    <pc:docChg chg="undo custSel addSld delSld modSld">
      <pc:chgData name="Isaac Low" userId="7480a74fbf43f6b1" providerId="LiveId" clId="{CFBE2B0A-2EFA-4FE4-850A-C0728527E043}" dt="2021-05-23T07:23:41.089" v="5080"/>
      <pc:docMkLst>
        <pc:docMk/>
      </pc:docMkLst>
      <pc:sldChg chg="modSp mod">
        <pc:chgData name="Isaac Low" userId="7480a74fbf43f6b1" providerId="LiveId" clId="{CFBE2B0A-2EFA-4FE4-850A-C0728527E043}" dt="2021-05-23T07:15:48.259" v="4874" actId="20577"/>
        <pc:sldMkLst>
          <pc:docMk/>
          <pc:sldMk cId="0" sldId="263"/>
        </pc:sldMkLst>
        <pc:spChg chg="mod">
          <ac:chgData name="Isaac Low" userId="7480a74fbf43f6b1" providerId="LiveId" clId="{CFBE2B0A-2EFA-4FE4-850A-C0728527E043}" dt="2021-05-23T07:15:48.259" v="4874" actId="20577"/>
          <ac:spMkLst>
            <pc:docMk/>
            <pc:sldMk cId="0" sldId="263"/>
            <ac:spMk id="3" creationId="{9151F31F-7FE9-4963-B918-8A00CC457AA1}"/>
          </ac:spMkLst>
        </pc:spChg>
        <pc:spChg chg="mod">
          <ac:chgData name="Isaac Low" userId="7480a74fbf43f6b1" providerId="LiveId" clId="{CFBE2B0A-2EFA-4FE4-850A-C0728527E043}" dt="2021-05-23T03:44:06.383" v="3822"/>
          <ac:spMkLst>
            <pc:docMk/>
            <pc:sldMk cId="0" sldId="263"/>
            <ac:spMk id="144" creationId="{00000000-0000-0000-0000-000000000000}"/>
          </ac:spMkLst>
        </pc:spChg>
      </pc:sldChg>
      <pc:sldChg chg="modSp del mod">
        <pc:chgData name="Isaac Low" userId="7480a74fbf43f6b1" providerId="LiveId" clId="{CFBE2B0A-2EFA-4FE4-850A-C0728527E043}" dt="2021-05-23T06:34:30.823" v="4401" actId="2696"/>
        <pc:sldMkLst>
          <pc:docMk/>
          <pc:sldMk cId="1198313568" sldId="265"/>
        </pc:sldMkLst>
        <pc:spChg chg="mod">
          <ac:chgData name="Isaac Low" userId="7480a74fbf43f6b1" providerId="LiveId" clId="{CFBE2B0A-2EFA-4FE4-850A-C0728527E043}" dt="2021-05-23T02:25:09.720" v="2130" actId="14"/>
          <ac:spMkLst>
            <pc:docMk/>
            <pc:sldMk cId="1198313568" sldId="265"/>
            <ac:spMk id="5" creationId="{85ABE0A6-4C01-4ED9-914B-354C2D427612}"/>
          </ac:spMkLst>
        </pc:spChg>
      </pc:sldChg>
      <pc:sldChg chg="modSp mod">
        <pc:chgData name="Isaac Low" userId="7480a74fbf43f6b1" providerId="LiveId" clId="{CFBE2B0A-2EFA-4FE4-850A-C0728527E043}" dt="2021-05-23T07:23:41.089" v="5080"/>
        <pc:sldMkLst>
          <pc:docMk/>
          <pc:sldMk cId="2599591259" sldId="268"/>
        </pc:sldMkLst>
        <pc:spChg chg="mod">
          <ac:chgData name="Isaac Low" userId="7480a74fbf43f6b1" providerId="LiveId" clId="{CFBE2B0A-2EFA-4FE4-850A-C0728527E043}" dt="2021-05-23T07:23:41.089" v="5080"/>
          <ac:spMkLst>
            <pc:docMk/>
            <pc:sldMk cId="2599591259" sldId="268"/>
            <ac:spMk id="7" creationId="{6D123224-F0D6-455D-A62B-AD9B3F9E20C0}"/>
          </ac:spMkLst>
        </pc:spChg>
      </pc:sldChg>
      <pc:sldChg chg="modSp mod">
        <pc:chgData name="Isaac Low" userId="7480a74fbf43f6b1" providerId="LiveId" clId="{CFBE2B0A-2EFA-4FE4-850A-C0728527E043}" dt="2021-05-23T02:45:07.774" v="2716" actId="20577"/>
        <pc:sldMkLst>
          <pc:docMk/>
          <pc:sldMk cId="3345914534" sldId="271"/>
        </pc:sldMkLst>
        <pc:spChg chg="mod">
          <ac:chgData name="Isaac Low" userId="7480a74fbf43f6b1" providerId="LiveId" clId="{CFBE2B0A-2EFA-4FE4-850A-C0728527E043}" dt="2021-05-22T13:01:49.181" v="366" actId="20577"/>
          <ac:spMkLst>
            <pc:docMk/>
            <pc:sldMk cId="3345914534" sldId="271"/>
            <ac:spMk id="4" creationId="{F0A94F1D-482F-4E9B-9E45-43DB0F6AEFE8}"/>
          </ac:spMkLst>
        </pc:spChg>
        <pc:spChg chg="mod">
          <ac:chgData name="Isaac Low" userId="7480a74fbf43f6b1" providerId="LiveId" clId="{CFBE2B0A-2EFA-4FE4-850A-C0728527E043}" dt="2021-05-23T02:45:07.774" v="2716" actId="20577"/>
          <ac:spMkLst>
            <pc:docMk/>
            <pc:sldMk cId="3345914534" sldId="271"/>
            <ac:spMk id="6" creationId="{AC1B580E-33D2-46F8-884E-C018F4EEBD42}"/>
          </ac:spMkLst>
        </pc:spChg>
      </pc:sldChg>
      <pc:sldChg chg="modSp mod">
        <pc:chgData name="Isaac Low" userId="7480a74fbf43f6b1" providerId="LiveId" clId="{CFBE2B0A-2EFA-4FE4-850A-C0728527E043}" dt="2021-05-22T12:49:44.416" v="101" actId="313"/>
        <pc:sldMkLst>
          <pc:docMk/>
          <pc:sldMk cId="835004305" sldId="272"/>
        </pc:sldMkLst>
        <pc:spChg chg="mod">
          <ac:chgData name="Isaac Low" userId="7480a74fbf43f6b1" providerId="LiveId" clId="{CFBE2B0A-2EFA-4FE4-850A-C0728527E043}" dt="2021-05-22T12:49:44.416" v="101" actId="313"/>
          <ac:spMkLst>
            <pc:docMk/>
            <pc:sldMk cId="835004305" sldId="272"/>
            <ac:spMk id="145" creationId="{00000000-0000-0000-0000-000000000000}"/>
          </ac:spMkLst>
        </pc:spChg>
      </pc:sldChg>
      <pc:sldChg chg="modSp mod">
        <pc:chgData name="Isaac Low" userId="7480a74fbf43f6b1" providerId="LiveId" clId="{CFBE2B0A-2EFA-4FE4-850A-C0728527E043}" dt="2021-05-23T03:18:03.370" v="2927" actId="20577"/>
        <pc:sldMkLst>
          <pc:docMk/>
          <pc:sldMk cId="375950951" sldId="273"/>
        </pc:sldMkLst>
        <pc:spChg chg="mod">
          <ac:chgData name="Isaac Low" userId="7480a74fbf43f6b1" providerId="LiveId" clId="{CFBE2B0A-2EFA-4FE4-850A-C0728527E043}" dt="2021-05-22T13:10:57.078" v="1005" actId="20577"/>
          <ac:spMkLst>
            <pc:docMk/>
            <pc:sldMk cId="375950951" sldId="273"/>
            <ac:spMk id="2" creationId="{C3F3528C-E65E-409D-9045-2F176483AC23}"/>
          </ac:spMkLst>
        </pc:spChg>
        <pc:spChg chg="mod">
          <ac:chgData name="Isaac Low" userId="7480a74fbf43f6b1" providerId="LiveId" clId="{CFBE2B0A-2EFA-4FE4-850A-C0728527E043}" dt="2021-05-23T03:18:03.370" v="2927" actId="20577"/>
          <ac:spMkLst>
            <pc:docMk/>
            <pc:sldMk cId="375950951" sldId="273"/>
            <ac:spMk id="5" creationId="{4277F42C-62A2-4044-898C-373662CD6C65}"/>
          </ac:spMkLst>
        </pc:spChg>
      </pc:sldChg>
      <pc:sldChg chg="modSp add del mod">
        <pc:chgData name="Isaac Low" userId="7480a74fbf43f6b1" providerId="LiveId" clId="{CFBE2B0A-2EFA-4FE4-850A-C0728527E043}" dt="2021-05-23T07:11:12.596" v="4532" actId="2696"/>
        <pc:sldMkLst>
          <pc:docMk/>
          <pc:sldMk cId="4040855357" sldId="274"/>
        </pc:sldMkLst>
        <pc:spChg chg="mod">
          <ac:chgData name="Isaac Low" userId="7480a74fbf43f6b1" providerId="LiveId" clId="{CFBE2B0A-2EFA-4FE4-850A-C0728527E043}" dt="2021-05-23T06:41:58.147" v="4529" actId="20577"/>
          <ac:spMkLst>
            <pc:docMk/>
            <pc:sldMk cId="4040855357" sldId="274"/>
            <ac:spMk id="2" creationId="{3E138F63-7B4F-4B01-A91A-CB2EB0D7782D}"/>
          </ac:spMkLst>
        </pc:spChg>
      </pc:sldChg>
      <pc:sldChg chg="modSp mod">
        <pc:chgData name="Isaac Low" userId="7480a74fbf43f6b1" providerId="LiveId" clId="{CFBE2B0A-2EFA-4FE4-850A-C0728527E043}" dt="2021-05-23T06:31:25.040" v="4278" actId="20577"/>
        <pc:sldMkLst>
          <pc:docMk/>
          <pc:sldMk cId="2420562981" sldId="276"/>
        </pc:sldMkLst>
        <pc:spChg chg="mod">
          <ac:chgData name="Isaac Low" userId="7480a74fbf43f6b1" providerId="LiveId" clId="{CFBE2B0A-2EFA-4FE4-850A-C0728527E043}" dt="2021-05-23T03:18:36.811" v="2928"/>
          <ac:spMkLst>
            <pc:docMk/>
            <pc:sldMk cId="2420562981" sldId="276"/>
            <ac:spMk id="2" creationId="{36815873-C85D-435F-95D9-977C11CB3EAB}"/>
          </ac:spMkLst>
        </pc:spChg>
        <pc:spChg chg="mod">
          <ac:chgData name="Isaac Low" userId="7480a74fbf43f6b1" providerId="LiveId" clId="{CFBE2B0A-2EFA-4FE4-850A-C0728527E043}" dt="2021-05-23T06:31:25.040" v="4278" actId="20577"/>
          <ac:spMkLst>
            <pc:docMk/>
            <pc:sldMk cId="2420562981" sldId="276"/>
            <ac:spMk id="4" creationId="{86F894F1-C7EE-4F3E-ABA6-28381E2B8A74}"/>
          </ac:spMkLst>
        </pc:spChg>
      </pc:sldChg>
      <pc:sldChg chg="modSp mod">
        <pc:chgData name="Isaac Low" userId="7480a74fbf43f6b1" providerId="LiveId" clId="{CFBE2B0A-2EFA-4FE4-850A-C0728527E043}" dt="2021-05-23T07:16:59.741" v="4968" actId="20577"/>
        <pc:sldMkLst>
          <pc:docMk/>
          <pc:sldMk cId="4213571434" sldId="280"/>
        </pc:sldMkLst>
        <pc:spChg chg="mod">
          <ac:chgData name="Isaac Low" userId="7480a74fbf43f6b1" providerId="LiveId" clId="{CFBE2B0A-2EFA-4FE4-850A-C0728527E043}" dt="2021-05-23T07:11:14.734" v="4533"/>
          <ac:spMkLst>
            <pc:docMk/>
            <pc:sldMk cId="4213571434" sldId="280"/>
            <ac:spMk id="2" creationId="{DE0622A5-6948-427F-922D-E05913CCCCE9}"/>
          </ac:spMkLst>
        </pc:spChg>
        <pc:spChg chg="mod">
          <ac:chgData name="Isaac Low" userId="7480a74fbf43f6b1" providerId="LiveId" clId="{CFBE2B0A-2EFA-4FE4-850A-C0728527E043}" dt="2021-05-23T07:16:59.741" v="4968" actId="20577"/>
          <ac:spMkLst>
            <pc:docMk/>
            <pc:sldMk cId="4213571434" sldId="280"/>
            <ac:spMk id="3" creationId="{BBFFAF36-85A4-431C-8F53-70B300B12405}"/>
          </ac:spMkLst>
        </pc:spChg>
      </pc:sldChg>
      <pc:sldChg chg="modSp mod">
        <pc:chgData name="Isaac Low" userId="7480a74fbf43f6b1" providerId="LiveId" clId="{CFBE2B0A-2EFA-4FE4-850A-C0728527E043}" dt="2021-05-23T07:22:05.692" v="5075" actId="20577"/>
        <pc:sldMkLst>
          <pc:docMk/>
          <pc:sldMk cId="1434158208" sldId="281"/>
        </pc:sldMkLst>
        <pc:spChg chg="mod">
          <ac:chgData name="Isaac Low" userId="7480a74fbf43f6b1" providerId="LiveId" clId="{CFBE2B0A-2EFA-4FE4-850A-C0728527E043}" dt="2021-05-23T07:17:11.417" v="4969"/>
          <ac:spMkLst>
            <pc:docMk/>
            <pc:sldMk cId="1434158208" sldId="281"/>
            <ac:spMk id="2" creationId="{D702B0E3-87FB-4AF6-8427-420CF9C1D328}"/>
          </ac:spMkLst>
        </pc:spChg>
        <pc:spChg chg="mod">
          <ac:chgData name="Isaac Low" userId="7480a74fbf43f6b1" providerId="LiveId" clId="{CFBE2B0A-2EFA-4FE4-850A-C0728527E043}" dt="2021-05-23T07:22:05.692" v="5075" actId="20577"/>
          <ac:spMkLst>
            <pc:docMk/>
            <pc:sldMk cId="1434158208" sldId="281"/>
            <ac:spMk id="3" creationId="{889236D7-7219-4F2B-9965-C26EF12559D8}"/>
          </ac:spMkLst>
        </pc:spChg>
      </pc:sldChg>
    </pc:docChg>
  </pc:docChgLst>
  <pc:docChgLst>
    <pc:chgData name="Isaac Low" userId="7480a74fbf43f6b1" providerId="LiveId" clId="{3EA38564-0836-4C28-96B1-D107EE744528}"/>
    <pc:docChg chg="undo custSel addSld delSld modSld sldOrd">
      <pc:chgData name="Isaac Low" userId="7480a74fbf43f6b1" providerId="LiveId" clId="{3EA38564-0836-4C28-96B1-D107EE744528}" dt="2021-05-14T02:17:20.965" v="11276" actId="20577"/>
      <pc:docMkLst>
        <pc:docMk/>
      </pc:docMkLst>
      <pc:sldChg chg="addSp delSp modSp mod">
        <pc:chgData name="Isaac Low" userId="7480a74fbf43f6b1" providerId="LiveId" clId="{3EA38564-0836-4C28-96B1-D107EE744528}" dt="2021-05-14T01:02:30.360" v="11252" actId="20577"/>
        <pc:sldMkLst>
          <pc:docMk/>
          <pc:sldMk cId="0" sldId="263"/>
        </pc:sldMkLst>
        <pc:spChg chg="add mod">
          <ac:chgData name="Isaac Low" userId="7480a74fbf43f6b1" providerId="LiveId" clId="{3EA38564-0836-4C28-96B1-D107EE744528}" dt="2021-05-14T01:02:30.360" v="11252" actId="20577"/>
          <ac:spMkLst>
            <pc:docMk/>
            <pc:sldMk cId="0" sldId="263"/>
            <ac:spMk id="3" creationId="{9151F31F-7FE9-4963-B918-8A00CC457AA1}"/>
          </ac:spMkLst>
        </pc:spChg>
        <pc:spChg chg="mod">
          <ac:chgData name="Isaac Low" userId="7480a74fbf43f6b1" providerId="LiveId" clId="{3EA38564-0836-4C28-96B1-D107EE744528}" dt="2021-05-14T01:01:50.170" v="11199" actId="20577"/>
          <ac:spMkLst>
            <pc:docMk/>
            <pc:sldMk cId="0" sldId="263"/>
            <ac:spMk id="144" creationId="{00000000-0000-0000-0000-000000000000}"/>
          </ac:spMkLst>
        </pc:spChg>
        <pc:spChg chg="del mod">
          <ac:chgData name="Isaac Low" userId="7480a74fbf43f6b1" providerId="LiveId" clId="{3EA38564-0836-4C28-96B1-D107EE744528}" dt="2021-05-13T11:01:35.829" v="9443" actId="21"/>
          <ac:spMkLst>
            <pc:docMk/>
            <pc:sldMk cId="0" sldId="263"/>
            <ac:spMk id="145" creationId="{00000000-0000-0000-0000-000000000000}"/>
          </ac:spMkLst>
        </pc:spChg>
      </pc:sldChg>
      <pc:sldChg chg="modSp mod">
        <pc:chgData name="Isaac Low" userId="7480a74fbf43f6b1" providerId="LiveId" clId="{3EA38564-0836-4C28-96B1-D107EE744528}" dt="2021-05-14T02:17:20.965" v="11276" actId="20577"/>
        <pc:sldMkLst>
          <pc:docMk/>
          <pc:sldMk cId="1198313568" sldId="265"/>
        </pc:sldMkLst>
        <pc:spChg chg="mod">
          <ac:chgData name="Isaac Low" userId="7480a74fbf43f6b1" providerId="LiveId" clId="{3EA38564-0836-4C28-96B1-D107EE744528}" dt="2021-05-14T02:17:20.965" v="11276" actId="20577"/>
          <ac:spMkLst>
            <pc:docMk/>
            <pc:sldMk cId="1198313568" sldId="265"/>
            <ac:spMk id="4" creationId="{22789609-1E9E-4D27-8698-0C40BD8A7D9A}"/>
          </ac:spMkLst>
        </pc:spChg>
        <pc:spChg chg="mod">
          <ac:chgData name="Isaac Low" userId="7480a74fbf43f6b1" providerId="LiveId" clId="{3EA38564-0836-4C28-96B1-D107EE744528}" dt="2021-05-12T02:02:22.188" v="9426"/>
          <ac:spMkLst>
            <pc:docMk/>
            <pc:sldMk cId="1198313568" sldId="265"/>
            <ac:spMk id="5" creationId="{85ABE0A6-4C01-4ED9-914B-354C2D427612}"/>
          </ac:spMkLst>
        </pc:spChg>
      </pc:sldChg>
      <pc:sldChg chg="modSp mod">
        <pc:chgData name="Isaac Low" userId="7480a74fbf43f6b1" providerId="LiveId" clId="{3EA38564-0836-4C28-96B1-D107EE744528}" dt="2021-05-11T09:44:58.039" v="409"/>
        <pc:sldMkLst>
          <pc:docMk/>
          <pc:sldMk cId="2599591259" sldId="268"/>
        </pc:sldMkLst>
        <pc:spChg chg="mod">
          <ac:chgData name="Isaac Low" userId="7480a74fbf43f6b1" providerId="LiveId" clId="{3EA38564-0836-4C28-96B1-D107EE744528}" dt="2021-05-11T09:44:58.039" v="409"/>
          <ac:spMkLst>
            <pc:docMk/>
            <pc:sldMk cId="2599591259" sldId="268"/>
            <ac:spMk id="7" creationId="{6D123224-F0D6-455D-A62B-AD9B3F9E20C0}"/>
          </ac:spMkLst>
        </pc:spChg>
      </pc:sldChg>
      <pc:sldChg chg="addSp delSp modSp mod">
        <pc:chgData name="Isaac Low" userId="7480a74fbf43f6b1" providerId="LiveId" clId="{3EA38564-0836-4C28-96B1-D107EE744528}" dt="2021-05-13T11:22:47.249" v="10110" actId="14100"/>
        <pc:sldMkLst>
          <pc:docMk/>
          <pc:sldMk cId="3345914534" sldId="271"/>
        </pc:sldMkLst>
        <pc:spChg chg="del">
          <ac:chgData name="Isaac Low" userId="7480a74fbf43f6b1" providerId="LiveId" clId="{3EA38564-0836-4C28-96B1-D107EE744528}" dt="2021-05-13T11:22:34.238" v="10106" actId="21"/>
          <ac:spMkLst>
            <pc:docMk/>
            <pc:sldMk cId="3345914534" sldId="271"/>
            <ac:spMk id="3" creationId="{E4D1EEDB-9F3E-4117-89BD-058B0EB6C110}"/>
          </ac:spMkLst>
        </pc:spChg>
        <pc:spChg chg="add del mod">
          <ac:chgData name="Isaac Low" userId="7480a74fbf43f6b1" providerId="LiveId" clId="{3EA38564-0836-4C28-96B1-D107EE744528}" dt="2021-05-13T11:22:43.649" v="10109"/>
          <ac:spMkLst>
            <pc:docMk/>
            <pc:sldMk cId="3345914534" sldId="271"/>
            <ac:spMk id="5" creationId="{61CF6E1D-9F19-4708-AA16-A7290883EE59}"/>
          </ac:spMkLst>
        </pc:spChg>
        <pc:spChg chg="add mod">
          <ac:chgData name="Isaac Low" userId="7480a74fbf43f6b1" providerId="LiveId" clId="{3EA38564-0836-4C28-96B1-D107EE744528}" dt="2021-05-13T11:22:47.249" v="10110" actId="14100"/>
          <ac:spMkLst>
            <pc:docMk/>
            <pc:sldMk cId="3345914534" sldId="271"/>
            <ac:spMk id="6" creationId="{AC1B580E-33D2-46F8-884E-C018F4EEBD42}"/>
          </ac:spMkLst>
        </pc:spChg>
      </pc:sldChg>
      <pc:sldChg chg="modSp mod">
        <pc:chgData name="Isaac Low" userId="7480a74fbf43f6b1" providerId="LiveId" clId="{3EA38564-0836-4C28-96B1-D107EE744528}" dt="2021-05-12T01:07:06.732" v="8328"/>
        <pc:sldMkLst>
          <pc:docMk/>
          <pc:sldMk cId="375950951" sldId="273"/>
        </pc:sldMkLst>
        <pc:spChg chg="mod">
          <ac:chgData name="Isaac Low" userId="7480a74fbf43f6b1" providerId="LiveId" clId="{3EA38564-0836-4C28-96B1-D107EE744528}" dt="2021-05-12T01:07:06.732" v="8328"/>
          <ac:spMkLst>
            <pc:docMk/>
            <pc:sldMk cId="375950951" sldId="273"/>
            <ac:spMk id="5" creationId="{4277F42C-62A2-4044-898C-373662CD6C65}"/>
          </ac:spMkLst>
        </pc:spChg>
      </pc:sldChg>
      <pc:sldChg chg="modSp mod">
        <pc:chgData name="Isaac Low" userId="7480a74fbf43f6b1" providerId="LiveId" clId="{3EA38564-0836-4C28-96B1-D107EE744528}" dt="2021-05-11T13:25:06.422" v="6177" actId="20577"/>
        <pc:sldMkLst>
          <pc:docMk/>
          <pc:sldMk cId="4040855357" sldId="274"/>
        </pc:sldMkLst>
        <pc:spChg chg="mod">
          <ac:chgData name="Isaac Low" userId="7480a74fbf43f6b1" providerId="LiveId" clId="{3EA38564-0836-4C28-96B1-D107EE744528}" dt="2021-05-11T13:22:50.041" v="5866" actId="20577"/>
          <ac:spMkLst>
            <pc:docMk/>
            <pc:sldMk cId="4040855357" sldId="274"/>
            <ac:spMk id="2" creationId="{3E138F63-7B4F-4B01-A91A-CB2EB0D7782D}"/>
          </ac:spMkLst>
        </pc:spChg>
        <pc:spChg chg="mod">
          <ac:chgData name="Isaac Low" userId="7480a74fbf43f6b1" providerId="LiveId" clId="{3EA38564-0836-4C28-96B1-D107EE744528}" dt="2021-05-11T13:25:06.422" v="6177" actId="20577"/>
          <ac:spMkLst>
            <pc:docMk/>
            <pc:sldMk cId="4040855357" sldId="274"/>
            <ac:spMk id="3" creationId="{9983C887-BAB6-4FC9-9EC5-7E3A8381DE17}"/>
          </ac:spMkLst>
        </pc:spChg>
      </pc:sldChg>
      <pc:sldChg chg="modSp new mod">
        <pc:chgData name="Isaac Low" userId="7480a74fbf43f6b1" providerId="LiveId" clId="{3EA38564-0836-4C28-96B1-D107EE744528}" dt="2021-05-11T09:53:19.084" v="1196" actId="20577"/>
        <pc:sldMkLst>
          <pc:docMk/>
          <pc:sldMk cId="3043329283" sldId="275"/>
        </pc:sldMkLst>
        <pc:spChg chg="mod">
          <ac:chgData name="Isaac Low" userId="7480a74fbf43f6b1" providerId="LiveId" clId="{3EA38564-0836-4C28-96B1-D107EE744528}" dt="2021-05-11T09:36:37.419" v="147" actId="20577"/>
          <ac:spMkLst>
            <pc:docMk/>
            <pc:sldMk cId="3043329283" sldId="275"/>
            <ac:spMk id="2" creationId="{E9B35BD7-5E1D-4D69-BCEB-503EEEECE949}"/>
          </ac:spMkLst>
        </pc:spChg>
        <pc:spChg chg="mod">
          <ac:chgData name="Isaac Low" userId="7480a74fbf43f6b1" providerId="LiveId" clId="{3EA38564-0836-4C28-96B1-D107EE744528}" dt="2021-05-11T09:53:19.084" v="1196" actId="20577"/>
          <ac:spMkLst>
            <pc:docMk/>
            <pc:sldMk cId="3043329283" sldId="275"/>
            <ac:spMk id="3" creationId="{1C7EAB3C-751F-436C-B32A-A09A68C05EEE}"/>
          </ac:spMkLst>
        </pc:spChg>
      </pc:sldChg>
      <pc:sldChg chg="addSp delSp modSp new mod ord">
        <pc:chgData name="Isaac Low" userId="7480a74fbf43f6b1" providerId="LiveId" clId="{3EA38564-0836-4C28-96B1-D107EE744528}" dt="2021-05-14T01:40:19.413" v="11258" actId="20577"/>
        <pc:sldMkLst>
          <pc:docMk/>
          <pc:sldMk cId="2420562981" sldId="276"/>
        </pc:sldMkLst>
        <pc:spChg chg="mod">
          <ac:chgData name="Isaac Low" userId="7480a74fbf43f6b1" providerId="LiveId" clId="{3EA38564-0836-4C28-96B1-D107EE744528}" dt="2021-05-13T11:06:03.685" v="9971" actId="20577"/>
          <ac:spMkLst>
            <pc:docMk/>
            <pc:sldMk cId="2420562981" sldId="276"/>
            <ac:spMk id="2" creationId="{36815873-C85D-435F-95D9-977C11CB3EAB}"/>
          </ac:spMkLst>
        </pc:spChg>
        <pc:spChg chg="del mod">
          <ac:chgData name="Isaac Low" userId="7480a74fbf43f6b1" providerId="LiveId" clId="{3EA38564-0836-4C28-96B1-D107EE744528}" dt="2021-05-13T11:01:37.184" v="9444"/>
          <ac:spMkLst>
            <pc:docMk/>
            <pc:sldMk cId="2420562981" sldId="276"/>
            <ac:spMk id="3" creationId="{8CD8FBF3-8560-4166-BED7-6A8DC1F88D17}"/>
          </ac:spMkLst>
        </pc:spChg>
        <pc:spChg chg="add mod">
          <ac:chgData name="Isaac Low" userId="7480a74fbf43f6b1" providerId="LiveId" clId="{3EA38564-0836-4C28-96B1-D107EE744528}" dt="2021-05-14T01:40:19.413" v="11258" actId="20577"/>
          <ac:spMkLst>
            <pc:docMk/>
            <pc:sldMk cId="2420562981" sldId="276"/>
            <ac:spMk id="4" creationId="{86F894F1-C7EE-4F3E-ABA6-28381E2B8A74}"/>
          </ac:spMkLst>
        </pc:spChg>
      </pc:sldChg>
      <pc:sldChg chg="addSp delSp modSp new mod">
        <pc:chgData name="Isaac Low" userId="7480a74fbf43f6b1" providerId="LiveId" clId="{3EA38564-0836-4C28-96B1-D107EE744528}" dt="2021-05-13T11:22:36.788" v="10108"/>
        <pc:sldMkLst>
          <pc:docMk/>
          <pc:sldMk cId="146041910" sldId="277"/>
        </pc:sldMkLst>
        <pc:spChg chg="mod">
          <ac:chgData name="Isaac Low" userId="7480a74fbf43f6b1" providerId="LiveId" clId="{3EA38564-0836-4C28-96B1-D107EE744528}" dt="2021-05-11T11:47:26.497" v="2176"/>
          <ac:spMkLst>
            <pc:docMk/>
            <pc:sldMk cId="146041910" sldId="277"/>
            <ac:spMk id="2" creationId="{20908866-6921-4E3E-852B-3D535AE3C714}"/>
          </ac:spMkLst>
        </pc:spChg>
        <pc:spChg chg="mod">
          <ac:chgData name="Isaac Low" userId="7480a74fbf43f6b1" providerId="LiveId" clId="{3EA38564-0836-4C28-96B1-D107EE744528}" dt="2021-05-11T11:50:56.042" v="2775" actId="20577"/>
          <ac:spMkLst>
            <pc:docMk/>
            <pc:sldMk cId="146041910" sldId="277"/>
            <ac:spMk id="3" creationId="{23A55E3D-6C3B-4AFF-BCD4-817791E8B715}"/>
          </ac:spMkLst>
        </pc:spChg>
        <pc:spChg chg="add del mod">
          <ac:chgData name="Isaac Low" userId="7480a74fbf43f6b1" providerId="LiveId" clId="{3EA38564-0836-4C28-96B1-D107EE744528}" dt="2021-05-13T11:22:36.788" v="10108"/>
          <ac:spMkLst>
            <pc:docMk/>
            <pc:sldMk cId="146041910" sldId="277"/>
            <ac:spMk id="4" creationId="{F144298E-59BE-4A8E-B8FE-E8F6815E1726}"/>
          </ac:spMkLst>
        </pc:spChg>
      </pc:sldChg>
      <pc:sldChg chg="modSp new del mod">
        <pc:chgData name="Isaac Low" userId="7480a74fbf43f6b1" providerId="LiveId" clId="{3EA38564-0836-4C28-96B1-D107EE744528}" dt="2021-05-13T11:22:21.262" v="10105" actId="2696"/>
        <pc:sldMkLst>
          <pc:docMk/>
          <pc:sldMk cId="1329667922" sldId="278"/>
        </pc:sldMkLst>
        <pc:spChg chg="mod">
          <ac:chgData name="Isaac Low" userId="7480a74fbf43f6b1" providerId="LiveId" clId="{3EA38564-0836-4C28-96B1-D107EE744528}" dt="2021-05-11T11:52:58.554" v="2786" actId="20577"/>
          <ac:spMkLst>
            <pc:docMk/>
            <pc:sldMk cId="1329667922" sldId="278"/>
            <ac:spMk id="2" creationId="{20F90DF2-3219-40E1-96E5-9078E0636CA1}"/>
          </ac:spMkLst>
        </pc:spChg>
        <pc:spChg chg="mod">
          <ac:chgData name="Isaac Low" userId="7480a74fbf43f6b1" providerId="LiveId" clId="{3EA38564-0836-4C28-96B1-D107EE744528}" dt="2021-05-11T12:00:17.765" v="3497" actId="20577"/>
          <ac:spMkLst>
            <pc:docMk/>
            <pc:sldMk cId="1329667922" sldId="278"/>
            <ac:spMk id="3" creationId="{E5BA1498-912C-4A50-820E-CA5F9F541398}"/>
          </ac:spMkLst>
        </pc:spChg>
      </pc:sldChg>
      <pc:sldChg chg="modSp new del mod">
        <pc:chgData name="Isaac Low" userId="7480a74fbf43f6b1" providerId="LiveId" clId="{3EA38564-0836-4C28-96B1-D107EE744528}" dt="2021-05-12T01:04:19.928" v="8173" actId="47"/>
        <pc:sldMkLst>
          <pc:docMk/>
          <pc:sldMk cId="4115013858" sldId="279"/>
        </pc:sldMkLst>
        <pc:spChg chg="mod">
          <ac:chgData name="Isaac Low" userId="7480a74fbf43f6b1" providerId="LiveId" clId="{3EA38564-0836-4C28-96B1-D107EE744528}" dt="2021-05-11T12:19:49.826" v="3558" actId="313"/>
          <ac:spMkLst>
            <pc:docMk/>
            <pc:sldMk cId="4115013858" sldId="279"/>
            <ac:spMk id="2" creationId="{80CCA953-BD8A-4426-A720-2789566CEAB6}"/>
          </ac:spMkLst>
        </pc:spChg>
        <pc:spChg chg="mod">
          <ac:chgData name="Isaac Low" userId="7480a74fbf43f6b1" providerId="LiveId" clId="{3EA38564-0836-4C28-96B1-D107EE744528}" dt="2021-05-11T12:23:24.066" v="4238" actId="20577"/>
          <ac:spMkLst>
            <pc:docMk/>
            <pc:sldMk cId="4115013858" sldId="279"/>
            <ac:spMk id="3" creationId="{2A5D6D02-C841-423E-81D8-F373ADCB2061}"/>
          </ac:spMkLst>
        </pc:spChg>
      </pc:sldChg>
      <pc:sldChg chg="modSp new mod ord">
        <pc:chgData name="Isaac Low" userId="7480a74fbf43f6b1" providerId="LiveId" clId="{3EA38564-0836-4C28-96B1-D107EE744528}" dt="2021-05-12T00:05:05.901" v="8166" actId="20577"/>
        <pc:sldMkLst>
          <pc:docMk/>
          <pc:sldMk cId="4213571434" sldId="280"/>
        </pc:sldMkLst>
        <pc:spChg chg="mod">
          <ac:chgData name="Isaac Low" userId="7480a74fbf43f6b1" providerId="LiveId" clId="{3EA38564-0836-4C28-96B1-D107EE744528}" dt="2021-05-11T13:30:16.431" v="6915" actId="20577"/>
          <ac:spMkLst>
            <pc:docMk/>
            <pc:sldMk cId="4213571434" sldId="280"/>
            <ac:spMk id="2" creationId="{DE0622A5-6948-427F-922D-E05913CCCCE9}"/>
          </ac:spMkLst>
        </pc:spChg>
        <pc:spChg chg="mod">
          <ac:chgData name="Isaac Low" userId="7480a74fbf43f6b1" providerId="LiveId" clId="{3EA38564-0836-4C28-96B1-D107EE744528}" dt="2021-05-12T00:05:05.901" v="8166" actId="20577"/>
          <ac:spMkLst>
            <pc:docMk/>
            <pc:sldMk cId="4213571434" sldId="280"/>
            <ac:spMk id="3" creationId="{BBFFAF36-85A4-431C-8F53-70B300B12405}"/>
          </ac:spMkLst>
        </pc:spChg>
      </pc:sldChg>
      <pc:sldChg chg="modSp new mod">
        <pc:chgData name="Isaac Low" userId="7480a74fbf43f6b1" providerId="LiveId" clId="{3EA38564-0836-4C28-96B1-D107EE744528}" dt="2021-05-12T00:06:18.209" v="8172" actId="20577"/>
        <pc:sldMkLst>
          <pc:docMk/>
          <pc:sldMk cId="1434158208" sldId="281"/>
        </pc:sldMkLst>
        <pc:spChg chg="mod">
          <ac:chgData name="Isaac Low" userId="7480a74fbf43f6b1" providerId="LiveId" clId="{3EA38564-0836-4C28-96B1-D107EE744528}" dt="2021-05-11T13:25:26.977" v="6218" actId="20577"/>
          <ac:spMkLst>
            <pc:docMk/>
            <pc:sldMk cId="1434158208" sldId="281"/>
            <ac:spMk id="2" creationId="{D702B0E3-87FB-4AF6-8427-420CF9C1D328}"/>
          </ac:spMkLst>
        </pc:spChg>
        <pc:spChg chg="mod">
          <ac:chgData name="Isaac Low" userId="7480a74fbf43f6b1" providerId="LiveId" clId="{3EA38564-0836-4C28-96B1-D107EE744528}" dt="2021-05-12T00:06:18.209" v="8172" actId="20577"/>
          <ac:spMkLst>
            <pc:docMk/>
            <pc:sldMk cId="1434158208" sldId="281"/>
            <ac:spMk id="3" creationId="{889236D7-7219-4F2B-9965-C26EF12559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63410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81997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474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032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BJECT_WITH_CAPTION_TEX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_WITH_CAPTION_TEXT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_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 rot="5400000">
            <a:off x="3920330" y="-1256506"/>
            <a:ext cx="4351339" cy="105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ldNum" idx="12"/>
          </p:nvPr>
        </p:nvSpPr>
        <p:spPr>
          <a:xfrm>
            <a:off x="11095216" y="6404312"/>
            <a:ext cx="258585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_TITLE_AND_VERTICAL_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3"/>
            <a:ext cx="5811839" cy="262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11095216" y="6404312"/>
            <a:ext cx="258585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white 1-column">
  <p:cSld name="Section Title white 1-colum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cxnSp>
        <p:nvCxnSpPr>
          <p:cNvPr id="77" name="Google Shape;77;p25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white 2-column">
  <p:cSld name="Section Title white 2-colum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cxnSp>
        <p:nvCxnSpPr>
          <p:cNvPr id="82" name="Google Shape;82;p26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white 1-column">
  <p:cSld name="Title and Content white 1-colum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white 2-column">
  <p:cSld name="Title and Content white 2-colum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white 3-column">
  <p:cSld name="Title and Content white 3-colum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black 1-column">
  <p:cSld name="Title and Content black 1-colum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body" idx="1"/>
          </p:nvPr>
        </p:nvSpPr>
        <p:spPr>
          <a:xfrm>
            <a:off x="1267261" y="1523224"/>
            <a:ext cx="10709835" cy="472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ldNum" idx="12"/>
          </p:nvPr>
        </p:nvSpPr>
        <p:spPr>
          <a:xfrm>
            <a:off x="167080" y="6334462"/>
            <a:ext cx="425942" cy="48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16" name="Google Shape;16;p12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 txBox="1"/>
          <p:nvPr/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2021 Institute of 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4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utline white 1-column">
  <p:cSld name="Outline white 1-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13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3" name="Google Shape;23;p13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3"/>
          <p:cNvSpPr txBox="1"/>
          <p:nvPr/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2021 Institute of 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4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9483" y="275093"/>
            <a:ext cx="3158750" cy="1457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utline black 1-column">
  <p:cSld name="Outline black 1-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cxnSp>
        <p:nvCxnSpPr>
          <p:cNvPr id="29" name="Google Shape;29;p14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0" name="Google Shape;30;p14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4"/>
          <p:cNvSpPr txBox="1"/>
          <p:nvPr/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2021 Institute of 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4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9483" y="275093"/>
            <a:ext cx="3158750" cy="1457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1-column">
  <p:cSld name="Title and Content 1-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5"/>
          <p:cNvSpPr txBox="1"/>
          <p:nvPr/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2021 Institute of 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4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_OBJECTS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>
            <a:spLocks noGrp="1"/>
          </p:cNvSpPr>
          <p:nvPr>
            <p:ph type="title"/>
          </p:nvPr>
        </p:nvSpPr>
        <p:spPr>
          <a:xfrm>
            <a:off x="1270000" y="377825"/>
            <a:ext cx="105156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1"/>
          </p:nvPr>
        </p:nvSpPr>
        <p:spPr>
          <a:xfrm>
            <a:off x="1270000" y="152400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3F3F3F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2"/>
          </p:nvPr>
        </p:nvSpPr>
        <p:spPr>
          <a:xfrm>
            <a:off x="6172200" y="152400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3F3F3F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6"/>
          <p:cNvSpPr txBox="1"/>
          <p:nvPr/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2021 Institute of 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4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11095216" y="6404312"/>
            <a:ext cx="258585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_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350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10"/>
          <p:cNvSpPr txBox="1"/>
          <p:nvPr/>
        </p:nvSpPr>
        <p:spPr>
          <a:xfrm>
            <a:off x="4038600" y="6356349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2021 Institute of 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4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wc.com.au/financial-services/pdf/major-banks-analysis-half-year-19.pdf" TargetMode="External"/><Relationship Id="rId2" Type="http://schemas.openxmlformats.org/officeDocument/2006/relationships/hyperlink" Target="https://www.bankaust.com.au/globalassets/assets/reporting-governance--policies/corporate--financial-reports/2020/2020-impact-report-fa-lr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ealthengine.com/retail-banking-customer-segment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991596" y="275498"/>
            <a:ext cx="10709835" cy="175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7200"/>
              <a:buFont typeface="Cambria"/>
              <a:buNone/>
            </a:pPr>
            <a:r>
              <a:rPr lang="en-US" sz="7200" dirty="0">
                <a:latin typeface="Cambria"/>
                <a:ea typeface="Cambria"/>
                <a:cs typeface="Cambria"/>
                <a:sym typeface="Cambria"/>
              </a:rPr>
              <a:t>Data Science &amp; AI</a:t>
            </a:r>
            <a:endParaRPr dirty="0"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1040108" y="2324268"/>
            <a:ext cx="10709835" cy="382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dirty="0">
                <a:latin typeface="Cambria"/>
                <a:ea typeface="Cambria"/>
                <a:cs typeface="Cambria"/>
                <a:sym typeface="Cambria"/>
              </a:rPr>
              <a:t>Isaac Kar Wai Low</a:t>
            </a: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dirty="0">
                <a:latin typeface="Cambria"/>
                <a:ea typeface="Cambria"/>
                <a:cs typeface="Cambria"/>
                <a:sym typeface="Cambria"/>
              </a:rPr>
              <a:t>Capstone Pitch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rPr lang="en-US" sz="4400" dirty="0">
                <a:solidFill>
                  <a:srgbClr val="DD4755"/>
                </a:solidFill>
                <a:latin typeface="Cambria"/>
                <a:ea typeface="Cambria"/>
                <a:sym typeface="Cambria"/>
              </a:rPr>
              <a:t>Proposals</a:t>
            </a:r>
          </a:p>
        </p:txBody>
      </p:sp>
      <p:cxnSp>
        <p:nvCxnSpPr>
          <p:cNvPr id="109" name="Google Shape;109;p2"/>
          <p:cNvCxnSpPr/>
          <p:nvPr/>
        </p:nvCxnSpPr>
        <p:spPr>
          <a:xfrm>
            <a:off x="3330887" y="5269266"/>
            <a:ext cx="6156352" cy="20286"/>
          </a:xfrm>
          <a:prstGeom prst="straightConnector1">
            <a:avLst/>
          </a:prstGeom>
          <a:noFill/>
          <a:ln w="28575" cap="flat" cmpd="sng">
            <a:solidFill>
              <a:srgbClr val="DD4755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10" name="Google Shape;110;p2"/>
          <p:cNvCxnSpPr/>
          <p:nvPr/>
        </p:nvCxnSpPr>
        <p:spPr>
          <a:xfrm>
            <a:off x="3330887" y="4117302"/>
            <a:ext cx="6156352" cy="20286"/>
          </a:xfrm>
          <a:prstGeom prst="straightConnector1">
            <a:avLst/>
          </a:prstGeom>
          <a:noFill/>
          <a:ln w="28575" cap="flat" cmpd="sng">
            <a:solidFill>
              <a:srgbClr val="DD4755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0C1B34-4D38-4FBD-9FFD-54E2D0FE315C}"/>
              </a:ext>
            </a:extLst>
          </p:cNvPr>
          <p:cNvSpPr/>
          <p:nvPr/>
        </p:nvSpPr>
        <p:spPr>
          <a:xfrm>
            <a:off x="2782529" y="1543665"/>
            <a:ext cx="6528619" cy="3569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Calibri"/>
                <a:cs typeface="Calibri"/>
                <a:sym typeface="Calibri"/>
              </a:rPr>
              <a:t>Thank</a:t>
            </a:r>
            <a:r>
              <a:rPr lang="en-US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alibri"/>
                <a:cs typeface="Calibri"/>
              </a:rPr>
              <a:t>You</a:t>
            </a:r>
            <a:endParaRPr lang="en-AU" sz="44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809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145" name="Google Shape;145;p8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571500" indent="-342900"/>
            <a:r>
              <a:rPr lang="en-US" dirty="0"/>
              <a:t>Capstone Proposals</a:t>
            </a:r>
          </a:p>
          <a:p>
            <a:pPr marL="1028700" lvl="1" indent="-342900"/>
            <a:r>
              <a:rPr lang="en-US" dirty="0"/>
              <a:t>Proposal 1: Algorithmic trading</a:t>
            </a:r>
          </a:p>
          <a:p>
            <a:pPr marL="1028700" lvl="1" indent="-342900"/>
            <a:r>
              <a:rPr lang="en-US" dirty="0"/>
              <a:t>Proposal 2: NDIS customer segmentation</a:t>
            </a:r>
          </a:p>
          <a:p>
            <a:pPr marL="1028700" lvl="1" indent="-342900"/>
            <a:r>
              <a:rPr lang="en-US" dirty="0"/>
              <a:t>Proposal 3: Google Play App Store Sentiment Analysis</a:t>
            </a:r>
          </a:p>
          <a:p>
            <a:pPr marL="1028700" lvl="1" indent="-342900"/>
            <a:endParaRPr lang="en-US" dirty="0"/>
          </a:p>
          <a:p>
            <a:pPr marL="5715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0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A94F1D-482F-4E9B-9E45-43DB0F6A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1 – Algorithmic Trading</a:t>
            </a:r>
            <a:endParaRPr lang="en-AU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1B580E-33D2-46F8-884E-C018F4EEB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9999" y="1524000"/>
            <a:ext cx="9250039" cy="4351338"/>
          </a:xfrm>
        </p:spPr>
        <p:txBody>
          <a:bodyPr/>
          <a:lstStyle/>
          <a:p>
            <a:pPr marL="571500" indent="-342900"/>
            <a:r>
              <a:rPr lang="en-US" sz="2000" dirty="0"/>
              <a:t>Problem Statement: </a:t>
            </a:r>
          </a:p>
          <a:p>
            <a:pPr marL="1028700" lvl="1" indent="-342900"/>
            <a:r>
              <a:rPr lang="en-US" sz="2000" dirty="0"/>
              <a:t>A financial service company in the intelligence analytics industry has managed to sell analytics PaaS to its institutional investors but fails to deliver to its retail cohort.</a:t>
            </a:r>
          </a:p>
          <a:p>
            <a:pPr marL="571500" indent="-342900"/>
            <a:r>
              <a:rPr lang="en-US" sz="2000" dirty="0"/>
              <a:t>Stakeholder &amp; ROI/Dollar Value:</a:t>
            </a:r>
          </a:p>
          <a:p>
            <a:pPr marL="1028700" lvl="1" indent="-342900"/>
            <a:r>
              <a:rPr lang="en-US" sz="2000" dirty="0"/>
              <a:t>ROI/ Dollar Value</a:t>
            </a:r>
          </a:p>
          <a:p>
            <a:pPr marL="1485900" lvl="2" indent="-342900"/>
            <a:r>
              <a:rPr lang="en-US" sz="2000" dirty="0"/>
              <a:t>Increase software sale margin</a:t>
            </a:r>
          </a:p>
          <a:p>
            <a:pPr marL="1485900" lvl="2" indent="-342900"/>
            <a:r>
              <a:rPr lang="en-US" sz="2000" dirty="0"/>
              <a:t>Increase net profit</a:t>
            </a:r>
          </a:p>
          <a:p>
            <a:pPr marL="1485900" lvl="2" indent="-342900"/>
            <a:r>
              <a:rPr lang="en-US" sz="2000" dirty="0"/>
              <a:t>Increase shareholder value</a:t>
            </a:r>
          </a:p>
          <a:p>
            <a:pPr marL="1485900" lvl="2" indent="-342900"/>
            <a:r>
              <a:rPr lang="en-US" sz="2000" dirty="0"/>
              <a:t>Increase ROI</a:t>
            </a:r>
          </a:p>
        </p:txBody>
      </p:sp>
    </p:spTree>
    <p:extLst>
      <p:ext uri="{BB962C8B-B14F-4D97-AF65-F5344CB8AC3E}">
        <p14:creationId xmlns:p14="http://schemas.microsoft.com/office/powerpoint/2010/main" val="334591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528C-E65E-409D-9045-2F176483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1: Algorithmic Trading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277F42C-62A2-4044-898C-373662CD6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00" y="1524000"/>
            <a:ext cx="10145860" cy="4351338"/>
          </a:xfrm>
        </p:spPr>
        <p:txBody>
          <a:bodyPr/>
          <a:lstStyle/>
          <a:p>
            <a:pPr marL="571500" indent="-342900"/>
            <a:r>
              <a:rPr lang="en-US" sz="2000" dirty="0"/>
              <a:t>Success Metrics, Expected Savings/Gains</a:t>
            </a:r>
          </a:p>
          <a:p>
            <a:pPr marL="1028700" lvl="1" indent="-342900"/>
            <a:r>
              <a:rPr lang="en-US" sz="2000" dirty="0"/>
              <a:t>Sales: Gain</a:t>
            </a:r>
          </a:p>
          <a:p>
            <a:pPr marL="1028700" lvl="1" indent="-342900"/>
            <a:r>
              <a:rPr lang="en-US" sz="2000" dirty="0"/>
              <a:t>Net Profit: Gain</a:t>
            </a:r>
          </a:p>
          <a:p>
            <a:pPr marL="1028700" lvl="1" indent="-342900"/>
            <a:r>
              <a:rPr lang="en-US" sz="2000" dirty="0"/>
              <a:t>Earnings per share: Gain</a:t>
            </a:r>
          </a:p>
          <a:p>
            <a:pPr marL="571500" indent="-342900"/>
            <a:r>
              <a:rPr lang="en-US" sz="2000" dirty="0"/>
              <a:t>Data Source</a:t>
            </a:r>
          </a:p>
          <a:p>
            <a:pPr marL="1028700" lvl="1" indent="-342900"/>
            <a:r>
              <a:rPr lang="en-US" sz="2000" dirty="0">
                <a:solidFill>
                  <a:srgbClr val="000000"/>
                </a:solidFill>
              </a:rPr>
              <a:t>FXCM trading platform, its REST API, and the </a:t>
            </a:r>
            <a:r>
              <a:rPr lang="en-US" sz="2000" dirty="0" err="1">
                <a:solidFill>
                  <a:srgbClr val="000000"/>
                </a:solidFill>
              </a:rPr>
              <a:t>fxcmpy</a:t>
            </a:r>
            <a:r>
              <a:rPr lang="en-US" sz="2000" dirty="0"/>
              <a:t> </a:t>
            </a:r>
            <a:r>
              <a:rPr lang="en-AU" sz="2000" dirty="0"/>
              <a:t>wrapper package</a:t>
            </a:r>
            <a:endParaRPr lang="en-US" sz="2000" dirty="0"/>
          </a:p>
          <a:p>
            <a:pPr marL="50800" indent="0" algn="l">
              <a:buNone/>
            </a:pPr>
            <a:r>
              <a:rPr lang="en-US" sz="2000" dirty="0"/>
              <a:t>Delivery plan</a:t>
            </a:r>
          </a:p>
          <a:p>
            <a:pPr marL="1028700" lvl="1" indent="-342900"/>
            <a:r>
              <a:rPr lang="en-US" sz="2000" dirty="0"/>
              <a:t>EDA, FE and Documentation – 28/05/21</a:t>
            </a:r>
          </a:p>
          <a:p>
            <a:pPr marL="1028700" lvl="1" indent="-342900"/>
            <a:r>
              <a:rPr lang="en-US" sz="2000" dirty="0"/>
              <a:t>Modeling &amp; Updated documentation – 03/06/21</a:t>
            </a:r>
          </a:p>
          <a:p>
            <a:pPr marL="571500" indent="-342900"/>
            <a:r>
              <a:rPr lang="en-US" sz="2000" dirty="0"/>
              <a:t>Q &amp; A - Questions, Comments, Thoughts, Ideas &amp; Feedback?</a:t>
            </a:r>
          </a:p>
        </p:txBody>
      </p:sp>
    </p:spTree>
    <p:extLst>
      <p:ext uri="{BB962C8B-B14F-4D97-AF65-F5344CB8AC3E}">
        <p14:creationId xmlns:p14="http://schemas.microsoft.com/office/powerpoint/2010/main" val="37595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5873-C85D-435F-95D9-977C11CB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Proposal 2 – </a:t>
            </a:r>
            <a:r>
              <a:rPr lang="en-US" dirty="0"/>
              <a:t>Google Play App Store Sentiment Analysis</a:t>
            </a:r>
            <a:endParaRPr lang="en-AU" dirty="0"/>
          </a:p>
        </p:txBody>
      </p:sp>
      <p:sp>
        <p:nvSpPr>
          <p:cNvPr id="4" name="Google Shape;145;p8">
            <a:extLst>
              <a:ext uri="{FF2B5EF4-FFF2-40B4-BE49-F238E27FC236}">
                <a16:creationId xmlns:a16="http://schemas.microsoft.com/office/drawing/2014/main" id="{86F894F1-C7EE-4F3E-ABA6-28381E2B8A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spcFirstLastPara="1" wrap="square" lIns="45675" tIns="45675" rIns="45675" bIns="45675" anchor="t" anchorCtr="0">
            <a:normAutofit lnSpcReduction="10000"/>
          </a:bodyPr>
          <a:lstStyle/>
          <a:p>
            <a:pPr marL="571500" indent="-342900"/>
            <a:r>
              <a:rPr lang="en-US" sz="2000" dirty="0"/>
              <a:t>Problem Statement: </a:t>
            </a:r>
          </a:p>
          <a:p>
            <a:pPr marL="1028700" lvl="1" indent="-342900"/>
            <a:r>
              <a:rPr lang="en-US" sz="2000" dirty="0"/>
              <a:t>A young startup wants to efficiently be able to scale the productivity of its IT team in speeding up its Software Development Life Cycle (SDLC). However, their A/B Testing time takes an average of 3 days. Using NLP and sentiment analysis, they want to be able to quickly forecast the current sentiment concerning a the product portfolio to speed up the Planning phase</a:t>
            </a:r>
          </a:p>
          <a:p>
            <a:pPr marL="571500" indent="-342900"/>
            <a:r>
              <a:rPr lang="en-US" sz="2000" dirty="0"/>
              <a:t>Stakeholder &amp; ROI/Dollar Value:</a:t>
            </a:r>
          </a:p>
          <a:p>
            <a:pPr marL="1028700" lvl="1" indent="-342900"/>
            <a:r>
              <a:rPr lang="en-US" sz="2000" dirty="0"/>
              <a:t>Reduce change fail percentage for cycle times</a:t>
            </a:r>
          </a:p>
          <a:p>
            <a:pPr marL="1028700" lvl="1" indent="-342900"/>
            <a:r>
              <a:rPr lang="en-US" sz="2000" dirty="0"/>
              <a:t>Reduce mean time to restoration for cycle times</a:t>
            </a:r>
          </a:p>
          <a:p>
            <a:pPr marL="571500" indent="-342900"/>
            <a:r>
              <a:rPr lang="en-US" sz="2000" dirty="0"/>
              <a:t>Goals</a:t>
            </a:r>
          </a:p>
          <a:p>
            <a:pPr marL="1028700" lvl="1" indent="-342900"/>
            <a:r>
              <a:rPr lang="en-US" sz="2000" dirty="0"/>
              <a:t>To increase production cycle times</a:t>
            </a:r>
          </a:p>
          <a:p>
            <a:pPr marL="1028700" lvl="1" indent="-342900"/>
            <a:r>
              <a:rPr lang="en-US" sz="2000" dirty="0"/>
              <a:t>To increase quarterly operational gross profit</a:t>
            </a:r>
          </a:p>
        </p:txBody>
      </p:sp>
    </p:spTree>
    <p:extLst>
      <p:ext uri="{BB962C8B-B14F-4D97-AF65-F5344CB8AC3E}">
        <p14:creationId xmlns:p14="http://schemas.microsoft.com/office/powerpoint/2010/main" val="242056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 dirty="0"/>
              <a:t>Proposal 2 – Google Play App Store Sentiment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1F31F-7FE9-4963-B918-8A00CC457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/>
            <a:r>
              <a:rPr lang="en-US" sz="2000" dirty="0"/>
              <a:t>Success Metrics, Expected Savings/Gains</a:t>
            </a:r>
          </a:p>
          <a:p>
            <a:pPr marL="1028700" lvl="1" indent="-342900"/>
            <a:r>
              <a:rPr lang="en-US" sz="2000" dirty="0"/>
              <a:t>Gross profit: gain</a:t>
            </a:r>
          </a:p>
          <a:p>
            <a:pPr marL="1028700" lvl="1" indent="-342900"/>
            <a:r>
              <a:rPr lang="en-US" sz="2000" dirty="0"/>
              <a:t>Infrastructure/ Cloud ROI: gain</a:t>
            </a:r>
          </a:p>
          <a:p>
            <a:pPr marL="571500" indent="-342900"/>
            <a:r>
              <a:rPr lang="en-US" sz="2000"/>
              <a:t>Data Source and APIs used</a:t>
            </a:r>
            <a:endParaRPr lang="en-US" sz="2000" dirty="0"/>
          </a:p>
          <a:p>
            <a:pPr marL="1028700" lvl="1" indent="-342900"/>
            <a:r>
              <a:rPr lang="en-US" sz="2000" dirty="0">
                <a:hlinkClick r:id="rId3"/>
              </a:rPr>
              <a:t>https://www.kaggle.com/lava18/google-play-store-apps</a:t>
            </a:r>
          </a:p>
          <a:p>
            <a:pPr marL="1028700" lvl="1" indent="-342900"/>
            <a:r>
              <a:rPr lang="en-US" sz="2000" dirty="0">
                <a:hlinkClick r:id="rId3"/>
              </a:rPr>
              <a:t>https://play.google.com/store</a:t>
            </a:r>
            <a:endParaRPr lang="en-US" sz="2000" dirty="0"/>
          </a:p>
          <a:p>
            <a:pPr marL="1028700" lvl="1" indent="-342900"/>
            <a:r>
              <a:rPr lang="en-US" sz="2000" dirty="0"/>
              <a:t>Google Play scraper API: https://pypi.org/project/google-play-scraper/</a:t>
            </a:r>
          </a:p>
          <a:p>
            <a:pPr marL="571500" indent="-342900"/>
            <a:r>
              <a:rPr lang="en-US" sz="2000" dirty="0"/>
              <a:t>Delivery plan</a:t>
            </a:r>
          </a:p>
          <a:p>
            <a:pPr marL="1028700" lvl="1" indent="-342900"/>
            <a:r>
              <a:rPr lang="en-US" sz="2000" dirty="0"/>
              <a:t>EDA, FE and Documentation – 28/05/21</a:t>
            </a:r>
          </a:p>
          <a:p>
            <a:pPr marL="1028700" lvl="1" indent="-342900"/>
            <a:r>
              <a:rPr lang="en-US" sz="2000" dirty="0"/>
              <a:t>Modeling &amp; Updated documentation – 3/06/21</a:t>
            </a:r>
          </a:p>
          <a:p>
            <a:pPr marL="571500" indent="-342900"/>
            <a:r>
              <a:rPr lang="en-US" sz="2000" dirty="0"/>
              <a:t>Q &amp; A - Q</a:t>
            </a:r>
            <a:r>
              <a:rPr lang="en-US" sz="2000" b="1" dirty="0"/>
              <a:t>u</a:t>
            </a:r>
            <a:r>
              <a:rPr lang="en-US" sz="2000" dirty="0"/>
              <a:t>estions, Comments, Thoughts, Ideas &amp; Feedback?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22A5-6948-427F-922D-E05913CC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Proposal 3 – </a:t>
            </a:r>
            <a:r>
              <a:rPr lang="en-US" dirty="0"/>
              <a:t>ANZ customer segmentation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FAF36-85A4-431C-8F53-70B300B12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/>
            <a:r>
              <a:rPr lang="en-US" sz="2000" dirty="0"/>
              <a:t>Problem Statement: </a:t>
            </a:r>
          </a:p>
          <a:p>
            <a:pPr marL="1028700" lvl="1" indent="-342900"/>
            <a:r>
              <a:rPr lang="en-US" sz="2000" dirty="0"/>
              <a:t>ANZ has trouble segmenting its customers so they can know when, who and where to focus acquisition and marketing efforts</a:t>
            </a:r>
          </a:p>
          <a:p>
            <a:pPr marL="571500" indent="-342900"/>
            <a:r>
              <a:rPr lang="en-US" sz="2000" dirty="0"/>
              <a:t>Stakeholder &amp; ROI/Dollar Value:</a:t>
            </a:r>
          </a:p>
          <a:p>
            <a:pPr marL="1028700" lvl="1" indent="-342900"/>
            <a:r>
              <a:rPr lang="en-US" sz="2000" dirty="0"/>
              <a:t>ROI on ad spend</a:t>
            </a:r>
          </a:p>
          <a:p>
            <a:pPr marL="1028700" lvl="1" indent="-342900"/>
            <a:r>
              <a:rPr lang="en-US" sz="2000" dirty="0"/>
              <a:t>Reduce cost of acquisition</a:t>
            </a:r>
          </a:p>
          <a:p>
            <a:pPr marL="1028700" lvl="1" indent="-342900"/>
            <a:r>
              <a:rPr lang="en-US" sz="2000" dirty="0"/>
              <a:t>Increase gross profit (revenue – COGS)</a:t>
            </a:r>
          </a:p>
          <a:p>
            <a:pPr marL="571500" indent="-342900"/>
            <a:r>
              <a:rPr lang="en-US" sz="2000" dirty="0"/>
              <a:t>Goals</a:t>
            </a:r>
          </a:p>
          <a:p>
            <a:pPr marL="1028700" lvl="1" indent="-342900"/>
            <a:r>
              <a:rPr lang="en-US" sz="2000" dirty="0"/>
              <a:t>Improve targeted marketing to decrease cost of acquisition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357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B0E3-87FB-4AF6-8427-420CF9C1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Proposal 3 – </a:t>
            </a:r>
            <a:r>
              <a:rPr lang="en-US" dirty="0"/>
              <a:t>ANZ customer segmentation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236D7-7219-4F2B-9965-C26EF1255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/>
            <a:r>
              <a:rPr lang="en-US" sz="2000" dirty="0"/>
              <a:t>Success Metrics, Expected Savings/Gains</a:t>
            </a:r>
          </a:p>
          <a:p>
            <a:pPr marL="1028700" lvl="1" indent="-342900"/>
            <a:r>
              <a:rPr lang="en-US" sz="2000" dirty="0"/>
              <a:t>Cost of acquisition: Save</a:t>
            </a:r>
          </a:p>
          <a:p>
            <a:pPr marL="1028700" lvl="1" indent="-342900"/>
            <a:r>
              <a:rPr lang="en-US" sz="2000" dirty="0"/>
              <a:t>Gross profit: Gain</a:t>
            </a:r>
          </a:p>
          <a:p>
            <a:pPr marL="571500" indent="-342900"/>
            <a:r>
              <a:rPr lang="en-US" sz="2000" dirty="0"/>
              <a:t>Data Source</a:t>
            </a:r>
          </a:p>
          <a:p>
            <a:pPr marL="1028700" lvl="1" indent="-342900"/>
            <a:r>
              <a:rPr lang="en-US" sz="2000" dirty="0"/>
              <a:t>https://www.kaggle.com/ashraf1997/anz-synthesised-transaction-dataset</a:t>
            </a:r>
          </a:p>
          <a:p>
            <a:pPr marL="571500" indent="-342900"/>
            <a:r>
              <a:rPr lang="en-US" sz="2000" dirty="0"/>
              <a:t>Delivery plan</a:t>
            </a:r>
          </a:p>
          <a:p>
            <a:pPr marL="1028700" lvl="1" indent="-342900"/>
            <a:r>
              <a:rPr lang="en-US" sz="2000" dirty="0"/>
              <a:t>EDA, FE and Documentation – 28/05/21</a:t>
            </a:r>
          </a:p>
          <a:p>
            <a:pPr marL="1028700" lvl="1" indent="-342900"/>
            <a:r>
              <a:rPr lang="en-US" sz="2000" dirty="0"/>
              <a:t>Modeling &amp; Updated documentation – 3/06/21</a:t>
            </a:r>
          </a:p>
        </p:txBody>
      </p:sp>
    </p:spTree>
    <p:extLst>
      <p:ext uri="{BB962C8B-B14F-4D97-AF65-F5344CB8AC3E}">
        <p14:creationId xmlns:p14="http://schemas.microsoft.com/office/powerpoint/2010/main" val="143415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B55969-D245-4BCB-8186-F9945E8B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123224-F0D6-455D-A62B-AD9B3F9E2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https://www.bankaust.com.au/globalassets/assets/reporting-governance--policies/corporate--financial-reports/2020/2020-impact-report-fa-lr.pdf</a:t>
            </a:r>
            <a:endParaRPr lang="en-US" dirty="0"/>
          </a:p>
          <a:p>
            <a:r>
              <a:rPr lang="en-AU" dirty="0">
                <a:hlinkClick r:id="rId3"/>
              </a:rPr>
              <a:t>https://www.pwc.com.au/financial-services/pdf/major-banks-analysis-half-year-19.pdf</a:t>
            </a:r>
            <a:endParaRPr lang="en-AU" dirty="0"/>
          </a:p>
          <a:p>
            <a:r>
              <a:rPr lang="en-AU" dirty="0">
                <a:hlinkClick r:id="rId4"/>
              </a:rPr>
              <a:t>https://www.wealthengine.com/retail-banking-customer-segmentation/</a:t>
            </a:r>
            <a:endParaRPr lang="en-AU" dirty="0"/>
          </a:p>
          <a:p>
            <a:r>
              <a:rPr lang="en-AU"/>
              <a:t>https://www.investopedia.com/articles/active-trading/090815/picking-right-algorithmic-trading-software.asp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95912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556</Words>
  <Application>Microsoft Office PowerPoint</Application>
  <PresentationFormat>Widescreen</PresentationFormat>
  <Paragraphs>75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Custom Design</vt:lpstr>
      <vt:lpstr>Data Science &amp; AI</vt:lpstr>
      <vt:lpstr>Agenda</vt:lpstr>
      <vt:lpstr>Proposal 1 – Algorithmic Trading</vt:lpstr>
      <vt:lpstr>Proposal 1: Algorithmic Trading</vt:lpstr>
      <vt:lpstr>Proposal 2 – Google Play App Store Sentiment Analysis</vt:lpstr>
      <vt:lpstr>Proposal 2 – Google Play App Store Sentiment Analysis</vt:lpstr>
      <vt:lpstr>Proposal 3 – ANZ customer segmentation</vt:lpstr>
      <vt:lpstr>Proposal 3 – ANZ customer segmentation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Pitch Presentation Template</dc:title>
  <dc:creator>Institute of Data</dc:creator>
  <cp:lastModifiedBy>Isaac Low</cp:lastModifiedBy>
  <cp:revision>106</cp:revision>
  <dcterms:modified xsi:type="dcterms:W3CDTF">2021-06-03T02:22:46Z</dcterms:modified>
</cp:coreProperties>
</file>