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6A5C3-16BC-459B-8B24-6227DC7E5B5C}" v="1" dt="2021-06-03T02:44:0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Low" userId="7480a74fbf43f6b1" providerId="LiveId" clId="{D426A5C3-16BC-459B-8B24-6227DC7E5B5C}"/>
    <pc:docChg chg="undo custSel addSld modSld">
      <pc:chgData name="Isaac Low" userId="7480a74fbf43f6b1" providerId="LiveId" clId="{D426A5C3-16BC-459B-8B24-6227DC7E5B5C}" dt="2021-06-03T02:44:11.028" v="2802" actId="680"/>
      <pc:docMkLst>
        <pc:docMk/>
      </pc:docMkLst>
      <pc:sldChg chg="modSp new mod">
        <pc:chgData name="Isaac Low" userId="7480a74fbf43f6b1" providerId="LiveId" clId="{D426A5C3-16BC-459B-8B24-6227DC7E5B5C}" dt="2021-06-02T15:48:11.927" v="176" actId="20577"/>
        <pc:sldMkLst>
          <pc:docMk/>
          <pc:sldMk cId="1346450560" sldId="256"/>
        </pc:sldMkLst>
        <pc:spChg chg="mod">
          <ac:chgData name="Isaac Low" userId="7480a74fbf43f6b1" providerId="LiveId" clId="{D426A5C3-16BC-459B-8B24-6227DC7E5B5C}" dt="2021-06-02T15:06:40.232" v="97"/>
          <ac:spMkLst>
            <pc:docMk/>
            <pc:sldMk cId="1346450560" sldId="256"/>
            <ac:spMk id="2" creationId="{98655E27-B5D0-4B51-AEF7-809DACFB571C}"/>
          </ac:spMkLst>
        </pc:spChg>
        <pc:spChg chg="mod">
          <ac:chgData name="Isaac Low" userId="7480a74fbf43f6b1" providerId="LiveId" clId="{D426A5C3-16BC-459B-8B24-6227DC7E5B5C}" dt="2021-06-02T15:48:11.927" v="176" actId="20577"/>
          <ac:spMkLst>
            <pc:docMk/>
            <pc:sldMk cId="1346450560" sldId="256"/>
            <ac:spMk id="3" creationId="{C0BEADF8-CE23-4B1C-BF6B-0C9AF1C6EFAB}"/>
          </ac:spMkLst>
        </pc:spChg>
      </pc:sldChg>
      <pc:sldChg chg="modSp new mod">
        <pc:chgData name="Isaac Low" userId="7480a74fbf43f6b1" providerId="LiveId" clId="{D426A5C3-16BC-459B-8B24-6227DC7E5B5C}" dt="2021-06-02T15:56:07.134" v="969" actId="20577"/>
        <pc:sldMkLst>
          <pc:docMk/>
          <pc:sldMk cId="1413400137" sldId="257"/>
        </pc:sldMkLst>
        <pc:spChg chg="mod">
          <ac:chgData name="Isaac Low" userId="7480a74fbf43f6b1" providerId="LiveId" clId="{D426A5C3-16BC-459B-8B24-6227DC7E5B5C}" dt="2021-06-02T15:48:45.962" v="188" actId="20577"/>
          <ac:spMkLst>
            <pc:docMk/>
            <pc:sldMk cId="1413400137" sldId="257"/>
            <ac:spMk id="2" creationId="{1B044B56-C6B8-4B17-8165-1D153226ADEA}"/>
          </ac:spMkLst>
        </pc:spChg>
        <pc:spChg chg="mod">
          <ac:chgData name="Isaac Low" userId="7480a74fbf43f6b1" providerId="LiveId" clId="{D426A5C3-16BC-459B-8B24-6227DC7E5B5C}" dt="2021-06-02T15:56:07.134" v="969" actId="20577"/>
          <ac:spMkLst>
            <pc:docMk/>
            <pc:sldMk cId="1413400137" sldId="257"/>
            <ac:spMk id="3" creationId="{C9EE74DE-FD5A-4DCE-8285-01B6FF9EF3AA}"/>
          </ac:spMkLst>
        </pc:spChg>
      </pc:sldChg>
      <pc:sldChg chg="modSp new mod">
        <pc:chgData name="Isaac Low" userId="7480a74fbf43f6b1" providerId="LiveId" clId="{D426A5C3-16BC-459B-8B24-6227DC7E5B5C}" dt="2021-06-02T15:58:50.804" v="1026" actId="15"/>
        <pc:sldMkLst>
          <pc:docMk/>
          <pc:sldMk cId="1287661203" sldId="258"/>
        </pc:sldMkLst>
        <pc:spChg chg="mod">
          <ac:chgData name="Isaac Low" userId="7480a74fbf43f6b1" providerId="LiveId" clId="{D426A5C3-16BC-459B-8B24-6227DC7E5B5C}" dt="2021-06-02T15:51:40.601" v="624" actId="20577"/>
          <ac:spMkLst>
            <pc:docMk/>
            <pc:sldMk cId="1287661203" sldId="258"/>
            <ac:spMk id="2" creationId="{257C169C-2D3B-4430-984A-4E0B1F44A0DE}"/>
          </ac:spMkLst>
        </pc:spChg>
        <pc:spChg chg="mod">
          <ac:chgData name="Isaac Low" userId="7480a74fbf43f6b1" providerId="LiveId" clId="{D426A5C3-16BC-459B-8B24-6227DC7E5B5C}" dt="2021-06-02T15:58:50.804" v="1026" actId="15"/>
          <ac:spMkLst>
            <pc:docMk/>
            <pc:sldMk cId="1287661203" sldId="258"/>
            <ac:spMk id="3" creationId="{4D6281FC-511E-41EB-84B7-68F8E3B8A28C}"/>
          </ac:spMkLst>
        </pc:spChg>
      </pc:sldChg>
      <pc:sldChg chg="modSp new mod">
        <pc:chgData name="Isaac Low" userId="7480a74fbf43f6b1" providerId="LiveId" clId="{D426A5C3-16BC-459B-8B24-6227DC7E5B5C}" dt="2021-06-03T02:24:44.539" v="2436" actId="20577"/>
        <pc:sldMkLst>
          <pc:docMk/>
          <pc:sldMk cId="1597611348" sldId="259"/>
        </pc:sldMkLst>
        <pc:spChg chg="mod">
          <ac:chgData name="Isaac Low" userId="7480a74fbf43f6b1" providerId="LiveId" clId="{D426A5C3-16BC-459B-8B24-6227DC7E5B5C}" dt="2021-06-02T16:01:25.190" v="1376" actId="20577"/>
          <ac:spMkLst>
            <pc:docMk/>
            <pc:sldMk cId="1597611348" sldId="259"/>
            <ac:spMk id="2" creationId="{03318686-D720-41DB-80BB-7F8781263C5C}"/>
          </ac:spMkLst>
        </pc:spChg>
        <pc:spChg chg="mod">
          <ac:chgData name="Isaac Low" userId="7480a74fbf43f6b1" providerId="LiveId" clId="{D426A5C3-16BC-459B-8B24-6227DC7E5B5C}" dt="2021-06-03T02:24:44.539" v="2436" actId="20577"/>
          <ac:spMkLst>
            <pc:docMk/>
            <pc:sldMk cId="1597611348" sldId="259"/>
            <ac:spMk id="3" creationId="{7DDCDE26-7BC2-49F7-8BCC-BA8F10922F55}"/>
          </ac:spMkLst>
        </pc:spChg>
      </pc:sldChg>
      <pc:sldChg chg="modSp new mod">
        <pc:chgData name="Isaac Low" userId="7480a74fbf43f6b1" providerId="LiveId" clId="{D426A5C3-16BC-459B-8B24-6227DC7E5B5C}" dt="2021-06-03T02:43:20.962" v="2793" actId="108"/>
        <pc:sldMkLst>
          <pc:docMk/>
          <pc:sldMk cId="2854986470" sldId="260"/>
        </pc:sldMkLst>
        <pc:spChg chg="mod">
          <ac:chgData name="Isaac Low" userId="7480a74fbf43f6b1" providerId="LiveId" clId="{D426A5C3-16BC-459B-8B24-6227DC7E5B5C}" dt="2021-06-02T16:01:29.354" v="1382" actId="20577"/>
          <ac:spMkLst>
            <pc:docMk/>
            <pc:sldMk cId="2854986470" sldId="260"/>
            <ac:spMk id="2" creationId="{06844C44-3675-43DC-8592-4202DE50ACCC}"/>
          </ac:spMkLst>
        </pc:spChg>
        <pc:spChg chg="mod">
          <ac:chgData name="Isaac Low" userId="7480a74fbf43f6b1" providerId="LiveId" clId="{D426A5C3-16BC-459B-8B24-6227DC7E5B5C}" dt="2021-06-03T02:43:20.962" v="2793" actId="108"/>
          <ac:spMkLst>
            <pc:docMk/>
            <pc:sldMk cId="2854986470" sldId="260"/>
            <ac:spMk id="3" creationId="{F1142356-254B-4420-98BC-2D8AACCFA737}"/>
          </ac:spMkLst>
        </pc:spChg>
      </pc:sldChg>
      <pc:sldChg chg="modSp new mod">
        <pc:chgData name="Isaac Low" userId="7480a74fbf43f6b1" providerId="LiveId" clId="{D426A5C3-16BC-459B-8B24-6227DC7E5B5C}" dt="2021-06-03T02:44:08.224" v="2801" actId="20577"/>
        <pc:sldMkLst>
          <pc:docMk/>
          <pc:sldMk cId="4219432369" sldId="261"/>
        </pc:sldMkLst>
        <pc:spChg chg="mod">
          <ac:chgData name="Isaac Low" userId="7480a74fbf43f6b1" providerId="LiveId" clId="{D426A5C3-16BC-459B-8B24-6227DC7E5B5C}" dt="2021-06-03T02:26:06.126" v="2445" actId="20577"/>
          <ac:spMkLst>
            <pc:docMk/>
            <pc:sldMk cId="4219432369" sldId="261"/>
            <ac:spMk id="2" creationId="{25716C74-8EF5-44F8-85D2-1499DBC94860}"/>
          </ac:spMkLst>
        </pc:spChg>
        <pc:spChg chg="mod">
          <ac:chgData name="Isaac Low" userId="7480a74fbf43f6b1" providerId="LiveId" clId="{D426A5C3-16BC-459B-8B24-6227DC7E5B5C}" dt="2021-06-03T02:44:08.224" v="2801" actId="20577"/>
          <ac:spMkLst>
            <pc:docMk/>
            <pc:sldMk cId="4219432369" sldId="261"/>
            <ac:spMk id="3" creationId="{97508E05-7405-413C-B1C8-0D632CBDFBE4}"/>
          </ac:spMkLst>
        </pc:spChg>
      </pc:sldChg>
      <pc:sldChg chg="new">
        <pc:chgData name="Isaac Low" userId="7480a74fbf43f6b1" providerId="LiveId" clId="{D426A5C3-16BC-459B-8B24-6227DC7E5B5C}" dt="2021-06-03T02:44:11.028" v="2802" actId="680"/>
        <pc:sldMkLst>
          <pc:docMk/>
          <pc:sldMk cId="250581806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70E7-8E82-4EF0-986B-2F618600F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7A7E-1823-4C0F-8D29-62B9E9A2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3F5F-52EA-400E-BBDD-F90F1354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99D5-649F-4A16-8AD3-A5A9C80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45AB-C511-4167-B779-2EC236F3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66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EB14-95E8-4107-962E-DEB3906B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A971C-5C2E-4419-B99D-A1DF8A69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B6896-C97D-43D0-8AA3-6EE2EF9D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559E-B471-48C3-B148-D12BC944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16BF-B819-4696-913D-66B8C83A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E8BFE-5325-4B55-98D3-8015CCD0E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4A72A-AE44-4F3E-AD5E-6DCEA9AD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0923-381A-45C1-A26C-EBCF906C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A28E-2E77-4160-B243-FFC26676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3286-242B-45F9-9FD4-3862826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9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FA27-F31C-487E-B781-EDA90DE7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80E8-0070-4B6A-93D1-6AEE013E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A04D-BF2C-4DE0-9AD9-6BE286AB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1B4-EC8F-4F77-B0D7-B619C1DF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2AFEC-C768-468E-A299-7CC270CC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5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5CEB-CE26-4C35-9BB2-17491568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A5A6-3BFC-436E-9582-3B612769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8B9D-0B04-45F4-AC90-78BFDD98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95CE-7DB9-471F-87BC-D62ED2A7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0582-4DE7-49F3-A57B-6264632E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238D-FB28-4454-A1C9-8D335F81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F2A5-B408-4983-AB90-29BE989D3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09FE-1A6C-4173-8F8B-6B72298A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AF35-EED2-495B-AA0B-24EA742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BF8E4-820C-4D21-A2D1-47C03842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D2D8-ACCB-4B23-8FD3-F24CFA8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77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A57C-4E8B-4A2B-92E2-A88C8EDA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E56E-FEFC-46A9-9534-D2C53AE3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3957E-3CD2-4973-B884-9C43E621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60465-948E-42C0-ACED-846AAE3CD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D9AAE-B3C6-48A1-A1A0-2F0EBA1F6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F4B50-FA3B-406B-897D-4B027146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AE97F-04BA-4574-9958-1118744C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E823B-F160-4FAA-B45D-998A471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0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2483-CA30-4205-B6DD-30759602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8D7F4-D770-4896-BB49-4B4EB09C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2E317-4BD7-4928-AA19-C7D8DE01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D8AA9-EF31-4FDC-8FD8-F04AED5C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67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3CF2F-64FD-4B6F-BDC6-3FDEF6C1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EB651-50AA-43A8-9A79-DAAC5466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3833-288B-4E56-B1E4-92413C94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06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A45-C12E-47A5-8082-34CC08A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6270-689E-48CC-A64F-68BFE118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8D3DC-0FE0-4909-B9DA-2C1D3A707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9A684-1ECE-4F74-BCBA-4925717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0FB5-E88C-410A-809F-48BB4935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1A351-68FC-4C3D-8E9A-6DE2C6DB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6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F0EC-278A-4801-B620-C8A1B245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C6C2-8F25-4DDF-82C3-DC8821DFE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CEAF-1279-42C0-80C1-7BEB2289D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2CF57-FC7B-4B4E-B209-FD6E62F2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48C3-8B35-4637-A42B-5F72981A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45ED-EE88-4989-AF93-0734BD7C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2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A6BFD-2582-4EE4-9F9C-A42FCC3D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BE7C8-D648-4CDE-97AA-194202D9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C3A7-0C02-4AC4-8436-33E9A3B38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7E04-D4CD-4364-B31A-A85EC39D8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2A1D-AF1D-4E4A-8F1A-962ED7E3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4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hyperlink" Target="https://www.kaggle.com/ashraf1997/anz-synthesised-transact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5E27-B5D0-4B51-AEF7-809DACFB5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Sentiment Analysis of Google Play App 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ADF8-CE23-4B1C-BF6B-0C9AF1C6E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Capstone Project</a:t>
            </a:r>
          </a:p>
          <a:p>
            <a:endParaRPr lang="en-AU" dirty="0"/>
          </a:p>
          <a:p>
            <a:r>
              <a:rPr lang="en-AU" dirty="0"/>
              <a:t>Isaac Kar Wai Low,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4645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4B56-C6B8-4B17-8165-1D153226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4DE-FD5A-4DCE-8285-01B6FF9E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  <a:p>
            <a:r>
              <a:rPr lang="en-AU" dirty="0"/>
              <a:t>Project Context</a:t>
            </a:r>
          </a:p>
          <a:p>
            <a:r>
              <a:rPr lang="en-AU" dirty="0"/>
              <a:t>Define</a:t>
            </a:r>
          </a:p>
          <a:p>
            <a:r>
              <a:rPr lang="en-AU" dirty="0"/>
              <a:t>Design</a:t>
            </a:r>
          </a:p>
          <a:p>
            <a:r>
              <a:rPr lang="en-AU" dirty="0"/>
              <a:t>Deliver</a:t>
            </a:r>
          </a:p>
          <a:p>
            <a:r>
              <a:rPr lang="en-AU" dirty="0"/>
              <a:t>Summary, conclusions and next steps</a:t>
            </a:r>
          </a:p>
          <a:p>
            <a:r>
              <a:rPr lang="en-AU" dirty="0"/>
              <a:t>Appendix: list of supporting documents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169C-2D3B-4430-984A-4E0B1F4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81FC-511E-41EB-84B7-68F8E3B8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Education</a:t>
            </a:r>
          </a:p>
          <a:p>
            <a:pPr lvl="2"/>
            <a:r>
              <a:rPr lang="en-AU" dirty="0"/>
              <a:t>Masters of Information Technology Graduate 2019, Major: Data Analytics</a:t>
            </a:r>
          </a:p>
          <a:p>
            <a:pPr lvl="1"/>
            <a:r>
              <a:rPr lang="en-AU" dirty="0"/>
              <a:t>Professional Experience</a:t>
            </a:r>
          </a:p>
          <a:p>
            <a:pPr lvl="2"/>
            <a:r>
              <a:rPr lang="en-AU" dirty="0"/>
              <a:t>Experience in data engineering at a start-up called Possible doing NLP</a:t>
            </a:r>
          </a:p>
          <a:p>
            <a:pPr lvl="2"/>
            <a:r>
              <a:rPr lang="en-AU" dirty="0"/>
              <a:t>ANZ virtual internship project on GitHub</a:t>
            </a:r>
          </a:p>
          <a:p>
            <a:pPr lvl="3"/>
            <a:r>
              <a:rPr lang="en-AU" dirty="0"/>
              <a:t>25+ features engineered, 5+ models used</a:t>
            </a:r>
          </a:p>
          <a:p>
            <a:pPr lvl="2"/>
            <a:r>
              <a:rPr lang="en-AU" dirty="0"/>
              <a:t>Sentiment Analysis Mini Project catalyst for Capstone Project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6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8686-D720-41DB-80BB-7F878126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DE26-7BC2-49F7-8BCC-BA8F1092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Industry or domain</a:t>
            </a:r>
          </a:p>
          <a:p>
            <a:pPr lvl="1"/>
            <a:r>
              <a:rPr lang="en-AU" dirty="0"/>
              <a:t>Application software development: Android and iOS, mobile, and web</a:t>
            </a:r>
          </a:p>
          <a:p>
            <a:r>
              <a:rPr lang="en-AU" dirty="0"/>
              <a:t>Problem area</a:t>
            </a:r>
          </a:p>
          <a:p>
            <a:pPr lvl="1"/>
            <a:r>
              <a:rPr lang="en-AU" dirty="0"/>
              <a:t>Young start-up Possible Me operates in a competitive landscape that adopts an Agile, customer-focussed approach. Even so, customer complaints are not being read because of its large volume and variety</a:t>
            </a:r>
          </a:p>
          <a:p>
            <a:pPr lvl="1"/>
            <a:r>
              <a:rPr lang="en-US" sz="2400" dirty="0"/>
              <a:t>However, their A/B Testing time takes an average of 3 days. Using NLP and sentiment analysis, they want to be able to quickly forecast the current sentiment concerning the product portfolio to speed up iterations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76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4C44-3675-43DC-8592-4202DE50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2356-254B-4420-98BC-2D8AACCF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Business aspects</a:t>
            </a:r>
          </a:p>
          <a:p>
            <a:pPr lvl="1"/>
            <a:r>
              <a:rPr lang="en-AU" dirty="0"/>
              <a:t>Stakeholders: Customers, Manager, Product Owner, Requirements Analysts, UI/UX Designers, Web Developers, Java developers, IT Project Manager, Financial Manager, Marketing Manager, Data Engineers, Data Analysts.</a:t>
            </a:r>
          </a:p>
          <a:p>
            <a:pPr lvl="1"/>
            <a:r>
              <a:rPr lang="en-AU" dirty="0"/>
              <a:t>Business question: </a:t>
            </a:r>
            <a:r>
              <a:rPr lang="en-GB" dirty="0"/>
              <a:t>How to increase delivery cycle speeds by prioritizing applications with the lowest perceived value from customers?</a:t>
            </a:r>
            <a:endParaRPr lang="en-AU" dirty="0"/>
          </a:p>
          <a:p>
            <a:pPr lvl="1"/>
            <a:r>
              <a:rPr lang="en-US" dirty="0"/>
              <a:t>Stakeholder &amp; ROI/Dollar Value:</a:t>
            </a:r>
          </a:p>
          <a:p>
            <a:pPr marL="1485900" lvl="2" indent="-342900"/>
            <a:r>
              <a:rPr lang="en-US" sz="2000" dirty="0"/>
              <a:t>Reduce change fail percentage for cycle times</a:t>
            </a:r>
          </a:p>
          <a:p>
            <a:pPr marL="1485900" lvl="2" indent="-342900"/>
            <a:r>
              <a:rPr lang="en-US" sz="2000" dirty="0"/>
              <a:t>Reduce mean time to restoration for cycle times</a:t>
            </a:r>
          </a:p>
          <a:p>
            <a:pPr lvl="1"/>
            <a:r>
              <a:rPr lang="en-US" dirty="0"/>
              <a:t>Goals</a:t>
            </a:r>
          </a:p>
          <a:p>
            <a:pPr marL="1485900" lvl="2" indent="-342900"/>
            <a:r>
              <a:rPr lang="en-US" dirty="0"/>
              <a:t>To increase production cycle times</a:t>
            </a:r>
          </a:p>
          <a:p>
            <a:pPr marL="1485900" lvl="2" indent="-342900"/>
            <a:r>
              <a:rPr lang="en-US" dirty="0"/>
              <a:t>To increase quarterly operational gross profit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8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C74-8EF5-44F8-85D2-1499DBC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8E05-7405-413C-B1C8-0D632CBD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Science aspects</a:t>
            </a:r>
          </a:p>
          <a:p>
            <a:pPr lvl="1"/>
            <a:r>
              <a:rPr lang="en-AU" dirty="0"/>
              <a:t>Data question</a:t>
            </a:r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Question: What are the models and features give us the best accuracy and ROC scores when predicting sentiment of customer reviews on the Google Play Store?</a:t>
            </a:r>
          </a:p>
          <a:p>
            <a:pPr lvl="1"/>
            <a:r>
              <a:rPr lang="en-GB" dirty="0"/>
              <a:t>Data required</a:t>
            </a:r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answer the question, we need to frame the problem as a supervised machine learning problem that requires labelled training and test data.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/>
            <a:r>
              <a:rPr lang="en-AU" dirty="0"/>
              <a:t>Customer reviews: text string type</a:t>
            </a:r>
          </a:p>
          <a:p>
            <a:pPr lvl="2"/>
            <a:r>
              <a:rPr lang="en-AU" dirty="0"/>
              <a:t>Sentiment label: binary or polarized integer type</a:t>
            </a:r>
          </a:p>
          <a:p>
            <a:pPr lvl="1"/>
            <a:r>
              <a:rPr lang="en-AU" dirty="0"/>
              <a:t>Data Source</a:t>
            </a:r>
          </a:p>
          <a:p>
            <a:pPr lvl="2"/>
            <a:r>
              <a:rPr lang="en-GB" dirty="0"/>
              <a:t>Kaggle: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https://www.kaggle.com/ashraf1997/anz-synthesised-transaction-dataset</a:t>
            </a:r>
            <a:endParaRPr lang="en-GB" dirty="0"/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Google Play: </a:t>
            </a: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https://play.google.com/store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4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A467-CE29-4753-951E-FA56A5B8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004A-2C7F-4E04-BA2C-6B46B259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81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375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Sentiment Analysis of Google Play App customer reviews</vt:lpstr>
      <vt:lpstr>Agenda</vt:lpstr>
      <vt:lpstr>Bio</vt:lpstr>
      <vt:lpstr>Project context</vt:lpstr>
      <vt:lpstr>Define</vt:lpstr>
      <vt:lpstr>Define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Isaac Low</dc:creator>
  <cp:lastModifiedBy>Isaac Low</cp:lastModifiedBy>
  <cp:revision>1</cp:revision>
  <dcterms:created xsi:type="dcterms:W3CDTF">2021-06-02T12:12:00Z</dcterms:created>
  <dcterms:modified xsi:type="dcterms:W3CDTF">2021-06-03T02:44:21Z</dcterms:modified>
</cp:coreProperties>
</file>