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0" r:id="rId10"/>
    <p:sldId id="268" r:id="rId11"/>
    <p:sldId id="263" r:id="rId12"/>
    <p:sldId id="272" r:id="rId13"/>
    <p:sldId id="264" r:id="rId14"/>
    <p:sldId id="271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0AD30-FF08-4E73-A446-0A92E21B2B5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44EAA-D8DF-4EE9-85E4-EEA55A56D2FE}">
      <dgm:prSet phldrT="[Text]" custT="1"/>
      <dgm:spPr/>
      <dgm:t>
        <a:bodyPr/>
        <a:lstStyle/>
        <a:p>
          <a:r>
            <a:rPr lang="en-US" sz="1800" dirty="0"/>
            <a:t>Meaningfully describe relationship between HS rank, draft pick, and NBA performance</a:t>
          </a:r>
        </a:p>
      </dgm:t>
    </dgm:pt>
    <dgm:pt modelId="{EFC04700-6224-49DB-A2A5-AAC097E2E017}" type="parTrans" cxnId="{4B48DF9D-1B4C-49E0-8C3E-40ED3D18D75D}">
      <dgm:prSet/>
      <dgm:spPr/>
      <dgm:t>
        <a:bodyPr/>
        <a:lstStyle/>
        <a:p>
          <a:endParaRPr lang="en-US"/>
        </a:p>
      </dgm:t>
    </dgm:pt>
    <dgm:pt modelId="{CC30F0F0-51A1-43E3-908D-05236FDB0123}" type="sibTrans" cxnId="{4B48DF9D-1B4C-49E0-8C3E-40ED3D18D75D}">
      <dgm:prSet/>
      <dgm:spPr/>
      <dgm:t>
        <a:bodyPr/>
        <a:lstStyle/>
        <a:p>
          <a:endParaRPr lang="en-US"/>
        </a:p>
      </dgm:t>
    </dgm:pt>
    <dgm:pt modelId="{8D38A150-D5AA-478B-8A08-14F5406DFB0C}">
      <dgm:prSet phldrT="[Text]"/>
      <dgm:spPr/>
      <dgm:t>
        <a:bodyPr/>
        <a:lstStyle/>
        <a:p>
          <a:r>
            <a:rPr lang="en-US" dirty="0"/>
            <a:t>More accurate scouting reports</a:t>
          </a:r>
        </a:p>
      </dgm:t>
    </dgm:pt>
    <dgm:pt modelId="{A8FC31CE-5DAF-4DF1-B1C6-182A2A5A1CDF}" type="parTrans" cxnId="{6C50A0DD-4919-4EE9-A02E-E79EB5212403}">
      <dgm:prSet/>
      <dgm:spPr/>
      <dgm:t>
        <a:bodyPr/>
        <a:lstStyle/>
        <a:p>
          <a:endParaRPr lang="en-US"/>
        </a:p>
      </dgm:t>
    </dgm:pt>
    <dgm:pt modelId="{974213CF-B5C0-4F0C-829E-1C2EC146D687}" type="sibTrans" cxnId="{6C50A0DD-4919-4EE9-A02E-E79EB5212403}">
      <dgm:prSet/>
      <dgm:spPr/>
      <dgm:t>
        <a:bodyPr/>
        <a:lstStyle/>
        <a:p>
          <a:endParaRPr lang="en-US"/>
        </a:p>
      </dgm:t>
    </dgm:pt>
    <dgm:pt modelId="{D18D2BD5-268C-4351-BB55-7A2BCADD44A5}">
      <dgm:prSet phldrT="[Text]"/>
      <dgm:spPr/>
      <dgm:t>
        <a:bodyPr/>
        <a:lstStyle/>
        <a:p>
          <a:r>
            <a:rPr lang="en-US" dirty="0"/>
            <a:t>NBA teams draft better players</a:t>
          </a:r>
        </a:p>
      </dgm:t>
    </dgm:pt>
    <dgm:pt modelId="{C8CAAA57-EE82-472E-B248-A6602AA33F92}" type="parTrans" cxnId="{A48B1EAE-2E11-47C8-957D-5940D3815E60}">
      <dgm:prSet/>
      <dgm:spPr/>
      <dgm:t>
        <a:bodyPr/>
        <a:lstStyle/>
        <a:p>
          <a:endParaRPr lang="en-US"/>
        </a:p>
      </dgm:t>
    </dgm:pt>
    <dgm:pt modelId="{5E84CDB4-F532-415C-B976-811AE6AF9654}" type="sibTrans" cxnId="{A48B1EAE-2E11-47C8-957D-5940D3815E60}">
      <dgm:prSet/>
      <dgm:spPr/>
      <dgm:t>
        <a:bodyPr/>
        <a:lstStyle/>
        <a:p>
          <a:endParaRPr lang="en-US"/>
        </a:p>
      </dgm:t>
    </dgm:pt>
    <dgm:pt modelId="{63701F62-8361-4491-8065-4EC365FB6C4E}">
      <dgm:prSet phldrT="[Text]"/>
      <dgm:spPr/>
      <dgm:t>
        <a:bodyPr/>
        <a:lstStyle/>
        <a:p>
          <a:r>
            <a:rPr lang="en-US" dirty="0"/>
            <a:t>More strategic endorsement deals</a:t>
          </a:r>
        </a:p>
      </dgm:t>
    </dgm:pt>
    <dgm:pt modelId="{ACD6432C-E1BC-49FE-8C93-B03EE837A09D}" type="parTrans" cxnId="{941E8280-1835-472E-8D06-40E0334D7443}">
      <dgm:prSet/>
      <dgm:spPr/>
      <dgm:t>
        <a:bodyPr/>
        <a:lstStyle/>
        <a:p>
          <a:endParaRPr lang="en-US"/>
        </a:p>
      </dgm:t>
    </dgm:pt>
    <dgm:pt modelId="{B03EA70F-626E-43E1-A270-22D9381B15D2}" type="sibTrans" cxnId="{941E8280-1835-472E-8D06-40E0334D7443}">
      <dgm:prSet/>
      <dgm:spPr/>
      <dgm:t>
        <a:bodyPr/>
        <a:lstStyle/>
        <a:p>
          <a:endParaRPr lang="en-US"/>
        </a:p>
      </dgm:t>
    </dgm:pt>
    <dgm:pt modelId="{0BA920A0-D8DA-4BB6-8BE9-A251922F28A4}">
      <dgm:prSet phldrT="[Text]"/>
      <dgm:spPr/>
      <dgm:t>
        <a:bodyPr/>
        <a:lstStyle/>
        <a:p>
          <a:r>
            <a:rPr lang="en-US" dirty="0"/>
            <a:t>Less risk and higher rate of return</a:t>
          </a:r>
        </a:p>
      </dgm:t>
    </dgm:pt>
    <dgm:pt modelId="{AB24C99E-83F1-4F67-A9B5-A37228D32114}" type="parTrans" cxnId="{D98A42E1-4D53-4401-A5E2-ABA346E694B1}">
      <dgm:prSet/>
      <dgm:spPr/>
      <dgm:t>
        <a:bodyPr/>
        <a:lstStyle/>
        <a:p>
          <a:endParaRPr lang="en-US"/>
        </a:p>
      </dgm:t>
    </dgm:pt>
    <dgm:pt modelId="{7E48DD43-A1BF-4BA3-A597-B7AD4D67A6E8}" type="sibTrans" cxnId="{D98A42E1-4D53-4401-A5E2-ABA346E694B1}">
      <dgm:prSet/>
      <dgm:spPr/>
      <dgm:t>
        <a:bodyPr/>
        <a:lstStyle/>
        <a:p>
          <a:endParaRPr lang="en-US"/>
        </a:p>
      </dgm:t>
    </dgm:pt>
    <dgm:pt modelId="{3233EE86-A28E-4722-905E-93F897818A2C}">
      <dgm:prSet/>
      <dgm:spPr/>
      <dgm:t>
        <a:bodyPr/>
        <a:lstStyle/>
        <a:p>
          <a:r>
            <a:rPr lang="en-US" dirty="0"/>
            <a:t>Re-define false stigmas of young athletes</a:t>
          </a:r>
        </a:p>
      </dgm:t>
    </dgm:pt>
    <dgm:pt modelId="{5E56F4EF-3321-49A4-80F3-B6464DC2FE65}" type="parTrans" cxnId="{F4C68B2C-C4C6-44BD-B7F5-6A520FADFB70}">
      <dgm:prSet/>
      <dgm:spPr/>
      <dgm:t>
        <a:bodyPr/>
        <a:lstStyle/>
        <a:p>
          <a:endParaRPr lang="en-US"/>
        </a:p>
      </dgm:t>
    </dgm:pt>
    <dgm:pt modelId="{0B7E9CC3-0AA9-4E2B-B29F-4A73C7D67929}" type="sibTrans" cxnId="{F4C68B2C-C4C6-44BD-B7F5-6A520FADFB70}">
      <dgm:prSet/>
      <dgm:spPr/>
      <dgm:t>
        <a:bodyPr/>
        <a:lstStyle/>
        <a:p>
          <a:endParaRPr lang="en-US"/>
        </a:p>
      </dgm:t>
    </dgm:pt>
    <dgm:pt modelId="{0933190C-9659-4953-AFD2-30623DED155B}">
      <dgm:prSet/>
      <dgm:spPr/>
      <dgm:t>
        <a:bodyPr/>
        <a:lstStyle/>
        <a:p>
          <a:r>
            <a:rPr lang="en-US" dirty="0"/>
            <a:t>More winning franchises</a:t>
          </a:r>
        </a:p>
      </dgm:t>
    </dgm:pt>
    <dgm:pt modelId="{6816E9B2-1E69-4046-B46D-4972A0DF70E6}" type="parTrans" cxnId="{19C3C56E-6D59-49E8-8C5C-4BCF5B618C52}">
      <dgm:prSet/>
      <dgm:spPr/>
      <dgm:t>
        <a:bodyPr/>
        <a:lstStyle/>
        <a:p>
          <a:endParaRPr lang="en-US"/>
        </a:p>
      </dgm:t>
    </dgm:pt>
    <dgm:pt modelId="{0C099445-73F2-4F01-BB95-98D069830829}" type="sibTrans" cxnId="{19C3C56E-6D59-49E8-8C5C-4BCF5B618C52}">
      <dgm:prSet/>
      <dgm:spPr/>
      <dgm:t>
        <a:bodyPr/>
        <a:lstStyle/>
        <a:p>
          <a:endParaRPr lang="en-US"/>
        </a:p>
      </dgm:t>
    </dgm:pt>
    <dgm:pt modelId="{97957850-93C7-455E-B572-51F5E4128F45}">
      <dgm:prSet/>
      <dgm:spPr/>
      <dgm:t>
        <a:bodyPr/>
        <a:lstStyle/>
        <a:p>
          <a:r>
            <a:rPr lang="en-US" dirty="0"/>
            <a:t>Increased fan engagement &amp; revenue</a:t>
          </a:r>
        </a:p>
      </dgm:t>
    </dgm:pt>
    <dgm:pt modelId="{BDFC47F1-0AF5-4D33-AD12-8148CE6ECADE}" type="parTrans" cxnId="{E70C8DED-F810-4E7E-80F0-C996A57C507C}">
      <dgm:prSet/>
      <dgm:spPr/>
      <dgm:t>
        <a:bodyPr/>
        <a:lstStyle/>
        <a:p>
          <a:endParaRPr lang="en-US"/>
        </a:p>
      </dgm:t>
    </dgm:pt>
    <dgm:pt modelId="{889D4A18-4596-4B21-8BCF-261E653C1A55}" type="sibTrans" cxnId="{E70C8DED-F810-4E7E-80F0-C996A57C507C}">
      <dgm:prSet/>
      <dgm:spPr/>
      <dgm:t>
        <a:bodyPr/>
        <a:lstStyle/>
        <a:p>
          <a:endParaRPr lang="en-US"/>
        </a:p>
      </dgm:t>
    </dgm:pt>
    <dgm:pt modelId="{47ACE792-321F-4B50-8BDD-8C22C706329E}">
      <dgm:prSet/>
      <dgm:spPr/>
      <dgm:t>
        <a:bodyPr/>
        <a:lstStyle/>
        <a:p>
          <a:r>
            <a:rPr lang="en-US" dirty="0"/>
            <a:t>Motivate and encourage the young generation</a:t>
          </a:r>
        </a:p>
      </dgm:t>
    </dgm:pt>
    <dgm:pt modelId="{A1534D8D-36B4-4605-8394-A9D7A1CB08A1}" type="parTrans" cxnId="{B994B04D-F6BE-4EE7-A080-9A1FAC5E506C}">
      <dgm:prSet/>
      <dgm:spPr/>
      <dgm:t>
        <a:bodyPr/>
        <a:lstStyle/>
        <a:p>
          <a:endParaRPr lang="en-US"/>
        </a:p>
      </dgm:t>
    </dgm:pt>
    <dgm:pt modelId="{A39603B9-98C1-4590-8C36-C86E14A073E5}" type="sibTrans" cxnId="{B994B04D-F6BE-4EE7-A080-9A1FAC5E506C}">
      <dgm:prSet/>
      <dgm:spPr/>
      <dgm:t>
        <a:bodyPr/>
        <a:lstStyle/>
        <a:p>
          <a:endParaRPr lang="en-US"/>
        </a:p>
      </dgm:t>
    </dgm:pt>
    <dgm:pt modelId="{8C8099B8-B216-4FD2-BA24-B9140BBA4791}" type="pres">
      <dgm:prSet presAssocID="{3070AD30-FF08-4E73-A446-0A92E21B2B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BD1D57A-AE2A-4CFB-8204-342879781156}" type="pres">
      <dgm:prSet presAssocID="{27644EAA-D8DF-4EE9-85E4-EEA55A56D2FE}" presName="root1" presStyleCnt="0"/>
      <dgm:spPr/>
    </dgm:pt>
    <dgm:pt modelId="{0B5ED2B4-3370-4907-BB2B-AB712EFDE320}" type="pres">
      <dgm:prSet presAssocID="{27644EAA-D8DF-4EE9-85E4-EEA55A56D2FE}" presName="LevelOneTextNode" presStyleLbl="node0" presStyleIdx="0" presStyleCnt="1" custScaleX="111509" custScaleY="182336">
        <dgm:presLayoutVars>
          <dgm:chPref val="3"/>
        </dgm:presLayoutVars>
      </dgm:prSet>
      <dgm:spPr/>
    </dgm:pt>
    <dgm:pt modelId="{6D29A8A5-C1B3-4705-91BE-87154AE241DF}" type="pres">
      <dgm:prSet presAssocID="{27644EAA-D8DF-4EE9-85E4-EEA55A56D2FE}" presName="level2hierChild" presStyleCnt="0"/>
      <dgm:spPr/>
    </dgm:pt>
    <dgm:pt modelId="{F2257E96-2827-4097-91CF-2EB4E3BE8272}" type="pres">
      <dgm:prSet presAssocID="{A8FC31CE-5DAF-4DF1-B1C6-182A2A5A1CDF}" presName="conn2-1" presStyleLbl="parChTrans1D2" presStyleIdx="0" presStyleCnt="3"/>
      <dgm:spPr/>
    </dgm:pt>
    <dgm:pt modelId="{1D18177E-0EC0-4F58-B901-A5C75A8FC2DF}" type="pres">
      <dgm:prSet presAssocID="{A8FC31CE-5DAF-4DF1-B1C6-182A2A5A1CDF}" presName="connTx" presStyleLbl="parChTrans1D2" presStyleIdx="0" presStyleCnt="3"/>
      <dgm:spPr/>
    </dgm:pt>
    <dgm:pt modelId="{32CBC2B0-0A5B-44BF-A6E2-59A253140D9F}" type="pres">
      <dgm:prSet presAssocID="{8D38A150-D5AA-478B-8A08-14F5406DFB0C}" presName="root2" presStyleCnt="0"/>
      <dgm:spPr/>
    </dgm:pt>
    <dgm:pt modelId="{7DB29B05-59DD-43F6-A69B-8879632D7C2A}" type="pres">
      <dgm:prSet presAssocID="{8D38A150-D5AA-478B-8A08-14F5406DFB0C}" presName="LevelTwoTextNode" presStyleLbl="node2" presStyleIdx="0" presStyleCnt="3">
        <dgm:presLayoutVars>
          <dgm:chPref val="3"/>
        </dgm:presLayoutVars>
      </dgm:prSet>
      <dgm:spPr/>
    </dgm:pt>
    <dgm:pt modelId="{83061BB8-1F00-4285-93D1-697B7B906B92}" type="pres">
      <dgm:prSet presAssocID="{8D38A150-D5AA-478B-8A08-14F5406DFB0C}" presName="level3hierChild" presStyleCnt="0"/>
      <dgm:spPr/>
    </dgm:pt>
    <dgm:pt modelId="{77FAF5CD-E5E5-456C-AED7-EA36E32D6499}" type="pres">
      <dgm:prSet presAssocID="{C8CAAA57-EE82-472E-B248-A6602AA33F92}" presName="conn2-1" presStyleLbl="parChTrans1D3" presStyleIdx="0" presStyleCnt="3"/>
      <dgm:spPr/>
    </dgm:pt>
    <dgm:pt modelId="{14826FD4-6A83-4173-86CD-D138565AF52B}" type="pres">
      <dgm:prSet presAssocID="{C8CAAA57-EE82-472E-B248-A6602AA33F92}" presName="connTx" presStyleLbl="parChTrans1D3" presStyleIdx="0" presStyleCnt="3"/>
      <dgm:spPr/>
    </dgm:pt>
    <dgm:pt modelId="{D60AD347-39E4-46C4-8C1E-5A0A102D411F}" type="pres">
      <dgm:prSet presAssocID="{D18D2BD5-268C-4351-BB55-7A2BCADD44A5}" presName="root2" presStyleCnt="0"/>
      <dgm:spPr/>
    </dgm:pt>
    <dgm:pt modelId="{A001BF4F-CF0F-4CA2-96BC-6E88BBD2279C}" type="pres">
      <dgm:prSet presAssocID="{D18D2BD5-268C-4351-BB55-7A2BCADD44A5}" presName="LevelTwoTextNode" presStyleLbl="node3" presStyleIdx="0" presStyleCnt="3">
        <dgm:presLayoutVars>
          <dgm:chPref val="3"/>
        </dgm:presLayoutVars>
      </dgm:prSet>
      <dgm:spPr/>
    </dgm:pt>
    <dgm:pt modelId="{CBF0059E-0B75-4639-97C2-50B4B5D5AD17}" type="pres">
      <dgm:prSet presAssocID="{D18D2BD5-268C-4351-BB55-7A2BCADD44A5}" presName="level3hierChild" presStyleCnt="0"/>
      <dgm:spPr/>
    </dgm:pt>
    <dgm:pt modelId="{0167B3D4-6FDF-4F59-80A6-80DA8FC2F8FE}" type="pres">
      <dgm:prSet presAssocID="{6816E9B2-1E69-4046-B46D-4972A0DF70E6}" presName="conn2-1" presStyleLbl="parChTrans1D4" presStyleIdx="0" presStyleCnt="2"/>
      <dgm:spPr/>
    </dgm:pt>
    <dgm:pt modelId="{57FC54CE-46D5-4536-A59C-1F63464B2D5E}" type="pres">
      <dgm:prSet presAssocID="{6816E9B2-1E69-4046-B46D-4972A0DF70E6}" presName="connTx" presStyleLbl="parChTrans1D4" presStyleIdx="0" presStyleCnt="2"/>
      <dgm:spPr/>
    </dgm:pt>
    <dgm:pt modelId="{13998FDB-D366-47A0-B9DB-CA8D62E0D431}" type="pres">
      <dgm:prSet presAssocID="{0933190C-9659-4953-AFD2-30623DED155B}" presName="root2" presStyleCnt="0"/>
      <dgm:spPr/>
    </dgm:pt>
    <dgm:pt modelId="{881A7506-06E8-4B64-AA3F-DBF53F805336}" type="pres">
      <dgm:prSet presAssocID="{0933190C-9659-4953-AFD2-30623DED155B}" presName="LevelTwoTextNode" presStyleLbl="node4" presStyleIdx="0" presStyleCnt="2">
        <dgm:presLayoutVars>
          <dgm:chPref val="3"/>
        </dgm:presLayoutVars>
      </dgm:prSet>
      <dgm:spPr/>
    </dgm:pt>
    <dgm:pt modelId="{BDA70BFA-E422-429F-907C-5A23292871D4}" type="pres">
      <dgm:prSet presAssocID="{0933190C-9659-4953-AFD2-30623DED155B}" presName="level3hierChild" presStyleCnt="0"/>
      <dgm:spPr/>
    </dgm:pt>
    <dgm:pt modelId="{A0019600-0B67-466C-B922-6D42C13E8FAE}" type="pres">
      <dgm:prSet presAssocID="{BDFC47F1-0AF5-4D33-AD12-8148CE6ECADE}" presName="conn2-1" presStyleLbl="parChTrans1D4" presStyleIdx="1" presStyleCnt="2"/>
      <dgm:spPr/>
    </dgm:pt>
    <dgm:pt modelId="{4CFBF0B8-671E-4A86-8972-E04433031B43}" type="pres">
      <dgm:prSet presAssocID="{BDFC47F1-0AF5-4D33-AD12-8148CE6ECADE}" presName="connTx" presStyleLbl="parChTrans1D4" presStyleIdx="1" presStyleCnt="2"/>
      <dgm:spPr/>
    </dgm:pt>
    <dgm:pt modelId="{2CED95E7-09DC-441A-966A-0B62F86D62E4}" type="pres">
      <dgm:prSet presAssocID="{97957850-93C7-455E-B572-51F5E4128F45}" presName="root2" presStyleCnt="0"/>
      <dgm:spPr/>
    </dgm:pt>
    <dgm:pt modelId="{669B02F6-AAFB-498E-BE61-8C0DBE88EE8E}" type="pres">
      <dgm:prSet presAssocID="{97957850-93C7-455E-B572-51F5E4128F45}" presName="LevelTwoTextNode" presStyleLbl="node4" presStyleIdx="1" presStyleCnt="2">
        <dgm:presLayoutVars>
          <dgm:chPref val="3"/>
        </dgm:presLayoutVars>
      </dgm:prSet>
      <dgm:spPr/>
    </dgm:pt>
    <dgm:pt modelId="{FEC3D02B-70E8-4595-871E-398577097979}" type="pres">
      <dgm:prSet presAssocID="{97957850-93C7-455E-B572-51F5E4128F45}" presName="level3hierChild" presStyleCnt="0"/>
      <dgm:spPr/>
    </dgm:pt>
    <dgm:pt modelId="{24699DF6-E245-4C86-BB65-F98454ADB118}" type="pres">
      <dgm:prSet presAssocID="{ACD6432C-E1BC-49FE-8C93-B03EE837A09D}" presName="conn2-1" presStyleLbl="parChTrans1D2" presStyleIdx="1" presStyleCnt="3"/>
      <dgm:spPr/>
    </dgm:pt>
    <dgm:pt modelId="{36A2D117-64F5-4EF8-8F2A-E6247993FEA9}" type="pres">
      <dgm:prSet presAssocID="{ACD6432C-E1BC-49FE-8C93-B03EE837A09D}" presName="connTx" presStyleLbl="parChTrans1D2" presStyleIdx="1" presStyleCnt="3"/>
      <dgm:spPr/>
    </dgm:pt>
    <dgm:pt modelId="{97FBBAFF-5377-498D-8B9C-CBA1D1A33166}" type="pres">
      <dgm:prSet presAssocID="{63701F62-8361-4491-8065-4EC365FB6C4E}" presName="root2" presStyleCnt="0"/>
      <dgm:spPr/>
    </dgm:pt>
    <dgm:pt modelId="{D3BCC200-892D-4CAB-A383-5977ABD48D64}" type="pres">
      <dgm:prSet presAssocID="{63701F62-8361-4491-8065-4EC365FB6C4E}" presName="LevelTwoTextNode" presStyleLbl="node2" presStyleIdx="1" presStyleCnt="3">
        <dgm:presLayoutVars>
          <dgm:chPref val="3"/>
        </dgm:presLayoutVars>
      </dgm:prSet>
      <dgm:spPr/>
    </dgm:pt>
    <dgm:pt modelId="{8BBFE501-6396-41A6-AD25-26DFA5FD460D}" type="pres">
      <dgm:prSet presAssocID="{63701F62-8361-4491-8065-4EC365FB6C4E}" presName="level3hierChild" presStyleCnt="0"/>
      <dgm:spPr/>
    </dgm:pt>
    <dgm:pt modelId="{CFEB356B-1B98-4768-A6F9-B3F362C4A992}" type="pres">
      <dgm:prSet presAssocID="{AB24C99E-83F1-4F67-A9B5-A37228D32114}" presName="conn2-1" presStyleLbl="parChTrans1D3" presStyleIdx="1" presStyleCnt="3"/>
      <dgm:spPr/>
    </dgm:pt>
    <dgm:pt modelId="{3620397A-A640-46B0-B0A0-B4D70725602B}" type="pres">
      <dgm:prSet presAssocID="{AB24C99E-83F1-4F67-A9B5-A37228D32114}" presName="connTx" presStyleLbl="parChTrans1D3" presStyleIdx="1" presStyleCnt="3"/>
      <dgm:spPr/>
    </dgm:pt>
    <dgm:pt modelId="{F3D1E774-39D3-4DB1-8E5D-A9F62696A18F}" type="pres">
      <dgm:prSet presAssocID="{0BA920A0-D8DA-4BB6-8BE9-A251922F28A4}" presName="root2" presStyleCnt="0"/>
      <dgm:spPr/>
    </dgm:pt>
    <dgm:pt modelId="{BE21091E-8A8D-4EF1-A73B-DBA2545684AE}" type="pres">
      <dgm:prSet presAssocID="{0BA920A0-D8DA-4BB6-8BE9-A251922F28A4}" presName="LevelTwoTextNode" presStyleLbl="node3" presStyleIdx="1" presStyleCnt="3">
        <dgm:presLayoutVars>
          <dgm:chPref val="3"/>
        </dgm:presLayoutVars>
      </dgm:prSet>
      <dgm:spPr/>
    </dgm:pt>
    <dgm:pt modelId="{970E7726-43B4-4AC2-85CE-4EFB85E62499}" type="pres">
      <dgm:prSet presAssocID="{0BA920A0-D8DA-4BB6-8BE9-A251922F28A4}" presName="level3hierChild" presStyleCnt="0"/>
      <dgm:spPr/>
    </dgm:pt>
    <dgm:pt modelId="{2200B148-A2B8-4199-91E2-06B9D7FD3BB6}" type="pres">
      <dgm:prSet presAssocID="{5E56F4EF-3321-49A4-80F3-B6464DC2FE65}" presName="conn2-1" presStyleLbl="parChTrans1D2" presStyleIdx="2" presStyleCnt="3"/>
      <dgm:spPr/>
    </dgm:pt>
    <dgm:pt modelId="{3758A376-0487-4BED-AEB3-4FC758377A17}" type="pres">
      <dgm:prSet presAssocID="{5E56F4EF-3321-49A4-80F3-B6464DC2FE65}" presName="connTx" presStyleLbl="parChTrans1D2" presStyleIdx="2" presStyleCnt="3"/>
      <dgm:spPr/>
    </dgm:pt>
    <dgm:pt modelId="{6D6483AF-AB61-4EF7-95A0-1FC98948A781}" type="pres">
      <dgm:prSet presAssocID="{3233EE86-A28E-4722-905E-93F897818A2C}" presName="root2" presStyleCnt="0"/>
      <dgm:spPr/>
    </dgm:pt>
    <dgm:pt modelId="{D892F37F-FFF8-445E-8FDB-6E77B4BF2ED6}" type="pres">
      <dgm:prSet presAssocID="{3233EE86-A28E-4722-905E-93F897818A2C}" presName="LevelTwoTextNode" presStyleLbl="node2" presStyleIdx="2" presStyleCnt="3">
        <dgm:presLayoutVars>
          <dgm:chPref val="3"/>
        </dgm:presLayoutVars>
      </dgm:prSet>
      <dgm:spPr/>
    </dgm:pt>
    <dgm:pt modelId="{11835413-ACC9-4FAF-B2C2-91A79C9A05CA}" type="pres">
      <dgm:prSet presAssocID="{3233EE86-A28E-4722-905E-93F897818A2C}" presName="level3hierChild" presStyleCnt="0"/>
      <dgm:spPr/>
    </dgm:pt>
    <dgm:pt modelId="{FF835FE8-E5D3-4755-934C-A9DA23211802}" type="pres">
      <dgm:prSet presAssocID="{A1534D8D-36B4-4605-8394-A9D7A1CB08A1}" presName="conn2-1" presStyleLbl="parChTrans1D3" presStyleIdx="2" presStyleCnt="3"/>
      <dgm:spPr/>
    </dgm:pt>
    <dgm:pt modelId="{9A6BAAC0-FF41-4835-9301-FFE2B43DFDA3}" type="pres">
      <dgm:prSet presAssocID="{A1534D8D-36B4-4605-8394-A9D7A1CB08A1}" presName="connTx" presStyleLbl="parChTrans1D3" presStyleIdx="2" presStyleCnt="3"/>
      <dgm:spPr/>
    </dgm:pt>
    <dgm:pt modelId="{3EED6936-ABBF-4CF1-BE07-E8D39DFB8140}" type="pres">
      <dgm:prSet presAssocID="{47ACE792-321F-4B50-8BDD-8C22C706329E}" presName="root2" presStyleCnt="0"/>
      <dgm:spPr/>
    </dgm:pt>
    <dgm:pt modelId="{18FA1ADB-032D-4B5F-97A0-855E74081ED6}" type="pres">
      <dgm:prSet presAssocID="{47ACE792-321F-4B50-8BDD-8C22C706329E}" presName="LevelTwoTextNode" presStyleLbl="node3" presStyleIdx="2" presStyleCnt="3">
        <dgm:presLayoutVars>
          <dgm:chPref val="3"/>
        </dgm:presLayoutVars>
      </dgm:prSet>
      <dgm:spPr/>
    </dgm:pt>
    <dgm:pt modelId="{C9479AC8-63E7-409E-8E71-CAB29012AFD3}" type="pres">
      <dgm:prSet presAssocID="{47ACE792-321F-4B50-8BDD-8C22C706329E}" presName="level3hierChild" presStyleCnt="0"/>
      <dgm:spPr/>
    </dgm:pt>
  </dgm:ptLst>
  <dgm:cxnLst>
    <dgm:cxn modelId="{CCD44409-B4BF-4F37-87FE-BFB3B2D95009}" type="presOf" srcId="{3070AD30-FF08-4E73-A446-0A92E21B2B53}" destId="{8C8099B8-B216-4FD2-BA24-B9140BBA4791}" srcOrd="0" destOrd="0" presId="urn:microsoft.com/office/officeart/2005/8/layout/hierarchy2"/>
    <dgm:cxn modelId="{A09CB10D-258E-4D6E-946A-5205BA93625A}" type="presOf" srcId="{3233EE86-A28E-4722-905E-93F897818A2C}" destId="{D892F37F-FFF8-445E-8FDB-6E77B4BF2ED6}" srcOrd="0" destOrd="0" presId="urn:microsoft.com/office/officeart/2005/8/layout/hierarchy2"/>
    <dgm:cxn modelId="{1FE32E15-8FDC-4084-B15D-A6B0FE8D263A}" type="presOf" srcId="{A8FC31CE-5DAF-4DF1-B1C6-182A2A5A1CDF}" destId="{1D18177E-0EC0-4F58-B901-A5C75A8FC2DF}" srcOrd="1" destOrd="0" presId="urn:microsoft.com/office/officeart/2005/8/layout/hierarchy2"/>
    <dgm:cxn modelId="{2F5E8327-2FFC-4EE5-924B-0D807A19EF06}" type="presOf" srcId="{27644EAA-D8DF-4EE9-85E4-EEA55A56D2FE}" destId="{0B5ED2B4-3370-4907-BB2B-AB712EFDE320}" srcOrd="0" destOrd="0" presId="urn:microsoft.com/office/officeart/2005/8/layout/hierarchy2"/>
    <dgm:cxn modelId="{A7DAA329-F00C-477B-BAED-0CCD0AAE6934}" type="presOf" srcId="{AB24C99E-83F1-4F67-A9B5-A37228D32114}" destId="{CFEB356B-1B98-4768-A6F9-B3F362C4A992}" srcOrd="0" destOrd="0" presId="urn:microsoft.com/office/officeart/2005/8/layout/hierarchy2"/>
    <dgm:cxn modelId="{F4C68B2C-C4C6-44BD-B7F5-6A520FADFB70}" srcId="{27644EAA-D8DF-4EE9-85E4-EEA55A56D2FE}" destId="{3233EE86-A28E-4722-905E-93F897818A2C}" srcOrd="2" destOrd="0" parTransId="{5E56F4EF-3321-49A4-80F3-B6464DC2FE65}" sibTransId="{0B7E9CC3-0AA9-4E2B-B29F-4A73C7D67929}"/>
    <dgm:cxn modelId="{8EEBC12C-CA59-4229-9DEF-E75AAB5E2F0E}" type="presOf" srcId="{97957850-93C7-455E-B572-51F5E4128F45}" destId="{669B02F6-AAFB-498E-BE61-8C0DBE88EE8E}" srcOrd="0" destOrd="0" presId="urn:microsoft.com/office/officeart/2005/8/layout/hierarchy2"/>
    <dgm:cxn modelId="{E2703431-4D27-4219-93C2-AFB4C869602C}" type="presOf" srcId="{BDFC47F1-0AF5-4D33-AD12-8148CE6ECADE}" destId="{4CFBF0B8-671E-4A86-8972-E04433031B43}" srcOrd="1" destOrd="0" presId="urn:microsoft.com/office/officeart/2005/8/layout/hierarchy2"/>
    <dgm:cxn modelId="{9266EE37-E730-4F31-A923-AC6E5F9A5CB4}" type="presOf" srcId="{ACD6432C-E1BC-49FE-8C93-B03EE837A09D}" destId="{24699DF6-E245-4C86-BB65-F98454ADB118}" srcOrd="0" destOrd="0" presId="urn:microsoft.com/office/officeart/2005/8/layout/hierarchy2"/>
    <dgm:cxn modelId="{0F79B95C-6E1D-4F93-BFF2-509640B1A81C}" type="presOf" srcId="{6816E9B2-1E69-4046-B46D-4972A0DF70E6}" destId="{0167B3D4-6FDF-4F59-80A6-80DA8FC2F8FE}" srcOrd="0" destOrd="0" presId="urn:microsoft.com/office/officeart/2005/8/layout/hierarchy2"/>
    <dgm:cxn modelId="{3FFAE05F-F0AD-451A-A607-DAAA1471DB25}" type="presOf" srcId="{5E56F4EF-3321-49A4-80F3-B6464DC2FE65}" destId="{3758A376-0487-4BED-AEB3-4FC758377A17}" srcOrd="1" destOrd="0" presId="urn:microsoft.com/office/officeart/2005/8/layout/hierarchy2"/>
    <dgm:cxn modelId="{8686F047-5D98-4321-BA72-959AB8453C3B}" type="presOf" srcId="{D18D2BD5-268C-4351-BB55-7A2BCADD44A5}" destId="{A001BF4F-CF0F-4CA2-96BC-6E88BBD2279C}" srcOrd="0" destOrd="0" presId="urn:microsoft.com/office/officeart/2005/8/layout/hierarchy2"/>
    <dgm:cxn modelId="{B994B04D-F6BE-4EE7-A080-9A1FAC5E506C}" srcId="{3233EE86-A28E-4722-905E-93F897818A2C}" destId="{47ACE792-321F-4B50-8BDD-8C22C706329E}" srcOrd="0" destOrd="0" parTransId="{A1534D8D-36B4-4605-8394-A9D7A1CB08A1}" sibTransId="{A39603B9-98C1-4590-8C36-C86E14A073E5}"/>
    <dgm:cxn modelId="{19C3C56E-6D59-49E8-8C5C-4BCF5B618C52}" srcId="{D18D2BD5-268C-4351-BB55-7A2BCADD44A5}" destId="{0933190C-9659-4953-AFD2-30623DED155B}" srcOrd="0" destOrd="0" parTransId="{6816E9B2-1E69-4046-B46D-4972A0DF70E6}" sibTransId="{0C099445-73F2-4F01-BB95-98D069830829}"/>
    <dgm:cxn modelId="{941E8280-1835-472E-8D06-40E0334D7443}" srcId="{27644EAA-D8DF-4EE9-85E4-EEA55A56D2FE}" destId="{63701F62-8361-4491-8065-4EC365FB6C4E}" srcOrd="1" destOrd="0" parTransId="{ACD6432C-E1BC-49FE-8C93-B03EE837A09D}" sibTransId="{B03EA70F-626E-43E1-A270-22D9381B15D2}"/>
    <dgm:cxn modelId="{58B9E387-726F-4FFE-93D7-5FF1CD9E1A3C}" type="presOf" srcId="{C8CAAA57-EE82-472E-B248-A6602AA33F92}" destId="{14826FD4-6A83-4173-86CD-D138565AF52B}" srcOrd="1" destOrd="0" presId="urn:microsoft.com/office/officeart/2005/8/layout/hierarchy2"/>
    <dgm:cxn modelId="{1C63B79B-C58E-40D6-BD41-587A6E20555E}" type="presOf" srcId="{C8CAAA57-EE82-472E-B248-A6602AA33F92}" destId="{77FAF5CD-E5E5-456C-AED7-EA36E32D6499}" srcOrd="0" destOrd="0" presId="urn:microsoft.com/office/officeart/2005/8/layout/hierarchy2"/>
    <dgm:cxn modelId="{4B48DF9D-1B4C-49E0-8C3E-40ED3D18D75D}" srcId="{3070AD30-FF08-4E73-A446-0A92E21B2B53}" destId="{27644EAA-D8DF-4EE9-85E4-EEA55A56D2FE}" srcOrd="0" destOrd="0" parTransId="{EFC04700-6224-49DB-A2A5-AAC097E2E017}" sibTransId="{CC30F0F0-51A1-43E3-908D-05236FDB0123}"/>
    <dgm:cxn modelId="{04F5279E-2351-4179-8C09-667EB9CBD155}" type="presOf" srcId="{A1534D8D-36B4-4605-8394-A9D7A1CB08A1}" destId="{FF835FE8-E5D3-4755-934C-A9DA23211802}" srcOrd="0" destOrd="0" presId="urn:microsoft.com/office/officeart/2005/8/layout/hierarchy2"/>
    <dgm:cxn modelId="{E160E7A7-360C-4F7D-96C4-3412EFC5C124}" type="presOf" srcId="{47ACE792-321F-4B50-8BDD-8C22C706329E}" destId="{18FA1ADB-032D-4B5F-97A0-855E74081ED6}" srcOrd="0" destOrd="0" presId="urn:microsoft.com/office/officeart/2005/8/layout/hierarchy2"/>
    <dgm:cxn modelId="{9B1B68A9-FCB8-4371-A1EA-1C867999F2E4}" type="presOf" srcId="{ACD6432C-E1BC-49FE-8C93-B03EE837A09D}" destId="{36A2D117-64F5-4EF8-8F2A-E6247993FEA9}" srcOrd="1" destOrd="0" presId="urn:microsoft.com/office/officeart/2005/8/layout/hierarchy2"/>
    <dgm:cxn modelId="{A48B1EAE-2E11-47C8-957D-5940D3815E60}" srcId="{8D38A150-D5AA-478B-8A08-14F5406DFB0C}" destId="{D18D2BD5-268C-4351-BB55-7A2BCADD44A5}" srcOrd="0" destOrd="0" parTransId="{C8CAAA57-EE82-472E-B248-A6602AA33F92}" sibTransId="{5E84CDB4-F532-415C-B976-811AE6AF9654}"/>
    <dgm:cxn modelId="{A8EFF9AE-77CC-446E-B9CC-CB49B8F99E4F}" type="presOf" srcId="{63701F62-8361-4491-8065-4EC365FB6C4E}" destId="{D3BCC200-892D-4CAB-A383-5977ABD48D64}" srcOrd="0" destOrd="0" presId="urn:microsoft.com/office/officeart/2005/8/layout/hierarchy2"/>
    <dgm:cxn modelId="{2E5E34BD-DA5F-4ACB-B5BA-8A582EB1C08B}" type="presOf" srcId="{BDFC47F1-0AF5-4D33-AD12-8148CE6ECADE}" destId="{A0019600-0B67-466C-B922-6D42C13E8FAE}" srcOrd="0" destOrd="0" presId="urn:microsoft.com/office/officeart/2005/8/layout/hierarchy2"/>
    <dgm:cxn modelId="{0999DDC1-3B09-4B42-B577-DA39C6E36EC8}" type="presOf" srcId="{A8FC31CE-5DAF-4DF1-B1C6-182A2A5A1CDF}" destId="{F2257E96-2827-4097-91CF-2EB4E3BE8272}" srcOrd="0" destOrd="0" presId="urn:microsoft.com/office/officeart/2005/8/layout/hierarchy2"/>
    <dgm:cxn modelId="{D654FFC5-DE64-41D2-9BB5-AA6E18777050}" type="presOf" srcId="{8D38A150-D5AA-478B-8A08-14F5406DFB0C}" destId="{7DB29B05-59DD-43F6-A69B-8879632D7C2A}" srcOrd="0" destOrd="0" presId="urn:microsoft.com/office/officeart/2005/8/layout/hierarchy2"/>
    <dgm:cxn modelId="{49A0ABD7-2D38-4B89-812E-9E7E7D784557}" type="presOf" srcId="{5E56F4EF-3321-49A4-80F3-B6464DC2FE65}" destId="{2200B148-A2B8-4199-91E2-06B9D7FD3BB6}" srcOrd="0" destOrd="0" presId="urn:microsoft.com/office/officeart/2005/8/layout/hierarchy2"/>
    <dgm:cxn modelId="{04305BDD-5A80-467D-99DD-A76795126698}" type="presOf" srcId="{6816E9B2-1E69-4046-B46D-4972A0DF70E6}" destId="{57FC54CE-46D5-4536-A59C-1F63464B2D5E}" srcOrd="1" destOrd="0" presId="urn:microsoft.com/office/officeart/2005/8/layout/hierarchy2"/>
    <dgm:cxn modelId="{6C50A0DD-4919-4EE9-A02E-E79EB5212403}" srcId="{27644EAA-D8DF-4EE9-85E4-EEA55A56D2FE}" destId="{8D38A150-D5AA-478B-8A08-14F5406DFB0C}" srcOrd="0" destOrd="0" parTransId="{A8FC31CE-5DAF-4DF1-B1C6-182A2A5A1CDF}" sibTransId="{974213CF-B5C0-4F0C-829E-1C2EC146D687}"/>
    <dgm:cxn modelId="{256AC7E0-6EAD-49E1-B8FC-09B87DF30004}" type="presOf" srcId="{A1534D8D-36B4-4605-8394-A9D7A1CB08A1}" destId="{9A6BAAC0-FF41-4835-9301-FFE2B43DFDA3}" srcOrd="1" destOrd="0" presId="urn:microsoft.com/office/officeart/2005/8/layout/hierarchy2"/>
    <dgm:cxn modelId="{D98A42E1-4D53-4401-A5E2-ABA346E694B1}" srcId="{63701F62-8361-4491-8065-4EC365FB6C4E}" destId="{0BA920A0-D8DA-4BB6-8BE9-A251922F28A4}" srcOrd="0" destOrd="0" parTransId="{AB24C99E-83F1-4F67-A9B5-A37228D32114}" sibTransId="{7E48DD43-A1BF-4BA3-A597-B7AD4D67A6E8}"/>
    <dgm:cxn modelId="{E70C8DED-F810-4E7E-80F0-C996A57C507C}" srcId="{D18D2BD5-268C-4351-BB55-7A2BCADD44A5}" destId="{97957850-93C7-455E-B572-51F5E4128F45}" srcOrd="1" destOrd="0" parTransId="{BDFC47F1-0AF5-4D33-AD12-8148CE6ECADE}" sibTransId="{889D4A18-4596-4B21-8BCF-261E653C1A55}"/>
    <dgm:cxn modelId="{42F454F2-FF60-4A4E-8528-D3F9CE2162CD}" type="presOf" srcId="{0933190C-9659-4953-AFD2-30623DED155B}" destId="{881A7506-06E8-4B64-AA3F-DBF53F805336}" srcOrd="0" destOrd="0" presId="urn:microsoft.com/office/officeart/2005/8/layout/hierarchy2"/>
    <dgm:cxn modelId="{BB0051FE-6CFC-4903-8F39-FA38BFC0DA8D}" type="presOf" srcId="{0BA920A0-D8DA-4BB6-8BE9-A251922F28A4}" destId="{BE21091E-8A8D-4EF1-A73B-DBA2545684AE}" srcOrd="0" destOrd="0" presId="urn:microsoft.com/office/officeart/2005/8/layout/hierarchy2"/>
    <dgm:cxn modelId="{041CA8FF-436F-4EFB-9F19-B8F7D63104D1}" type="presOf" srcId="{AB24C99E-83F1-4F67-A9B5-A37228D32114}" destId="{3620397A-A640-46B0-B0A0-B4D70725602B}" srcOrd="1" destOrd="0" presId="urn:microsoft.com/office/officeart/2005/8/layout/hierarchy2"/>
    <dgm:cxn modelId="{AAD23AED-54AD-4A1C-9832-E60797F7D5D3}" type="presParOf" srcId="{8C8099B8-B216-4FD2-BA24-B9140BBA4791}" destId="{1BD1D57A-AE2A-4CFB-8204-342879781156}" srcOrd="0" destOrd="0" presId="urn:microsoft.com/office/officeart/2005/8/layout/hierarchy2"/>
    <dgm:cxn modelId="{8F8CD70A-C1B7-41E7-A84D-FA866EAF3E47}" type="presParOf" srcId="{1BD1D57A-AE2A-4CFB-8204-342879781156}" destId="{0B5ED2B4-3370-4907-BB2B-AB712EFDE320}" srcOrd="0" destOrd="0" presId="urn:microsoft.com/office/officeart/2005/8/layout/hierarchy2"/>
    <dgm:cxn modelId="{E20C72BD-C6E4-449B-989E-72E4D8D8B23A}" type="presParOf" srcId="{1BD1D57A-AE2A-4CFB-8204-342879781156}" destId="{6D29A8A5-C1B3-4705-91BE-87154AE241DF}" srcOrd="1" destOrd="0" presId="urn:microsoft.com/office/officeart/2005/8/layout/hierarchy2"/>
    <dgm:cxn modelId="{EC30D1F5-C255-46FE-A8F4-7BDC6506D4C3}" type="presParOf" srcId="{6D29A8A5-C1B3-4705-91BE-87154AE241DF}" destId="{F2257E96-2827-4097-91CF-2EB4E3BE8272}" srcOrd="0" destOrd="0" presId="urn:microsoft.com/office/officeart/2005/8/layout/hierarchy2"/>
    <dgm:cxn modelId="{1B9F5230-36CE-4526-B7DA-C96D30296203}" type="presParOf" srcId="{F2257E96-2827-4097-91CF-2EB4E3BE8272}" destId="{1D18177E-0EC0-4F58-B901-A5C75A8FC2DF}" srcOrd="0" destOrd="0" presId="urn:microsoft.com/office/officeart/2005/8/layout/hierarchy2"/>
    <dgm:cxn modelId="{A43DADF5-F6B7-4EB2-A727-7EBACEE00ED2}" type="presParOf" srcId="{6D29A8A5-C1B3-4705-91BE-87154AE241DF}" destId="{32CBC2B0-0A5B-44BF-A6E2-59A253140D9F}" srcOrd="1" destOrd="0" presId="urn:microsoft.com/office/officeart/2005/8/layout/hierarchy2"/>
    <dgm:cxn modelId="{EF42162B-A400-4F53-A5E9-BEA5723F7132}" type="presParOf" srcId="{32CBC2B0-0A5B-44BF-A6E2-59A253140D9F}" destId="{7DB29B05-59DD-43F6-A69B-8879632D7C2A}" srcOrd="0" destOrd="0" presId="urn:microsoft.com/office/officeart/2005/8/layout/hierarchy2"/>
    <dgm:cxn modelId="{542AE718-0D0A-4990-B04B-181019E9DFDA}" type="presParOf" srcId="{32CBC2B0-0A5B-44BF-A6E2-59A253140D9F}" destId="{83061BB8-1F00-4285-93D1-697B7B906B92}" srcOrd="1" destOrd="0" presId="urn:microsoft.com/office/officeart/2005/8/layout/hierarchy2"/>
    <dgm:cxn modelId="{FE193A51-D2E6-481A-910F-394B19D8E03F}" type="presParOf" srcId="{83061BB8-1F00-4285-93D1-697B7B906B92}" destId="{77FAF5CD-E5E5-456C-AED7-EA36E32D6499}" srcOrd="0" destOrd="0" presId="urn:microsoft.com/office/officeart/2005/8/layout/hierarchy2"/>
    <dgm:cxn modelId="{9D1051E2-7FDC-4CE3-A8FA-96D95399D692}" type="presParOf" srcId="{77FAF5CD-E5E5-456C-AED7-EA36E32D6499}" destId="{14826FD4-6A83-4173-86CD-D138565AF52B}" srcOrd="0" destOrd="0" presId="urn:microsoft.com/office/officeart/2005/8/layout/hierarchy2"/>
    <dgm:cxn modelId="{51143A79-7740-4184-8E04-B3619B885677}" type="presParOf" srcId="{83061BB8-1F00-4285-93D1-697B7B906B92}" destId="{D60AD347-39E4-46C4-8C1E-5A0A102D411F}" srcOrd="1" destOrd="0" presId="urn:microsoft.com/office/officeart/2005/8/layout/hierarchy2"/>
    <dgm:cxn modelId="{B1F14C58-3D09-446F-9E06-7325761EBEC6}" type="presParOf" srcId="{D60AD347-39E4-46C4-8C1E-5A0A102D411F}" destId="{A001BF4F-CF0F-4CA2-96BC-6E88BBD2279C}" srcOrd="0" destOrd="0" presId="urn:microsoft.com/office/officeart/2005/8/layout/hierarchy2"/>
    <dgm:cxn modelId="{581A6417-8CD1-4C3A-B40C-4D4542946935}" type="presParOf" srcId="{D60AD347-39E4-46C4-8C1E-5A0A102D411F}" destId="{CBF0059E-0B75-4639-97C2-50B4B5D5AD17}" srcOrd="1" destOrd="0" presId="urn:microsoft.com/office/officeart/2005/8/layout/hierarchy2"/>
    <dgm:cxn modelId="{796FC809-7577-4762-AE42-7A149ABDAB87}" type="presParOf" srcId="{CBF0059E-0B75-4639-97C2-50B4B5D5AD17}" destId="{0167B3D4-6FDF-4F59-80A6-80DA8FC2F8FE}" srcOrd="0" destOrd="0" presId="urn:microsoft.com/office/officeart/2005/8/layout/hierarchy2"/>
    <dgm:cxn modelId="{13A5346F-B2D8-4047-AE16-0BC6A40AF5E3}" type="presParOf" srcId="{0167B3D4-6FDF-4F59-80A6-80DA8FC2F8FE}" destId="{57FC54CE-46D5-4536-A59C-1F63464B2D5E}" srcOrd="0" destOrd="0" presId="urn:microsoft.com/office/officeart/2005/8/layout/hierarchy2"/>
    <dgm:cxn modelId="{4695A9CE-4B76-44CF-BE03-F2D57C3F3DF5}" type="presParOf" srcId="{CBF0059E-0B75-4639-97C2-50B4B5D5AD17}" destId="{13998FDB-D366-47A0-B9DB-CA8D62E0D431}" srcOrd="1" destOrd="0" presId="urn:microsoft.com/office/officeart/2005/8/layout/hierarchy2"/>
    <dgm:cxn modelId="{53ED899B-93B8-4EB5-8B89-18AD3BF13BEA}" type="presParOf" srcId="{13998FDB-D366-47A0-B9DB-CA8D62E0D431}" destId="{881A7506-06E8-4B64-AA3F-DBF53F805336}" srcOrd="0" destOrd="0" presId="urn:microsoft.com/office/officeart/2005/8/layout/hierarchy2"/>
    <dgm:cxn modelId="{CE6C93F5-CDDC-45ED-9E5E-9F1222E9B2C0}" type="presParOf" srcId="{13998FDB-D366-47A0-B9DB-CA8D62E0D431}" destId="{BDA70BFA-E422-429F-907C-5A23292871D4}" srcOrd="1" destOrd="0" presId="urn:microsoft.com/office/officeart/2005/8/layout/hierarchy2"/>
    <dgm:cxn modelId="{45D7FB30-91C4-4ACE-8EEF-8308912D7EDC}" type="presParOf" srcId="{CBF0059E-0B75-4639-97C2-50B4B5D5AD17}" destId="{A0019600-0B67-466C-B922-6D42C13E8FAE}" srcOrd="2" destOrd="0" presId="urn:microsoft.com/office/officeart/2005/8/layout/hierarchy2"/>
    <dgm:cxn modelId="{90437F73-4EA9-46F6-B1FD-9633889F5DBF}" type="presParOf" srcId="{A0019600-0B67-466C-B922-6D42C13E8FAE}" destId="{4CFBF0B8-671E-4A86-8972-E04433031B43}" srcOrd="0" destOrd="0" presId="urn:microsoft.com/office/officeart/2005/8/layout/hierarchy2"/>
    <dgm:cxn modelId="{454A75DE-A1B9-4D95-8A63-2D958FD2BD67}" type="presParOf" srcId="{CBF0059E-0B75-4639-97C2-50B4B5D5AD17}" destId="{2CED95E7-09DC-441A-966A-0B62F86D62E4}" srcOrd="3" destOrd="0" presId="urn:microsoft.com/office/officeart/2005/8/layout/hierarchy2"/>
    <dgm:cxn modelId="{92ACCD97-FC7C-4766-B340-432313524F40}" type="presParOf" srcId="{2CED95E7-09DC-441A-966A-0B62F86D62E4}" destId="{669B02F6-AAFB-498E-BE61-8C0DBE88EE8E}" srcOrd="0" destOrd="0" presId="urn:microsoft.com/office/officeart/2005/8/layout/hierarchy2"/>
    <dgm:cxn modelId="{CCE8B0A6-0A8C-4A56-8FF8-A1B96406AD5D}" type="presParOf" srcId="{2CED95E7-09DC-441A-966A-0B62F86D62E4}" destId="{FEC3D02B-70E8-4595-871E-398577097979}" srcOrd="1" destOrd="0" presId="urn:microsoft.com/office/officeart/2005/8/layout/hierarchy2"/>
    <dgm:cxn modelId="{811E44BA-E53B-4965-BFF7-3208E386437F}" type="presParOf" srcId="{6D29A8A5-C1B3-4705-91BE-87154AE241DF}" destId="{24699DF6-E245-4C86-BB65-F98454ADB118}" srcOrd="2" destOrd="0" presId="urn:microsoft.com/office/officeart/2005/8/layout/hierarchy2"/>
    <dgm:cxn modelId="{15F27CAF-7235-4F9D-86A8-A4B2D630A4D8}" type="presParOf" srcId="{24699DF6-E245-4C86-BB65-F98454ADB118}" destId="{36A2D117-64F5-4EF8-8F2A-E6247993FEA9}" srcOrd="0" destOrd="0" presId="urn:microsoft.com/office/officeart/2005/8/layout/hierarchy2"/>
    <dgm:cxn modelId="{16274BB3-9B32-443F-A0FC-BBFB7E0D4895}" type="presParOf" srcId="{6D29A8A5-C1B3-4705-91BE-87154AE241DF}" destId="{97FBBAFF-5377-498D-8B9C-CBA1D1A33166}" srcOrd="3" destOrd="0" presId="urn:microsoft.com/office/officeart/2005/8/layout/hierarchy2"/>
    <dgm:cxn modelId="{F1086E59-9517-4405-8CAC-33299C70B447}" type="presParOf" srcId="{97FBBAFF-5377-498D-8B9C-CBA1D1A33166}" destId="{D3BCC200-892D-4CAB-A383-5977ABD48D64}" srcOrd="0" destOrd="0" presId="urn:microsoft.com/office/officeart/2005/8/layout/hierarchy2"/>
    <dgm:cxn modelId="{AE39CA89-5DA6-43ED-8B04-83C66451C19E}" type="presParOf" srcId="{97FBBAFF-5377-498D-8B9C-CBA1D1A33166}" destId="{8BBFE501-6396-41A6-AD25-26DFA5FD460D}" srcOrd="1" destOrd="0" presId="urn:microsoft.com/office/officeart/2005/8/layout/hierarchy2"/>
    <dgm:cxn modelId="{F97F6422-E759-483E-B50A-5D1428641422}" type="presParOf" srcId="{8BBFE501-6396-41A6-AD25-26DFA5FD460D}" destId="{CFEB356B-1B98-4768-A6F9-B3F362C4A992}" srcOrd="0" destOrd="0" presId="urn:microsoft.com/office/officeart/2005/8/layout/hierarchy2"/>
    <dgm:cxn modelId="{7D2602D7-8EA6-486E-A135-B72DB08EA866}" type="presParOf" srcId="{CFEB356B-1B98-4768-A6F9-B3F362C4A992}" destId="{3620397A-A640-46B0-B0A0-B4D70725602B}" srcOrd="0" destOrd="0" presId="urn:microsoft.com/office/officeart/2005/8/layout/hierarchy2"/>
    <dgm:cxn modelId="{3C52D808-03ED-456F-BC23-88ABD524993B}" type="presParOf" srcId="{8BBFE501-6396-41A6-AD25-26DFA5FD460D}" destId="{F3D1E774-39D3-4DB1-8E5D-A9F62696A18F}" srcOrd="1" destOrd="0" presId="urn:microsoft.com/office/officeart/2005/8/layout/hierarchy2"/>
    <dgm:cxn modelId="{6E14160C-D2E6-4A3A-9E1E-223AC6C8A82A}" type="presParOf" srcId="{F3D1E774-39D3-4DB1-8E5D-A9F62696A18F}" destId="{BE21091E-8A8D-4EF1-A73B-DBA2545684AE}" srcOrd="0" destOrd="0" presId="urn:microsoft.com/office/officeart/2005/8/layout/hierarchy2"/>
    <dgm:cxn modelId="{A5B92EAD-D3EF-43BE-9673-8CD49D10A3B5}" type="presParOf" srcId="{F3D1E774-39D3-4DB1-8E5D-A9F62696A18F}" destId="{970E7726-43B4-4AC2-85CE-4EFB85E62499}" srcOrd="1" destOrd="0" presId="urn:microsoft.com/office/officeart/2005/8/layout/hierarchy2"/>
    <dgm:cxn modelId="{C5742AED-12B3-472F-A6B3-FA5DADC3D2BE}" type="presParOf" srcId="{6D29A8A5-C1B3-4705-91BE-87154AE241DF}" destId="{2200B148-A2B8-4199-91E2-06B9D7FD3BB6}" srcOrd="4" destOrd="0" presId="urn:microsoft.com/office/officeart/2005/8/layout/hierarchy2"/>
    <dgm:cxn modelId="{4A0CA03C-11D3-4176-8D5F-D424514E694B}" type="presParOf" srcId="{2200B148-A2B8-4199-91E2-06B9D7FD3BB6}" destId="{3758A376-0487-4BED-AEB3-4FC758377A17}" srcOrd="0" destOrd="0" presId="urn:microsoft.com/office/officeart/2005/8/layout/hierarchy2"/>
    <dgm:cxn modelId="{1933C735-59A3-4ACC-AB0C-65B6D859F3CD}" type="presParOf" srcId="{6D29A8A5-C1B3-4705-91BE-87154AE241DF}" destId="{6D6483AF-AB61-4EF7-95A0-1FC98948A781}" srcOrd="5" destOrd="0" presId="urn:microsoft.com/office/officeart/2005/8/layout/hierarchy2"/>
    <dgm:cxn modelId="{AA169896-4765-4D24-B649-B088A5AC9847}" type="presParOf" srcId="{6D6483AF-AB61-4EF7-95A0-1FC98948A781}" destId="{D892F37F-FFF8-445E-8FDB-6E77B4BF2ED6}" srcOrd="0" destOrd="0" presId="urn:microsoft.com/office/officeart/2005/8/layout/hierarchy2"/>
    <dgm:cxn modelId="{C0CA36F8-A998-4A97-BD4C-CB4DC5CBC73F}" type="presParOf" srcId="{6D6483AF-AB61-4EF7-95A0-1FC98948A781}" destId="{11835413-ACC9-4FAF-B2C2-91A79C9A05CA}" srcOrd="1" destOrd="0" presId="urn:microsoft.com/office/officeart/2005/8/layout/hierarchy2"/>
    <dgm:cxn modelId="{6D286405-EF36-4F3F-B101-06833E6A297E}" type="presParOf" srcId="{11835413-ACC9-4FAF-B2C2-91A79C9A05CA}" destId="{FF835FE8-E5D3-4755-934C-A9DA23211802}" srcOrd="0" destOrd="0" presId="urn:microsoft.com/office/officeart/2005/8/layout/hierarchy2"/>
    <dgm:cxn modelId="{53781F29-C44F-48AD-9911-68B37EF775C1}" type="presParOf" srcId="{FF835FE8-E5D3-4755-934C-A9DA23211802}" destId="{9A6BAAC0-FF41-4835-9301-FFE2B43DFDA3}" srcOrd="0" destOrd="0" presId="urn:microsoft.com/office/officeart/2005/8/layout/hierarchy2"/>
    <dgm:cxn modelId="{E200D39C-CD82-45EB-A4F4-80D253E51D8A}" type="presParOf" srcId="{11835413-ACC9-4FAF-B2C2-91A79C9A05CA}" destId="{3EED6936-ABBF-4CF1-BE07-E8D39DFB8140}" srcOrd="1" destOrd="0" presId="urn:microsoft.com/office/officeart/2005/8/layout/hierarchy2"/>
    <dgm:cxn modelId="{7927DBEA-B7A9-4899-BD9F-DBCF3B8F5047}" type="presParOf" srcId="{3EED6936-ABBF-4CF1-BE07-E8D39DFB8140}" destId="{18FA1ADB-032D-4B5F-97A0-855E74081ED6}" srcOrd="0" destOrd="0" presId="urn:microsoft.com/office/officeart/2005/8/layout/hierarchy2"/>
    <dgm:cxn modelId="{4B30B6F7-6535-43FC-80B8-9AC8AF442A2E}" type="presParOf" srcId="{3EED6936-ABBF-4CF1-BE07-E8D39DFB8140}" destId="{C9479AC8-63E7-409E-8E71-CAB29012AF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83B91-8951-4697-AA72-25724B5925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46C-6848-4DD6-B5C9-9A8DE12F2932}">
      <dgm:prSet phldrT="[Text]" custT="1"/>
      <dgm:spPr/>
      <dgm:t>
        <a:bodyPr/>
        <a:lstStyle/>
        <a:p>
          <a:r>
            <a:rPr lang="en-US" sz="3600" dirty="0"/>
            <a:t>Aim 1</a:t>
          </a:r>
        </a:p>
      </dgm:t>
    </dgm:pt>
    <dgm:pt modelId="{59E8A340-FAA0-4499-A215-47717B97AEA1}" type="parTrans" cxnId="{D894E884-6071-4ED7-9933-CB53F35532AC}">
      <dgm:prSet/>
      <dgm:spPr/>
      <dgm:t>
        <a:bodyPr/>
        <a:lstStyle/>
        <a:p>
          <a:endParaRPr lang="en-US"/>
        </a:p>
      </dgm:t>
    </dgm:pt>
    <dgm:pt modelId="{FD620387-AD74-48A6-9F73-9F11C6D1FE56}" type="sibTrans" cxnId="{D894E884-6071-4ED7-9933-CB53F35532AC}">
      <dgm:prSet/>
      <dgm:spPr/>
      <dgm:t>
        <a:bodyPr/>
        <a:lstStyle/>
        <a:p>
          <a:endParaRPr lang="en-US"/>
        </a:p>
      </dgm:t>
    </dgm:pt>
    <dgm:pt modelId="{2E154F3B-BEA4-4094-91D1-5D21A25D291C}">
      <dgm:prSet phldrT="[Text]"/>
      <dgm:spPr/>
      <dgm:t>
        <a:bodyPr/>
        <a:lstStyle/>
        <a:p>
          <a:r>
            <a:rPr lang="en-US" dirty="0"/>
            <a:t>Test hypothesis that a player’s high school rank and draft pick have a strong positive association with </a:t>
          </a:r>
          <a:r>
            <a:rPr lang="en-US" b="1" dirty="0"/>
            <a:t>NBA career longevity</a:t>
          </a:r>
        </a:p>
      </dgm:t>
    </dgm:pt>
    <dgm:pt modelId="{DD1D82C5-2462-4E79-8157-FC8FFA9874DE}" type="parTrans" cxnId="{442BD9C0-00A9-4E2E-B9E9-D2A282AD594D}">
      <dgm:prSet/>
      <dgm:spPr/>
      <dgm:t>
        <a:bodyPr/>
        <a:lstStyle/>
        <a:p>
          <a:endParaRPr lang="en-US"/>
        </a:p>
      </dgm:t>
    </dgm:pt>
    <dgm:pt modelId="{77F3D985-8742-4FDA-B5AE-0DB6057F128D}" type="sibTrans" cxnId="{442BD9C0-00A9-4E2E-B9E9-D2A282AD594D}">
      <dgm:prSet/>
      <dgm:spPr/>
      <dgm:t>
        <a:bodyPr/>
        <a:lstStyle/>
        <a:p>
          <a:endParaRPr lang="en-US"/>
        </a:p>
      </dgm:t>
    </dgm:pt>
    <dgm:pt modelId="{AD412F8F-8DA0-49EF-86F8-3032F5535DF0}">
      <dgm:prSet phldrT="[Text]"/>
      <dgm:spPr/>
      <dgm:t>
        <a:bodyPr/>
        <a:lstStyle/>
        <a:p>
          <a:r>
            <a:rPr lang="en-US" dirty="0"/>
            <a:t>Aim 2</a:t>
          </a:r>
        </a:p>
      </dgm:t>
    </dgm:pt>
    <dgm:pt modelId="{A9797D06-C811-46E9-8F10-03465B14DCED}" type="parTrans" cxnId="{B74B74D8-0061-4548-8B21-FE237FD5CE9D}">
      <dgm:prSet/>
      <dgm:spPr/>
      <dgm:t>
        <a:bodyPr/>
        <a:lstStyle/>
        <a:p>
          <a:endParaRPr lang="en-US"/>
        </a:p>
      </dgm:t>
    </dgm:pt>
    <dgm:pt modelId="{6372FE58-100F-4D3C-9D57-77AA6B936B3F}" type="sibTrans" cxnId="{B74B74D8-0061-4548-8B21-FE237FD5CE9D}">
      <dgm:prSet/>
      <dgm:spPr/>
      <dgm:t>
        <a:bodyPr/>
        <a:lstStyle/>
        <a:p>
          <a:endParaRPr lang="en-US"/>
        </a:p>
      </dgm:t>
    </dgm:pt>
    <dgm:pt modelId="{E6CFBFA5-D0C5-4651-A85A-06169C7F51A4}">
      <dgm:prSet phldrT="[Text]"/>
      <dgm:spPr/>
      <dgm:t>
        <a:bodyPr/>
        <a:lstStyle/>
        <a:p>
          <a:r>
            <a:rPr lang="en-US" dirty="0"/>
            <a:t>Test hypothesis that a better high school rank and draft pick lead to a higher </a:t>
          </a:r>
          <a:r>
            <a:rPr lang="en-US" b="1" dirty="0"/>
            <a:t>professional performance ceiling</a:t>
          </a:r>
          <a:endParaRPr lang="en-US" dirty="0"/>
        </a:p>
      </dgm:t>
    </dgm:pt>
    <dgm:pt modelId="{AE637F17-D844-4415-A318-A659D1AC5B85}" type="parTrans" cxnId="{28C35B21-35E1-40C6-8644-0EFAD8C2BA9A}">
      <dgm:prSet/>
      <dgm:spPr/>
      <dgm:t>
        <a:bodyPr/>
        <a:lstStyle/>
        <a:p>
          <a:endParaRPr lang="en-US"/>
        </a:p>
      </dgm:t>
    </dgm:pt>
    <dgm:pt modelId="{1449BF5E-238D-4330-93AD-16AFD42BCB42}" type="sibTrans" cxnId="{28C35B21-35E1-40C6-8644-0EFAD8C2BA9A}">
      <dgm:prSet/>
      <dgm:spPr/>
      <dgm:t>
        <a:bodyPr/>
        <a:lstStyle/>
        <a:p>
          <a:endParaRPr lang="en-US"/>
        </a:p>
      </dgm:t>
    </dgm:pt>
    <dgm:pt modelId="{D0379D25-6108-4EE2-A4DC-B6E64A7091B1}" type="pres">
      <dgm:prSet presAssocID="{F8B83B91-8951-4697-AA72-25724B5925A6}" presName="linear" presStyleCnt="0">
        <dgm:presLayoutVars>
          <dgm:animLvl val="lvl"/>
          <dgm:resizeHandles val="exact"/>
        </dgm:presLayoutVars>
      </dgm:prSet>
      <dgm:spPr/>
    </dgm:pt>
    <dgm:pt modelId="{D2015C28-9063-41D9-B2D3-97A24AE42ECB}" type="pres">
      <dgm:prSet presAssocID="{1135C46C-6848-4DD6-B5C9-9A8DE12F2932}" presName="parentText" presStyleLbl="node1" presStyleIdx="0" presStyleCnt="2" custLinFactNeighborX="-5423" custLinFactNeighborY="-4313">
        <dgm:presLayoutVars>
          <dgm:chMax val="0"/>
          <dgm:bulletEnabled val="1"/>
        </dgm:presLayoutVars>
      </dgm:prSet>
      <dgm:spPr/>
    </dgm:pt>
    <dgm:pt modelId="{77764817-955A-4A0A-845E-FDED2C4F21E9}" type="pres">
      <dgm:prSet presAssocID="{1135C46C-6848-4DD6-B5C9-9A8DE12F2932}" presName="childText" presStyleLbl="revTx" presStyleIdx="0" presStyleCnt="2">
        <dgm:presLayoutVars>
          <dgm:bulletEnabled val="1"/>
        </dgm:presLayoutVars>
      </dgm:prSet>
      <dgm:spPr/>
    </dgm:pt>
    <dgm:pt modelId="{ABD0F3AB-D09A-4F40-AAEE-C373CC8E1FCA}" type="pres">
      <dgm:prSet presAssocID="{AD412F8F-8DA0-49EF-86F8-3032F5535D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615BBB-8776-4300-9169-63256C356F51}" type="pres">
      <dgm:prSet presAssocID="{AD412F8F-8DA0-49EF-86F8-3032F5535D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C35B21-35E1-40C6-8644-0EFAD8C2BA9A}" srcId="{AD412F8F-8DA0-49EF-86F8-3032F5535DF0}" destId="{E6CFBFA5-D0C5-4651-A85A-06169C7F51A4}" srcOrd="0" destOrd="0" parTransId="{AE637F17-D844-4415-A318-A659D1AC5B85}" sibTransId="{1449BF5E-238D-4330-93AD-16AFD42BCB42}"/>
    <dgm:cxn modelId="{D55ADC61-86C0-49BD-9B88-679F60C392EB}" type="presOf" srcId="{E6CFBFA5-D0C5-4651-A85A-06169C7F51A4}" destId="{1E615BBB-8776-4300-9169-63256C356F51}" srcOrd="0" destOrd="0" presId="urn:microsoft.com/office/officeart/2005/8/layout/vList2"/>
    <dgm:cxn modelId="{06432A80-337E-45F3-BA85-41CD81E06702}" type="presOf" srcId="{2E154F3B-BEA4-4094-91D1-5D21A25D291C}" destId="{77764817-955A-4A0A-845E-FDED2C4F21E9}" srcOrd="0" destOrd="0" presId="urn:microsoft.com/office/officeart/2005/8/layout/vList2"/>
    <dgm:cxn modelId="{D894E884-6071-4ED7-9933-CB53F35532AC}" srcId="{F8B83B91-8951-4697-AA72-25724B5925A6}" destId="{1135C46C-6848-4DD6-B5C9-9A8DE12F2932}" srcOrd="0" destOrd="0" parTransId="{59E8A340-FAA0-4499-A215-47717B97AEA1}" sibTransId="{FD620387-AD74-48A6-9F73-9F11C6D1FE56}"/>
    <dgm:cxn modelId="{BDA143A7-AD23-4108-8B4C-E46E9F46F9F8}" type="presOf" srcId="{1135C46C-6848-4DD6-B5C9-9A8DE12F2932}" destId="{D2015C28-9063-41D9-B2D3-97A24AE42ECB}" srcOrd="0" destOrd="0" presId="urn:microsoft.com/office/officeart/2005/8/layout/vList2"/>
    <dgm:cxn modelId="{89A704AE-FC1A-4958-9EA0-22414D383684}" type="presOf" srcId="{F8B83B91-8951-4697-AA72-25724B5925A6}" destId="{D0379D25-6108-4EE2-A4DC-B6E64A7091B1}" srcOrd="0" destOrd="0" presId="urn:microsoft.com/office/officeart/2005/8/layout/vList2"/>
    <dgm:cxn modelId="{27646EB1-CC19-4860-BF9E-7FE3939D71DD}" type="presOf" srcId="{AD412F8F-8DA0-49EF-86F8-3032F5535DF0}" destId="{ABD0F3AB-D09A-4F40-AAEE-C373CC8E1FCA}" srcOrd="0" destOrd="0" presId="urn:microsoft.com/office/officeart/2005/8/layout/vList2"/>
    <dgm:cxn modelId="{442BD9C0-00A9-4E2E-B9E9-D2A282AD594D}" srcId="{1135C46C-6848-4DD6-B5C9-9A8DE12F2932}" destId="{2E154F3B-BEA4-4094-91D1-5D21A25D291C}" srcOrd="0" destOrd="0" parTransId="{DD1D82C5-2462-4E79-8157-FC8FFA9874DE}" sibTransId="{77F3D985-8742-4FDA-B5AE-0DB6057F128D}"/>
    <dgm:cxn modelId="{B74B74D8-0061-4548-8B21-FE237FD5CE9D}" srcId="{F8B83B91-8951-4697-AA72-25724B5925A6}" destId="{AD412F8F-8DA0-49EF-86F8-3032F5535DF0}" srcOrd="1" destOrd="0" parTransId="{A9797D06-C811-46E9-8F10-03465B14DCED}" sibTransId="{6372FE58-100F-4D3C-9D57-77AA6B936B3F}"/>
    <dgm:cxn modelId="{492C358B-531C-4125-B970-72571FA458B0}" type="presParOf" srcId="{D0379D25-6108-4EE2-A4DC-B6E64A7091B1}" destId="{D2015C28-9063-41D9-B2D3-97A24AE42ECB}" srcOrd="0" destOrd="0" presId="urn:microsoft.com/office/officeart/2005/8/layout/vList2"/>
    <dgm:cxn modelId="{D0E97BB9-33B2-4F65-975B-F44C36821BEA}" type="presParOf" srcId="{D0379D25-6108-4EE2-A4DC-B6E64A7091B1}" destId="{77764817-955A-4A0A-845E-FDED2C4F21E9}" srcOrd="1" destOrd="0" presId="urn:microsoft.com/office/officeart/2005/8/layout/vList2"/>
    <dgm:cxn modelId="{54541642-31BB-4505-913D-083D4D418DB5}" type="presParOf" srcId="{D0379D25-6108-4EE2-A4DC-B6E64A7091B1}" destId="{ABD0F3AB-D09A-4F40-AAEE-C373CC8E1FCA}" srcOrd="2" destOrd="0" presId="urn:microsoft.com/office/officeart/2005/8/layout/vList2"/>
    <dgm:cxn modelId="{860D5FCC-A8C7-460A-9A95-2C67522C58F7}" type="presParOf" srcId="{D0379D25-6108-4EE2-A4DC-B6E64A7091B1}" destId="{1E615BBB-8776-4300-9169-63256C356F5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A2701-BCC8-4905-B686-7F1ED8F6642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2771E-88C6-4170-ADCF-4BC54DBA901B}">
      <dgm:prSet phldrT="[Text]"/>
      <dgm:spPr/>
      <dgm:t>
        <a:bodyPr/>
        <a:lstStyle/>
        <a:p>
          <a:r>
            <a:rPr lang="en-US" dirty="0"/>
            <a:t>Histograms</a:t>
          </a:r>
        </a:p>
      </dgm:t>
    </dgm:pt>
    <dgm:pt modelId="{2A34DF07-7B64-43E2-91F6-8D41A45709B3}" type="parTrans" cxnId="{C3A7C7AA-2A03-41C4-993A-B1D8875449A8}">
      <dgm:prSet/>
      <dgm:spPr/>
      <dgm:t>
        <a:bodyPr/>
        <a:lstStyle/>
        <a:p>
          <a:endParaRPr lang="en-US"/>
        </a:p>
      </dgm:t>
    </dgm:pt>
    <dgm:pt modelId="{6A34AACF-6008-4A4C-8F4A-BD8D724DCBD0}" type="sibTrans" cxnId="{C3A7C7AA-2A03-41C4-993A-B1D8875449A8}">
      <dgm:prSet/>
      <dgm:spPr/>
      <dgm:t>
        <a:bodyPr/>
        <a:lstStyle/>
        <a:p>
          <a:endParaRPr lang="en-US"/>
        </a:p>
      </dgm:t>
    </dgm:pt>
    <dgm:pt modelId="{BB0260F2-4602-4B16-82EE-8A31AB237F4A}">
      <dgm:prSet phldrT="[Text]"/>
      <dgm:spPr/>
      <dgm:t>
        <a:bodyPr/>
        <a:lstStyle/>
        <a:p>
          <a:r>
            <a:rPr lang="en-US" dirty="0"/>
            <a:t>Boxplots</a:t>
          </a:r>
        </a:p>
      </dgm:t>
    </dgm:pt>
    <dgm:pt modelId="{A9879519-2D6B-4C52-819F-BFC25A638D93}" type="parTrans" cxnId="{56E99027-8F28-471B-A36D-93573EAE1E7E}">
      <dgm:prSet/>
      <dgm:spPr/>
      <dgm:t>
        <a:bodyPr/>
        <a:lstStyle/>
        <a:p>
          <a:endParaRPr lang="en-US"/>
        </a:p>
      </dgm:t>
    </dgm:pt>
    <dgm:pt modelId="{3E9C46EB-6A61-42C4-AFDC-2B9784BE4BF2}" type="sibTrans" cxnId="{56E99027-8F28-471B-A36D-93573EAE1E7E}">
      <dgm:prSet/>
      <dgm:spPr/>
      <dgm:t>
        <a:bodyPr/>
        <a:lstStyle/>
        <a:p>
          <a:endParaRPr lang="en-US"/>
        </a:p>
      </dgm:t>
    </dgm:pt>
    <dgm:pt modelId="{EF263A24-172E-4E4C-96F8-31C55744895E}">
      <dgm:prSet phldrT="[Text]"/>
      <dgm:spPr/>
      <dgm:t>
        <a:bodyPr/>
        <a:lstStyle/>
        <a:p>
          <a:r>
            <a:rPr lang="en-US" dirty="0"/>
            <a:t>Scatterplots</a:t>
          </a:r>
        </a:p>
      </dgm:t>
    </dgm:pt>
    <dgm:pt modelId="{14938811-0CBE-4871-B3B0-DD20188D5148}" type="parTrans" cxnId="{0CC94931-1607-482C-8A30-A372C5EDF79A}">
      <dgm:prSet/>
      <dgm:spPr/>
      <dgm:t>
        <a:bodyPr/>
        <a:lstStyle/>
        <a:p>
          <a:endParaRPr lang="en-US"/>
        </a:p>
      </dgm:t>
    </dgm:pt>
    <dgm:pt modelId="{B80F9086-7D32-4470-9AE7-61BFEEC70AC5}" type="sibTrans" cxnId="{0CC94931-1607-482C-8A30-A372C5EDF79A}">
      <dgm:prSet/>
      <dgm:spPr/>
      <dgm:t>
        <a:bodyPr/>
        <a:lstStyle/>
        <a:p>
          <a:endParaRPr lang="en-US"/>
        </a:p>
      </dgm:t>
    </dgm:pt>
    <dgm:pt modelId="{BCFD0575-B457-43B6-8632-90AD3C8D8331}" type="pres">
      <dgm:prSet presAssocID="{3BBA2701-BCC8-4905-B686-7F1ED8F66422}" presName="linear" presStyleCnt="0">
        <dgm:presLayoutVars>
          <dgm:dir/>
          <dgm:resizeHandles val="exact"/>
        </dgm:presLayoutVars>
      </dgm:prSet>
      <dgm:spPr/>
    </dgm:pt>
    <dgm:pt modelId="{709D15D6-87C7-4335-B8DF-CDFC6C9347AD}" type="pres">
      <dgm:prSet presAssocID="{6DF2771E-88C6-4170-ADCF-4BC54DBA901B}" presName="comp" presStyleCnt="0"/>
      <dgm:spPr/>
    </dgm:pt>
    <dgm:pt modelId="{22DCB8A3-0BCC-48CB-BC8A-A03465985F69}" type="pres">
      <dgm:prSet presAssocID="{6DF2771E-88C6-4170-ADCF-4BC54DBA901B}" presName="box" presStyleLbl="node1" presStyleIdx="0" presStyleCnt="3"/>
      <dgm:spPr/>
    </dgm:pt>
    <dgm:pt modelId="{226E5EE3-B750-4340-AC83-64068982E4C0}" type="pres">
      <dgm:prSet presAssocID="{6DF2771E-88C6-4170-ADCF-4BC54DBA901B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-8573" t="-938" r="-19427" b="938"/>
          </a:stretch>
        </a:blipFill>
      </dgm:spPr>
    </dgm:pt>
    <dgm:pt modelId="{B6B821DA-86AE-4254-A265-6D1DB75DFFD4}" type="pres">
      <dgm:prSet presAssocID="{6DF2771E-88C6-4170-ADCF-4BC54DBA901B}" presName="text" presStyleLbl="node1" presStyleIdx="0" presStyleCnt="3">
        <dgm:presLayoutVars>
          <dgm:bulletEnabled val="1"/>
        </dgm:presLayoutVars>
      </dgm:prSet>
      <dgm:spPr/>
    </dgm:pt>
    <dgm:pt modelId="{1304EF36-81C6-400C-82E8-21720689327C}" type="pres">
      <dgm:prSet presAssocID="{6A34AACF-6008-4A4C-8F4A-BD8D724DCBD0}" presName="spacer" presStyleCnt="0"/>
      <dgm:spPr/>
    </dgm:pt>
    <dgm:pt modelId="{B91CFD01-1E9F-489C-A983-FD565CDD7EA7}" type="pres">
      <dgm:prSet presAssocID="{BB0260F2-4602-4B16-82EE-8A31AB237F4A}" presName="comp" presStyleCnt="0"/>
      <dgm:spPr/>
    </dgm:pt>
    <dgm:pt modelId="{7E48FF85-4922-4D7D-AF2C-842BCFDAEE8E}" type="pres">
      <dgm:prSet presAssocID="{BB0260F2-4602-4B16-82EE-8A31AB237F4A}" presName="box" presStyleLbl="node1" presStyleIdx="1" presStyleCnt="3"/>
      <dgm:spPr/>
    </dgm:pt>
    <dgm:pt modelId="{E28785F5-DEC8-4D39-B28F-43BB46B01B17}" type="pres">
      <dgm:prSet presAssocID="{BB0260F2-4602-4B16-82EE-8A31AB237F4A}" presName="img" presStyleLbl="fgImgPlace1" presStyleIdx="1" presStyleCnt="3"/>
      <dgm:spPr>
        <a:blipFill dpi="0" rotWithShape="1">
          <a:blip xmlns:r="http://schemas.openxmlformats.org/officeDocument/2006/relationships" r:embed="rId2"/>
          <a:srcRect/>
          <a:stretch>
            <a:fillRect l="-22730" r="-15364" b="-68"/>
          </a:stretch>
        </a:blipFill>
      </dgm:spPr>
    </dgm:pt>
    <dgm:pt modelId="{780E18A8-5A71-4ED8-BD4E-DE8E2A0334CC}" type="pres">
      <dgm:prSet presAssocID="{BB0260F2-4602-4B16-82EE-8A31AB237F4A}" presName="text" presStyleLbl="node1" presStyleIdx="1" presStyleCnt="3">
        <dgm:presLayoutVars>
          <dgm:bulletEnabled val="1"/>
        </dgm:presLayoutVars>
      </dgm:prSet>
      <dgm:spPr/>
    </dgm:pt>
    <dgm:pt modelId="{808D9FC0-023C-4F24-85AE-CC277A264BD3}" type="pres">
      <dgm:prSet presAssocID="{3E9C46EB-6A61-42C4-AFDC-2B9784BE4BF2}" presName="spacer" presStyleCnt="0"/>
      <dgm:spPr/>
    </dgm:pt>
    <dgm:pt modelId="{68207C76-BFB4-43C3-BCEF-5969A73067D8}" type="pres">
      <dgm:prSet presAssocID="{EF263A24-172E-4E4C-96F8-31C55744895E}" presName="comp" presStyleCnt="0"/>
      <dgm:spPr/>
    </dgm:pt>
    <dgm:pt modelId="{C0AFDB80-A873-499E-98FF-8D32EE09058E}" type="pres">
      <dgm:prSet presAssocID="{EF263A24-172E-4E4C-96F8-31C55744895E}" presName="box" presStyleLbl="node1" presStyleIdx="2" presStyleCnt="3"/>
      <dgm:spPr/>
    </dgm:pt>
    <dgm:pt modelId="{6A8D9BD2-C0F8-46D3-A43F-B828454B7E37}" type="pres">
      <dgm:prSet presAssocID="{EF263A24-172E-4E4C-96F8-31C55744895E}" presName="img" presStyleLbl="fgImgPlace1" presStyleIdx="2" presStyleCnt="3"/>
      <dgm:spPr>
        <a:blipFill dpi="0" rotWithShape="1">
          <a:blip xmlns:r="http://schemas.openxmlformats.org/officeDocument/2006/relationships" r:embed="rId3"/>
          <a:srcRect/>
          <a:stretch>
            <a:fillRect l="-20696" t="469" r="-17304" b="-469"/>
          </a:stretch>
        </a:blipFill>
      </dgm:spPr>
    </dgm:pt>
    <dgm:pt modelId="{0A7705C5-170F-45FD-B2EC-AEDF5F05FAB4}" type="pres">
      <dgm:prSet presAssocID="{EF263A24-172E-4E4C-96F8-31C55744895E}" presName="text" presStyleLbl="node1" presStyleIdx="2" presStyleCnt="3">
        <dgm:presLayoutVars>
          <dgm:bulletEnabled val="1"/>
        </dgm:presLayoutVars>
      </dgm:prSet>
      <dgm:spPr/>
    </dgm:pt>
  </dgm:ptLst>
  <dgm:cxnLst>
    <dgm:cxn modelId="{8164710D-86EB-4B39-9BF5-D94D5A979718}" type="presOf" srcId="{6DF2771E-88C6-4170-ADCF-4BC54DBA901B}" destId="{22DCB8A3-0BCC-48CB-BC8A-A03465985F69}" srcOrd="0" destOrd="0" presId="urn:microsoft.com/office/officeart/2005/8/layout/vList4"/>
    <dgm:cxn modelId="{1ED4C111-0904-4B7E-8A82-315708A1AD37}" type="presOf" srcId="{EF263A24-172E-4E4C-96F8-31C55744895E}" destId="{0A7705C5-170F-45FD-B2EC-AEDF5F05FAB4}" srcOrd="1" destOrd="0" presId="urn:microsoft.com/office/officeart/2005/8/layout/vList4"/>
    <dgm:cxn modelId="{56E99027-8F28-471B-A36D-93573EAE1E7E}" srcId="{3BBA2701-BCC8-4905-B686-7F1ED8F66422}" destId="{BB0260F2-4602-4B16-82EE-8A31AB237F4A}" srcOrd="1" destOrd="0" parTransId="{A9879519-2D6B-4C52-819F-BFC25A638D93}" sibTransId="{3E9C46EB-6A61-42C4-AFDC-2B9784BE4BF2}"/>
    <dgm:cxn modelId="{0CC94931-1607-482C-8A30-A372C5EDF79A}" srcId="{3BBA2701-BCC8-4905-B686-7F1ED8F66422}" destId="{EF263A24-172E-4E4C-96F8-31C55744895E}" srcOrd="2" destOrd="0" parTransId="{14938811-0CBE-4871-B3B0-DD20188D5148}" sibTransId="{B80F9086-7D32-4470-9AE7-61BFEEC70AC5}"/>
    <dgm:cxn modelId="{FF959645-2351-4C2E-86BE-A56469005B1E}" type="presOf" srcId="{6DF2771E-88C6-4170-ADCF-4BC54DBA901B}" destId="{B6B821DA-86AE-4254-A265-6D1DB75DFFD4}" srcOrd="1" destOrd="0" presId="urn:microsoft.com/office/officeart/2005/8/layout/vList4"/>
    <dgm:cxn modelId="{4EAA3A83-2AE1-4D06-A259-9A153C4CEB78}" type="presOf" srcId="{3BBA2701-BCC8-4905-B686-7F1ED8F66422}" destId="{BCFD0575-B457-43B6-8632-90AD3C8D8331}" srcOrd="0" destOrd="0" presId="urn:microsoft.com/office/officeart/2005/8/layout/vList4"/>
    <dgm:cxn modelId="{550E5A90-4FF2-42F2-80D9-735B32B60170}" type="presOf" srcId="{EF263A24-172E-4E4C-96F8-31C55744895E}" destId="{C0AFDB80-A873-499E-98FF-8D32EE09058E}" srcOrd="0" destOrd="0" presId="urn:microsoft.com/office/officeart/2005/8/layout/vList4"/>
    <dgm:cxn modelId="{C3A7C7AA-2A03-41C4-993A-B1D8875449A8}" srcId="{3BBA2701-BCC8-4905-B686-7F1ED8F66422}" destId="{6DF2771E-88C6-4170-ADCF-4BC54DBA901B}" srcOrd="0" destOrd="0" parTransId="{2A34DF07-7B64-43E2-91F6-8D41A45709B3}" sibTransId="{6A34AACF-6008-4A4C-8F4A-BD8D724DCBD0}"/>
    <dgm:cxn modelId="{3C4E60CE-F58B-4FAD-A326-933B03EE5680}" type="presOf" srcId="{BB0260F2-4602-4B16-82EE-8A31AB237F4A}" destId="{780E18A8-5A71-4ED8-BD4E-DE8E2A0334CC}" srcOrd="1" destOrd="0" presId="urn:microsoft.com/office/officeart/2005/8/layout/vList4"/>
    <dgm:cxn modelId="{09E43AE2-77D5-4AEA-AE23-B0C2994A8FC8}" type="presOf" srcId="{BB0260F2-4602-4B16-82EE-8A31AB237F4A}" destId="{7E48FF85-4922-4D7D-AF2C-842BCFDAEE8E}" srcOrd="0" destOrd="0" presId="urn:microsoft.com/office/officeart/2005/8/layout/vList4"/>
    <dgm:cxn modelId="{BCD9F226-7EEE-40C2-84B5-36650E1B493F}" type="presParOf" srcId="{BCFD0575-B457-43B6-8632-90AD3C8D8331}" destId="{709D15D6-87C7-4335-B8DF-CDFC6C9347AD}" srcOrd="0" destOrd="0" presId="urn:microsoft.com/office/officeart/2005/8/layout/vList4"/>
    <dgm:cxn modelId="{54CB178E-B0A9-4FC3-927C-334854870E1B}" type="presParOf" srcId="{709D15D6-87C7-4335-B8DF-CDFC6C9347AD}" destId="{22DCB8A3-0BCC-48CB-BC8A-A03465985F69}" srcOrd="0" destOrd="0" presId="urn:microsoft.com/office/officeart/2005/8/layout/vList4"/>
    <dgm:cxn modelId="{4DBA96C5-88A7-4F54-B750-900E67A44E7C}" type="presParOf" srcId="{709D15D6-87C7-4335-B8DF-CDFC6C9347AD}" destId="{226E5EE3-B750-4340-AC83-64068982E4C0}" srcOrd="1" destOrd="0" presId="urn:microsoft.com/office/officeart/2005/8/layout/vList4"/>
    <dgm:cxn modelId="{49908271-D713-4027-AAB9-032CAE6BA788}" type="presParOf" srcId="{709D15D6-87C7-4335-B8DF-CDFC6C9347AD}" destId="{B6B821DA-86AE-4254-A265-6D1DB75DFFD4}" srcOrd="2" destOrd="0" presId="urn:microsoft.com/office/officeart/2005/8/layout/vList4"/>
    <dgm:cxn modelId="{2AF38CD0-CF49-4AEF-B830-6EAB2637717F}" type="presParOf" srcId="{BCFD0575-B457-43B6-8632-90AD3C8D8331}" destId="{1304EF36-81C6-400C-82E8-21720689327C}" srcOrd="1" destOrd="0" presId="urn:microsoft.com/office/officeart/2005/8/layout/vList4"/>
    <dgm:cxn modelId="{DC6E5107-3058-4202-816E-DC0737211D9B}" type="presParOf" srcId="{BCFD0575-B457-43B6-8632-90AD3C8D8331}" destId="{B91CFD01-1E9F-489C-A983-FD565CDD7EA7}" srcOrd="2" destOrd="0" presId="urn:microsoft.com/office/officeart/2005/8/layout/vList4"/>
    <dgm:cxn modelId="{F936692E-DCDC-44C7-904E-134E32AE3F14}" type="presParOf" srcId="{B91CFD01-1E9F-489C-A983-FD565CDD7EA7}" destId="{7E48FF85-4922-4D7D-AF2C-842BCFDAEE8E}" srcOrd="0" destOrd="0" presId="urn:microsoft.com/office/officeart/2005/8/layout/vList4"/>
    <dgm:cxn modelId="{E4F36EE0-1BE3-48B7-A3A5-EB75B9DF20CC}" type="presParOf" srcId="{B91CFD01-1E9F-489C-A983-FD565CDD7EA7}" destId="{E28785F5-DEC8-4D39-B28F-43BB46B01B17}" srcOrd="1" destOrd="0" presId="urn:microsoft.com/office/officeart/2005/8/layout/vList4"/>
    <dgm:cxn modelId="{AA498319-F9BD-42EE-907C-2FAAF8DA98F3}" type="presParOf" srcId="{B91CFD01-1E9F-489C-A983-FD565CDD7EA7}" destId="{780E18A8-5A71-4ED8-BD4E-DE8E2A0334CC}" srcOrd="2" destOrd="0" presId="urn:microsoft.com/office/officeart/2005/8/layout/vList4"/>
    <dgm:cxn modelId="{D1D7ECBD-4C02-41BC-979A-688F52D7C3DD}" type="presParOf" srcId="{BCFD0575-B457-43B6-8632-90AD3C8D8331}" destId="{808D9FC0-023C-4F24-85AE-CC277A264BD3}" srcOrd="3" destOrd="0" presId="urn:microsoft.com/office/officeart/2005/8/layout/vList4"/>
    <dgm:cxn modelId="{42F869A4-BAA9-40CD-8E9B-E29DF2B66614}" type="presParOf" srcId="{BCFD0575-B457-43B6-8632-90AD3C8D8331}" destId="{68207C76-BFB4-43C3-BCEF-5969A73067D8}" srcOrd="4" destOrd="0" presId="urn:microsoft.com/office/officeart/2005/8/layout/vList4"/>
    <dgm:cxn modelId="{0EF4F559-0C9C-4D75-BB25-62D3BD6E09C8}" type="presParOf" srcId="{68207C76-BFB4-43C3-BCEF-5969A73067D8}" destId="{C0AFDB80-A873-499E-98FF-8D32EE09058E}" srcOrd="0" destOrd="0" presId="urn:microsoft.com/office/officeart/2005/8/layout/vList4"/>
    <dgm:cxn modelId="{62BD98F2-3E65-40D9-BE94-1FC128045300}" type="presParOf" srcId="{68207C76-BFB4-43C3-BCEF-5969A73067D8}" destId="{6A8D9BD2-C0F8-46D3-A43F-B828454B7E37}" srcOrd="1" destOrd="0" presId="urn:microsoft.com/office/officeart/2005/8/layout/vList4"/>
    <dgm:cxn modelId="{54DF355D-6A6B-4CAE-8564-AD5391B713C8}" type="presParOf" srcId="{68207C76-BFB4-43C3-BCEF-5969A73067D8}" destId="{0A7705C5-170F-45FD-B2EC-AEDF5F05FAB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8C8604-3F2D-4D0A-B17D-EDC2B4035B4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F076B-40E8-46F8-BE3C-E53FF9A1E891}">
      <dgm:prSet phldrT="[Text]"/>
      <dgm:spPr/>
      <dgm:t>
        <a:bodyPr/>
        <a:lstStyle/>
        <a:p>
          <a:r>
            <a:rPr lang="en-US" dirty="0"/>
            <a:t>HS Rank: 100</a:t>
          </a:r>
        </a:p>
        <a:p>
          <a:r>
            <a:rPr lang="en-US" dirty="0"/>
            <a:t>Draft Pick: 60</a:t>
          </a:r>
        </a:p>
      </dgm:t>
    </dgm:pt>
    <dgm:pt modelId="{A25FED7C-AB6D-4DD2-92FB-B07407B5C150}" type="parTrans" cxnId="{94B5A8E9-1914-4DE0-8D0F-216969FED3F6}">
      <dgm:prSet/>
      <dgm:spPr/>
      <dgm:t>
        <a:bodyPr/>
        <a:lstStyle/>
        <a:p>
          <a:endParaRPr lang="en-US"/>
        </a:p>
      </dgm:t>
    </dgm:pt>
    <dgm:pt modelId="{18C0BD77-E1CA-4C37-A7D0-7F0B7D578A93}" type="sibTrans" cxnId="{94B5A8E9-1914-4DE0-8D0F-216969FED3F6}">
      <dgm:prSet/>
      <dgm:spPr/>
      <dgm:t>
        <a:bodyPr/>
        <a:lstStyle/>
        <a:p>
          <a:endParaRPr lang="en-US"/>
        </a:p>
      </dgm:t>
    </dgm:pt>
    <dgm:pt modelId="{D1A1EFD1-25C5-4B46-AC28-9B05DB776A33}">
      <dgm:prSet phldrT="[Text]"/>
      <dgm:spPr/>
      <dgm:t>
        <a:bodyPr/>
        <a:lstStyle/>
        <a:p>
          <a:r>
            <a:rPr lang="en-US" dirty="0"/>
            <a:t>Bad: 52.7%</a:t>
          </a:r>
        </a:p>
      </dgm:t>
    </dgm:pt>
    <dgm:pt modelId="{2D398758-CC9E-4AD4-8491-E987878C7208}" type="parTrans" cxnId="{AFFAB4B6-B078-42C5-BCAC-C5BB9FA8CFB5}">
      <dgm:prSet/>
      <dgm:spPr/>
      <dgm:t>
        <a:bodyPr/>
        <a:lstStyle/>
        <a:p>
          <a:endParaRPr lang="en-US"/>
        </a:p>
      </dgm:t>
    </dgm:pt>
    <dgm:pt modelId="{42E2D747-8B0B-48B3-A532-AE1B0B4FB81D}" type="sibTrans" cxnId="{AFFAB4B6-B078-42C5-BCAC-C5BB9FA8CFB5}">
      <dgm:prSet/>
      <dgm:spPr/>
      <dgm:t>
        <a:bodyPr/>
        <a:lstStyle/>
        <a:p>
          <a:endParaRPr lang="en-US"/>
        </a:p>
      </dgm:t>
    </dgm:pt>
    <dgm:pt modelId="{43A1590B-37EF-4797-8CB9-2EC369C5F88B}">
      <dgm:prSet phldrT="[Text]"/>
      <dgm:spPr/>
      <dgm:t>
        <a:bodyPr/>
        <a:lstStyle/>
        <a:p>
          <a:r>
            <a:rPr lang="en-US" dirty="0"/>
            <a:t>All-star: 0.5%</a:t>
          </a:r>
        </a:p>
      </dgm:t>
    </dgm:pt>
    <dgm:pt modelId="{98759396-1C47-45B8-B4EA-62A82E24A5FA}" type="parTrans" cxnId="{A9FD6C81-A0F9-4D03-9905-B8C370DFF99B}">
      <dgm:prSet/>
      <dgm:spPr/>
      <dgm:t>
        <a:bodyPr/>
        <a:lstStyle/>
        <a:p>
          <a:endParaRPr lang="en-US"/>
        </a:p>
      </dgm:t>
    </dgm:pt>
    <dgm:pt modelId="{0C52569A-43E4-4D03-9A3D-0284F586C1A2}" type="sibTrans" cxnId="{A9FD6C81-A0F9-4D03-9905-B8C370DFF99B}">
      <dgm:prSet/>
      <dgm:spPr/>
      <dgm:t>
        <a:bodyPr/>
        <a:lstStyle/>
        <a:p>
          <a:endParaRPr lang="en-US"/>
        </a:p>
      </dgm:t>
    </dgm:pt>
    <dgm:pt modelId="{F6D900E2-2D29-49C7-8F66-46F325642392}">
      <dgm:prSet phldrT="[Text]"/>
      <dgm:spPr/>
      <dgm:t>
        <a:bodyPr/>
        <a:lstStyle/>
        <a:p>
          <a:r>
            <a:rPr lang="en-US" dirty="0"/>
            <a:t>HS Rank: 1</a:t>
          </a:r>
        </a:p>
        <a:p>
          <a:r>
            <a:rPr lang="en-US" dirty="0"/>
            <a:t>Draft Pick: 1</a:t>
          </a:r>
        </a:p>
      </dgm:t>
    </dgm:pt>
    <dgm:pt modelId="{23A981FD-E5F0-488E-A1B9-A7A7512AF828}" type="parTrans" cxnId="{05FE6E75-4436-4D1E-BD90-73FC2D1979CE}">
      <dgm:prSet/>
      <dgm:spPr/>
      <dgm:t>
        <a:bodyPr/>
        <a:lstStyle/>
        <a:p>
          <a:endParaRPr lang="en-US"/>
        </a:p>
      </dgm:t>
    </dgm:pt>
    <dgm:pt modelId="{6FE98182-8243-4CD8-B476-32D581F5CB8A}" type="sibTrans" cxnId="{05FE6E75-4436-4D1E-BD90-73FC2D1979CE}">
      <dgm:prSet/>
      <dgm:spPr/>
      <dgm:t>
        <a:bodyPr/>
        <a:lstStyle/>
        <a:p>
          <a:endParaRPr lang="en-US"/>
        </a:p>
      </dgm:t>
    </dgm:pt>
    <dgm:pt modelId="{4E2C2E5F-4720-47E5-9D55-97490DD098BC}">
      <dgm:prSet phldrT="[Text]"/>
      <dgm:spPr/>
      <dgm:t>
        <a:bodyPr/>
        <a:lstStyle/>
        <a:p>
          <a:r>
            <a:rPr lang="en-US" dirty="0"/>
            <a:t>Bad: 27.4%</a:t>
          </a:r>
        </a:p>
      </dgm:t>
    </dgm:pt>
    <dgm:pt modelId="{120FE79F-315F-4FB9-BEC9-4D3D23AF7B0C}" type="parTrans" cxnId="{8F1B7D74-E90B-4EBF-9BFA-50656DE9B9AE}">
      <dgm:prSet/>
      <dgm:spPr/>
      <dgm:t>
        <a:bodyPr/>
        <a:lstStyle/>
        <a:p>
          <a:endParaRPr lang="en-US"/>
        </a:p>
      </dgm:t>
    </dgm:pt>
    <dgm:pt modelId="{C426D298-9BDA-4394-A0FC-DBFC2C3F7BEE}" type="sibTrans" cxnId="{8F1B7D74-E90B-4EBF-9BFA-50656DE9B9AE}">
      <dgm:prSet/>
      <dgm:spPr/>
      <dgm:t>
        <a:bodyPr/>
        <a:lstStyle/>
        <a:p>
          <a:endParaRPr lang="en-US"/>
        </a:p>
      </dgm:t>
    </dgm:pt>
    <dgm:pt modelId="{FAB4A746-0B3C-473B-9A1E-44AC26E6AF86}">
      <dgm:prSet phldrT="[Text]"/>
      <dgm:spPr/>
      <dgm:t>
        <a:bodyPr/>
        <a:lstStyle/>
        <a:p>
          <a:r>
            <a:rPr lang="en-US" dirty="0"/>
            <a:t>HS Rank: 50</a:t>
          </a:r>
        </a:p>
        <a:p>
          <a:r>
            <a:rPr lang="en-US" dirty="0"/>
            <a:t>Draft Pick: 30</a:t>
          </a:r>
        </a:p>
      </dgm:t>
    </dgm:pt>
    <dgm:pt modelId="{B5DE2E38-8415-4A1B-885B-2303698679E4}" type="parTrans" cxnId="{EB5C6037-DE89-414E-B98A-B65A660C3C5F}">
      <dgm:prSet/>
      <dgm:spPr/>
      <dgm:t>
        <a:bodyPr/>
        <a:lstStyle/>
        <a:p>
          <a:endParaRPr lang="en-US"/>
        </a:p>
      </dgm:t>
    </dgm:pt>
    <dgm:pt modelId="{47815499-26C2-4EE1-9E28-E455F8F75020}" type="sibTrans" cxnId="{EB5C6037-DE89-414E-B98A-B65A660C3C5F}">
      <dgm:prSet/>
      <dgm:spPr/>
      <dgm:t>
        <a:bodyPr/>
        <a:lstStyle/>
        <a:p>
          <a:endParaRPr lang="en-US"/>
        </a:p>
      </dgm:t>
    </dgm:pt>
    <dgm:pt modelId="{E35B53E8-39A8-48FB-B709-1A83C2A6BCF9}">
      <dgm:prSet phldrT="[Text]"/>
      <dgm:spPr/>
      <dgm:t>
        <a:bodyPr/>
        <a:lstStyle/>
        <a:p>
          <a:r>
            <a:rPr lang="en-US" dirty="0"/>
            <a:t>Bad: 63.4%</a:t>
          </a:r>
        </a:p>
      </dgm:t>
    </dgm:pt>
    <dgm:pt modelId="{D2D4CD12-7DD6-4C15-BA21-5BE1842504CB}" type="parTrans" cxnId="{CE1900C7-AC17-44F8-8F12-4874AD0326A0}">
      <dgm:prSet/>
      <dgm:spPr/>
      <dgm:t>
        <a:bodyPr/>
        <a:lstStyle/>
        <a:p>
          <a:endParaRPr lang="en-US"/>
        </a:p>
      </dgm:t>
    </dgm:pt>
    <dgm:pt modelId="{5BFFF35A-B357-4301-86A1-963E91BEE80A}" type="sibTrans" cxnId="{CE1900C7-AC17-44F8-8F12-4874AD0326A0}">
      <dgm:prSet/>
      <dgm:spPr/>
      <dgm:t>
        <a:bodyPr/>
        <a:lstStyle/>
        <a:p>
          <a:endParaRPr lang="en-US"/>
        </a:p>
      </dgm:t>
    </dgm:pt>
    <dgm:pt modelId="{62CD7071-EDD4-4113-93E0-A5C4BE0A39B7}">
      <dgm:prSet/>
      <dgm:spPr/>
      <dgm:t>
        <a:bodyPr/>
        <a:lstStyle/>
        <a:p>
          <a:r>
            <a:rPr lang="en-US" dirty="0"/>
            <a:t>All-star: 20%</a:t>
          </a:r>
        </a:p>
      </dgm:t>
    </dgm:pt>
    <dgm:pt modelId="{9959FEF4-C7C3-4D5D-A630-B255444BDA30}" type="parTrans" cxnId="{425961C5-0434-498A-98DA-785440F0726F}">
      <dgm:prSet/>
      <dgm:spPr/>
      <dgm:t>
        <a:bodyPr/>
        <a:lstStyle/>
        <a:p>
          <a:endParaRPr lang="en-US"/>
        </a:p>
      </dgm:t>
    </dgm:pt>
    <dgm:pt modelId="{E9E67FED-356C-4171-8954-DF1BD588FF5E}" type="sibTrans" cxnId="{425961C5-0434-498A-98DA-785440F0726F}">
      <dgm:prSet/>
      <dgm:spPr/>
      <dgm:t>
        <a:bodyPr/>
        <a:lstStyle/>
        <a:p>
          <a:endParaRPr lang="en-US"/>
        </a:p>
      </dgm:t>
    </dgm:pt>
    <dgm:pt modelId="{C262784B-BC3E-48A6-96EA-F9D15487CC36}">
      <dgm:prSet/>
      <dgm:spPr/>
      <dgm:t>
        <a:bodyPr/>
        <a:lstStyle/>
        <a:p>
          <a:r>
            <a:rPr lang="en-US" dirty="0"/>
            <a:t>All-star: 3.7%</a:t>
          </a:r>
        </a:p>
      </dgm:t>
    </dgm:pt>
    <dgm:pt modelId="{B8A823FA-204E-40E8-8A0E-C0A7FC2BDE3E}" type="parTrans" cxnId="{D06CDDB4-EDC0-41F5-8DEF-55B3755A17FB}">
      <dgm:prSet/>
      <dgm:spPr/>
      <dgm:t>
        <a:bodyPr/>
        <a:lstStyle/>
        <a:p>
          <a:endParaRPr lang="en-US"/>
        </a:p>
      </dgm:t>
    </dgm:pt>
    <dgm:pt modelId="{7524F3D4-76F3-4B46-BFBC-AD8B8EE28B2A}" type="sibTrans" cxnId="{D06CDDB4-EDC0-41F5-8DEF-55B3755A17FB}">
      <dgm:prSet/>
      <dgm:spPr/>
      <dgm:t>
        <a:bodyPr/>
        <a:lstStyle/>
        <a:p>
          <a:endParaRPr lang="en-US"/>
        </a:p>
      </dgm:t>
    </dgm:pt>
    <dgm:pt modelId="{5A09A0E5-FC00-4E7A-AC4E-1CCFE1101AA7}" type="pres">
      <dgm:prSet presAssocID="{0D8C8604-3F2D-4D0A-B17D-EDC2B4035B47}" presName="Name0" presStyleCnt="0">
        <dgm:presLayoutVars>
          <dgm:dir/>
          <dgm:animLvl val="lvl"/>
          <dgm:resizeHandles val="exact"/>
        </dgm:presLayoutVars>
      </dgm:prSet>
      <dgm:spPr/>
    </dgm:pt>
    <dgm:pt modelId="{7E012F2D-EE58-44E0-9081-F9FBFBBAC577}" type="pres">
      <dgm:prSet presAssocID="{C1FF076B-40E8-46F8-BE3C-E53FF9A1E891}" presName="composite" presStyleCnt="0"/>
      <dgm:spPr/>
    </dgm:pt>
    <dgm:pt modelId="{B195009F-94E8-46EA-90DF-9DBC6309C961}" type="pres">
      <dgm:prSet presAssocID="{C1FF076B-40E8-46F8-BE3C-E53FF9A1E89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C83B36-E300-4704-A21F-9B64D4B30FB4}" type="pres">
      <dgm:prSet presAssocID="{C1FF076B-40E8-46F8-BE3C-E53FF9A1E891}" presName="desTx" presStyleLbl="alignAccFollowNode1" presStyleIdx="0" presStyleCnt="3">
        <dgm:presLayoutVars>
          <dgm:bulletEnabled val="1"/>
        </dgm:presLayoutVars>
      </dgm:prSet>
      <dgm:spPr/>
    </dgm:pt>
    <dgm:pt modelId="{D4986015-7562-4167-971F-73293B8F42F3}" type="pres">
      <dgm:prSet presAssocID="{18C0BD77-E1CA-4C37-A7D0-7F0B7D578A93}" presName="space" presStyleCnt="0"/>
      <dgm:spPr/>
    </dgm:pt>
    <dgm:pt modelId="{61D75BDC-FDD3-4779-8798-91CD6E5777A1}" type="pres">
      <dgm:prSet presAssocID="{F6D900E2-2D29-49C7-8F66-46F325642392}" presName="composite" presStyleCnt="0"/>
      <dgm:spPr/>
    </dgm:pt>
    <dgm:pt modelId="{BC600B74-DAFD-4261-A583-8C4390A60345}" type="pres">
      <dgm:prSet presAssocID="{F6D900E2-2D29-49C7-8F66-46F32564239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9BBF59D-8C8A-4C8E-9C5F-A22C27F80A60}" type="pres">
      <dgm:prSet presAssocID="{F6D900E2-2D29-49C7-8F66-46F325642392}" presName="desTx" presStyleLbl="alignAccFollowNode1" presStyleIdx="1" presStyleCnt="3">
        <dgm:presLayoutVars>
          <dgm:bulletEnabled val="1"/>
        </dgm:presLayoutVars>
      </dgm:prSet>
      <dgm:spPr/>
    </dgm:pt>
    <dgm:pt modelId="{394B1436-622F-43DC-A43F-56784378E326}" type="pres">
      <dgm:prSet presAssocID="{6FE98182-8243-4CD8-B476-32D581F5CB8A}" presName="space" presStyleCnt="0"/>
      <dgm:spPr/>
    </dgm:pt>
    <dgm:pt modelId="{A9380568-CF77-415A-BA5D-A57B3388014A}" type="pres">
      <dgm:prSet presAssocID="{FAB4A746-0B3C-473B-9A1E-44AC26E6AF86}" presName="composite" presStyleCnt="0"/>
      <dgm:spPr/>
    </dgm:pt>
    <dgm:pt modelId="{E703EFB6-4623-4B96-8EF1-4B63F33C438F}" type="pres">
      <dgm:prSet presAssocID="{FAB4A746-0B3C-473B-9A1E-44AC26E6AF8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CA1AFBF-5151-4CC4-8ABF-369B03DB1F62}" type="pres">
      <dgm:prSet presAssocID="{FAB4A746-0B3C-473B-9A1E-44AC26E6AF8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4FA0C16-8747-44E2-BA1B-174C27723251}" type="presOf" srcId="{0D8C8604-3F2D-4D0A-B17D-EDC2B4035B47}" destId="{5A09A0E5-FC00-4E7A-AC4E-1CCFE1101AA7}" srcOrd="0" destOrd="0" presId="urn:microsoft.com/office/officeart/2005/8/layout/hList1"/>
    <dgm:cxn modelId="{432FE018-022E-4430-A813-F9C590641DE1}" type="presOf" srcId="{FAB4A746-0B3C-473B-9A1E-44AC26E6AF86}" destId="{E703EFB6-4623-4B96-8EF1-4B63F33C438F}" srcOrd="0" destOrd="0" presId="urn:microsoft.com/office/officeart/2005/8/layout/hList1"/>
    <dgm:cxn modelId="{5C12671B-FFC3-442D-AAB6-CE65A935E049}" type="presOf" srcId="{E35B53E8-39A8-48FB-B709-1A83C2A6BCF9}" destId="{4CA1AFBF-5151-4CC4-8ABF-369B03DB1F62}" srcOrd="0" destOrd="0" presId="urn:microsoft.com/office/officeart/2005/8/layout/hList1"/>
    <dgm:cxn modelId="{D6882F20-2502-41C9-8263-14E971798C18}" type="presOf" srcId="{62CD7071-EDD4-4113-93E0-A5C4BE0A39B7}" destId="{C9BBF59D-8C8A-4C8E-9C5F-A22C27F80A60}" srcOrd="0" destOrd="1" presId="urn:microsoft.com/office/officeart/2005/8/layout/hList1"/>
    <dgm:cxn modelId="{EB5C6037-DE89-414E-B98A-B65A660C3C5F}" srcId="{0D8C8604-3F2D-4D0A-B17D-EDC2B4035B47}" destId="{FAB4A746-0B3C-473B-9A1E-44AC26E6AF86}" srcOrd="2" destOrd="0" parTransId="{B5DE2E38-8415-4A1B-885B-2303698679E4}" sibTransId="{47815499-26C2-4EE1-9E28-E455F8F75020}"/>
    <dgm:cxn modelId="{D4947C66-D312-4784-9C1F-8C530637868F}" type="presOf" srcId="{C1FF076B-40E8-46F8-BE3C-E53FF9A1E891}" destId="{B195009F-94E8-46EA-90DF-9DBC6309C961}" srcOrd="0" destOrd="0" presId="urn:microsoft.com/office/officeart/2005/8/layout/hList1"/>
    <dgm:cxn modelId="{8F1B7D74-E90B-4EBF-9BFA-50656DE9B9AE}" srcId="{F6D900E2-2D29-49C7-8F66-46F325642392}" destId="{4E2C2E5F-4720-47E5-9D55-97490DD098BC}" srcOrd="0" destOrd="0" parTransId="{120FE79F-315F-4FB9-BEC9-4D3D23AF7B0C}" sibTransId="{C426D298-9BDA-4394-A0FC-DBFC2C3F7BEE}"/>
    <dgm:cxn modelId="{05FE6E75-4436-4D1E-BD90-73FC2D1979CE}" srcId="{0D8C8604-3F2D-4D0A-B17D-EDC2B4035B47}" destId="{F6D900E2-2D29-49C7-8F66-46F325642392}" srcOrd="1" destOrd="0" parTransId="{23A981FD-E5F0-488E-A1B9-A7A7512AF828}" sibTransId="{6FE98182-8243-4CD8-B476-32D581F5CB8A}"/>
    <dgm:cxn modelId="{A9FD6C81-A0F9-4D03-9905-B8C370DFF99B}" srcId="{C1FF076B-40E8-46F8-BE3C-E53FF9A1E891}" destId="{43A1590B-37EF-4797-8CB9-2EC369C5F88B}" srcOrd="1" destOrd="0" parTransId="{98759396-1C47-45B8-B4EA-62A82E24A5FA}" sibTransId="{0C52569A-43E4-4D03-9A3D-0284F586C1A2}"/>
    <dgm:cxn modelId="{D3737889-2534-467F-86A7-00E6AA2B52C8}" type="presOf" srcId="{43A1590B-37EF-4797-8CB9-2EC369C5F88B}" destId="{F2C83B36-E300-4704-A21F-9B64D4B30FB4}" srcOrd="0" destOrd="1" presId="urn:microsoft.com/office/officeart/2005/8/layout/hList1"/>
    <dgm:cxn modelId="{B1E3448D-4F50-4556-8F8D-7585CC0C3A20}" type="presOf" srcId="{D1A1EFD1-25C5-4B46-AC28-9B05DB776A33}" destId="{F2C83B36-E300-4704-A21F-9B64D4B30FB4}" srcOrd="0" destOrd="0" presId="urn:microsoft.com/office/officeart/2005/8/layout/hList1"/>
    <dgm:cxn modelId="{8620718F-237B-4733-8073-7018BA47A868}" type="presOf" srcId="{4E2C2E5F-4720-47E5-9D55-97490DD098BC}" destId="{C9BBF59D-8C8A-4C8E-9C5F-A22C27F80A60}" srcOrd="0" destOrd="0" presId="urn:microsoft.com/office/officeart/2005/8/layout/hList1"/>
    <dgm:cxn modelId="{D06CDDB4-EDC0-41F5-8DEF-55B3755A17FB}" srcId="{FAB4A746-0B3C-473B-9A1E-44AC26E6AF86}" destId="{C262784B-BC3E-48A6-96EA-F9D15487CC36}" srcOrd="1" destOrd="0" parTransId="{B8A823FA-204E-40E8-8A0E-C0A7FC2BDE3E}" sibTransId="{7524F3D4-76F3-4B46-BFBC-AD8B8EE28B2A}"/>
    <dgm:cxn modelId="{AFFAB4B6-B078-42C5-BCAC-C5BB9FA8CFB5}" srcId="{C1FF076B-40E8-46F8-BE3C-E53FF9A1E891}" destId="{D1A1EFD1-25C5-4B46-AC28-9B05DB776A33}" srcOrd="0" destOrd="0" parTransId="{2D398758-CC9E-4AD4-8491-E987878C7208}" sibTransId="{42E2D747-8B0B-48B3-A532-AE1B0B4FB81D}"/>
    <dgm:cxn modelId="{578346C1-8D7A-4FFE-8F93-769DE6A91A5F}" type="presOf" srcId="{C262784B-BC3E-48A6-96EA-F9D15487CC36}" destId="{4CA1AFBF-5151-4CC4-8ABF-369B03DB1F62}" srcOrd="0" destOrd="1" presId="urn:microsoft.com/office/officeart/2005/8/layout/hList1"/>
    <dgm:cxn modelId="{425961C5-0434-498A-98DA-785440F0726F}" srcId="{F6D900E2-2D29-49C7-8F66-46F325642392}" destId="{62CD7071-EDD4-4113-93E0-A5C4BE0A39B7}" srcOrd="1" destOrd="0" parTransId="{9959FEF4-C7C3-4D5D-A630-B255444BDA30}" sibTransId="{E9E67FED-356C-4171-8954-DF1BD588FF5E}"/>
    <dgm:cxn modelId="{CE1900C7-AC17-44F8-8F12-4874AD0326A0}" srcId="{FAB4A746-0B3C-473B-9A1E-44AC26E6AF86}" destId="{E35B53E8-39A8-48FB-B709-1A83C2A6BCF9}" srcOrd="0" destOrd="0" parTransId="{D2D4CD12-7DD6-4C15-BA21-5BE1842504CB}" sibTransId="{5BFFF35A-B357-4301-86A1-963E91BEE80A}"/>
    <dgm:cxn modelId="{94B5A8E9-1914-4DE0-8D0F-216969FED3F6}" srcId="{0D8C8604-3F2D-4D0A-B17D-EDC2B4035B47}" destId="{C1FF076B-40E8-46F8-BE3C-E53FF9A1E891}" srcOrd="0" destOrd="0" parTransId="{A25FED7C-AB6D-4DD2-92FB-B07407B5C150}" sibTransId="{18C0BD77-E1CA-4C37-A7D0-7F0B7D578A93}"/>
    <dgm:cxn modelId="{F839D8EB-03D0-49DE-BE9A-9EBEAE2663AF}" type="presOf" srcId="{F6D900E2-2D29-49C7-8F66-46F325642392}" destId="{BC600B74-DAFD-4261-A583-8C4390A60345}" srcOrd="0" destOrd="0" presId="urn:microsoft.com/office/officeart/2005/8/layout/hList1"/>
    <dgm:cxn modelId="{71DD1BBC-D9FE-45A7-A1FD-BBB6E92694CF}" type="presParOf" srcId="{5A09A0E5-FC00-4E7A-AC4E-1CCFE1101AA7}" destId="{7E012F2D-EE58-44E0-9081-F9FBFBBAC577}" srcOrd="0" destOrd="0" presId="urn:microsoft.com/office/officeart/2005/8/layout/hList1"/>
    <dgm:cxn modelId="{22AFFFC3-6AA2-4599-A621-5BD7BB4E1462}" type="presParOf" srcId="{7E012F2D-EE58-44E0-9081-F9FBFBBAC577}" destId="{B195009F-94E8-46EA-90DF-9DBC6309C961}" srcOrd="0" destOrd="0" presId="urn:microsoft.com/office/officeart/2005/8/layout/hList1"/>
    <dgm:cxn modelId="{C83380DD-3E80-4F50-8DB8-9055F639DD62}" type="presParOf" srcId="{7E012F2D-EE58-44E0-9081-F9FBFBBAC577}" destId="{F2C83B36-E300-4704-A21F-9B64D4B30FB4}" srcOrd="1" destOrd="0" presId="urn:microsoft.com/office/officeart/2005/8/layout/hList1"/>
    <dgm:cxn modelId="{C3C6C57A-5C19-4767-9A59-E46A958A2003}" type="presParOf" srcId="{5A09A0E5-FC00-4E7A-AC4E-1CCFE1101AA7}" destId="{D4986015-7562-4167-971F-73293B8F42F3}" srcOrd="1" destOrd="0" presId="urn:microsoft.com/office/officeart/2005/8/layout/hList1"/>
    <dgm:cxn modelId="{11B42AE3-9BF0-4912-B84C-54FA5F73E026}" type="presParOf" srcId="{5A09A0E5-FC00-4E7A-AC4E-1CCFE1101AA7}" destId="{61D75BDC-FDD3-4779-8798-91CD6E5777A1}" srcOrd="2" destOrd="0" presId="urn:microsoft.com/office/officeart/2005/8/layout/hList1"/>
    <dgm:cxn modelId="{FF82C7D1-3F1C-4AC2-A0F4-ED523715F6FA}" type="presParOf" srcId="{61D75BDC-FDD3-4779-8798-91CD6E5777A1}" destId="{BC600B74-DAFD-4261-A583-8C4390A60345}" srcOrd="0" destOrd="0" presId="urn:microsoft.com/office/officeart/2005/8/layout/hList1"/>
    <dgm:cxn modelId="{9B8396FB-0663-40FD-8F57-541B86022E6D}" type="presParOf" srcId="{61D75BDC-FDD3-4779-8798-91CD6E5777A1}" destId="{C9BBF59D-8C8A-4C8E-9C5F-A22C27F80A60}" srcOrd="1" destOrd="0" presId="urn:microsoft.com/office/officeart/2005/8/layout/hList1"/>
    <dgm:cxn modelId="{646F3777-A3CD-4435-B64B-5E19087378B8}" type="presParOf" srcId="{5A09A0E5-FC00-4E7A-AC4E-1CCFE1101AA7}" destId="{394B1436-622F-43DC-A43F-56784378E326}" srcOrd="3" destOrd="0" presId="urn:microsoft.com/office/officeart/2005/8/layout/hList1"/>
    <dgm:cxn modelId="{4249934F-3A82-4863-AAFF-3F47A14130E0}" type="presParOf" srcId="{5A09A0E5-FC00-4E7A-AC4E-1CCFE1101AA7}" destId="{A9380568-CF77-415A-BA5D-A57B3388014A}" srcOrd="4" destOrd="0" presId="urn:microsoft.com/office/officeart/2005/8/layout/hList1"/>
    <dgm:cxn modelId="{1D47304E-C137-4810-813F-13B9BDA57B59}" type="presParOf" srcId="{A9380568-CF77-415A-BA5D-A57B3388014A}" destId="{E703EFB6-4623-4B96-8EF1-4B63F33C438F}" srcOrd="0" destOrd="0" presId="urn:microsoft.com/office/officeart/2005/8/layout/hList1"/>
    <dgm:cxn modelId="{E6A2E142-155F-457C-A4AD-FB7472509F16}" type="presParOf" srcId="{A9380568-CF77-415A-BA5D-A57B3388014A}" destId="{4CA1AFBF-5151-4CC4-8ABF-369B03DB1F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ED2B4-3370-4907-BB2B-AB712EFDE320}">
      <dsp:nvSpPr>
        <dsp:cNvPr id="0" name=""/>
        <dsp:cNvSpPr/>
      </dsp:nvSpPr>
      <dsp:spPr>
        <a:xfrm>
          <a:off x="7367" y="2049712"/>
          <a:ext cx="2012601" cy="1645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Meaningfully describe relationship between HS rank, draft pick, and NBA performance</a:t>
          </a:r>
        </a:p>
      </dsp:txBody>
      <dsp:txXfrm>
        <a:off x="55561" y="2097906"/>
        <a:ext cx="1916213" cy="1549083"/>
      </dsp:txXfrm>
    </dsp:sp>
    <dsp:sp modelId="{F2257E96-2827-4097-91CF-2EB4E3BE8272}">
      <dsp:nvSpPr>
        <dsp:cNvPr id="0" name=""/>
        <dsp:cNvSpPr/>
      </dsp:nvSpPr>
      <dsp:spPr>
        <a:xfrm rot="18289469">
          <a:off x="1748834" y="2338004"/>
          <a:ext cx="1264220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1264220" y="155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9339" y="2321940"/>
        <a:ext cx="63211" cy="63211"/>
      </dsp:txXfrm>
    </dsp:sp>
    <dsp:sp modelId="{7DB29B05-59DD-43F6-A69B-8879632D7C2A}">
      <dsp:nvSpPr>
        <dsp:cNvPr id="0" name=""/>
        <dsp:cNvSpPr/>
      </dsp:nvSpPr>
      <dsp:spPr>
        <a:xfrm>
          <a:off x="2741920" y="1383424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accurate scouting reports</a:t>
          </a:r>
        </a:p>
      </dsp:txBody>
      <dsp:txXfrm>
        <a:off x="2768352" y="1409856"/>
        <a:ext cx="1752014" cy="849575"/>
      </dsp:txXfrm>
    </dsp:sp>
    <dsp:sp modelId="{77FAF5CD-E5E5-456C-AED7-EA36E32D6499}">
      <dsp:nvSpPr>
        <dsp:cNvPr id="0" name=""/>
        <dsp:cNvSpPr/>
      </dsp:nvSpPr>
      <dsp:spPr>
        <a:xfrm>
          <a:off x="4546799" y="1819102"/>
          <a:ext cx="721951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721951" y="155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9725" y="1816594"/>
        <a:ext cx="36097" cy="36097"/>
      </dsp:txXfrm>
    </dsp:sp>
    <dsp:sp modelId="{A001BF4F-CF0F-4CA2-96BC-6E88BBD2279C}">
      <dsp:nvSpPr>
        <dsp:cNvPr id="0" name=""/>
        <dsp:cNvSpPr/>
      </dsp:nvSpPr>
      <dsp:spPr>
        <a:xfrm>
          <a:off x="5268750" y="1383424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NBA teams draft better players</a:t>
          </a:r>
        </a:p>
      </dsp:txBody>
      <dsp:txXfrm>
        <a:off x="5295182" y="1409856"/>
        <a:ext cx="1752014" cy="849575"/>
      </dsp:txXfrm>
    </dsp:sp>
    <dsp:sp modelId="{0167B3D4-6FDF-4F59-80A6-80DA8FC2F8FE}">
      <dsp:nvSpPr>
        <dsp:cNvPr id="0" name=""/>
        <dsp:cNvSpPr/>
      </dsp:nvSpPr>
      <dsp:spPr>
        <a:xfrm rot="19457599">
          <a:off x="6990061" y="1559650"/>
          <a:ext cx="889085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889085" y="155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2377" y="1552965"/>
        <a:ext cx="44454" cy="44454"/>
      </dsp:txXfrm>
    </dsp:sp>
    <dsp:sp modelId="{881A7506-06E8-4B64-AA3F-DBF53F805336}">
      <dsp:nvSpPr>
        <dsp:cNvPr id="0" name=""/>
        <dsp:cNvSpPr/>
      </dsp:nvSpPr>
      <dsp:spPr>
        <a:xfrm>
          <a:off x="7795580" y="864521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winning franchises</a:t>
          </a:r>
        </a:p>
      </dsp:txBody>
      <dsp:txXfrm>
        <a:off x="7822012" y="890953"/>
        <a:ext cx="1752014" cy="849575"/>
      </dsp:txXfrm>
    </dsp:sp>
    <dsp:sp modelId="{A0019600-0B67-466C-B922-6D42C13E8FAE}">
      <dsp:nvSpPr>
        <dsp:cNvPr id="0" name=""/>
        <dsp:cNvSpPr/>
      </dsp:nvSpPr>
      <dsp:spPr>
        <a:xfrm rot="2142401">
          <a:off x="6990061" y="2078553"/>
          <a:ext cx="889085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889085" y="155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2377" y="2071867"/>
        <a:ext cx="44454" cy="44454"/>
      </dsp:txXfrm>
    </dsp:sp>
    <dsp:sp modelId="{669B02F6-AAFB-498E-BE61-8C0DBE88EE8E}">
      <dsp:nvSpPr>
        <dsp:cNvPr id="0" name=""/>
        <dsp:cNvSpPr/>
      </dsp:nvSpPr>
      <dsp:spPr>
        <a:xfrm>
          <a:off x="7795580" y="1902326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Increased fan engagement &amp; revenue</a:t>
          </a:r>
        </a:p>
      </dsp:txBody>
      <dsp:txXfrm>
        <a:off x="7822012" y="1928758"/>
        <a:ext cx="1752014" cy="849575"/>
      </dsp:txXfrm>
    </dsp:sp>
    <dsp:sp modelId="{24699DF6-E245-4C86-BB65-F98454ADB118}">
      <dsp:nvSpPr>
        <dsp:cNvPr id="0" name=""/>
        <dsp:cNvSpPr/>
      </dsp:nvSpPr>
      <dsp:spPr>
        <a:xfrm>
          <a:off x="2019969" y="2856907"/>
          <a:ext cx="721951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721951" y="155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896" y="2854399"/>
        <a:ext cx="36097" cy="36097"/>
      </dsp:txXfrm>
    </dsp:sp>
    <dsp:sp modelId="{D3BCC200-892D-4CAB-A383-5977ABD48D64}">
      <dsp:nvSpPr>
        <dsp:cNvPr id="0" name=""/>
        <dsp:cNvSpPr/>
      </dsp:nvSpPr>
      <dsp:spPr>
        <a:xfrm>
          <a:off x="2741920" y="2421229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strategic endorsement deals</a:t>
          </a:r>
        </a:p>
      </dsp:txBody>
      <dsp:txXfrm>
        <a:off x="2768352" y="2447661"/>
        <a:ext cx="1752014" cy="849575"/>
      </dsp:txXfrm>
    </dsp:sp>
    <dsp:sp modelId="{CFEB356B-1B98-4768-A6F9-B3F362C4A992}">
      <dsp:nvSpPr>
        <dsp:cNvPr id="0" name=""/>
        <dsp:cNvSpPr/>
      </dsp:nvSpPr>
      <dsp:spPr>
        <a:xfrm>
          <a:off x="4546799" y="2856907"/>
          <a:ext cx="721951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721951" y="155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9725" y="2854399"/>
        <a:ext cx="36097" cy="36097"/>
      </dsp:txXfrm>
    </dsp:sp>
    <dsp:sp modelId="{BE21091E-8A8D-4EF1-A73B-DBA2545684AE}">
      <dsp:nvSpPr>
        <dsp:cNvPr id="0" name=""/>
        <dsp:cNvSpPr/>
      </dsp:nvSpPr>
      <dsp:spPr>
        <a:xfrm>
          <a:off x="5268750" y="2421229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risk and higher rate of return</a:t>
          </a:r>
        </a:p>
      </dsp:txBody>
      <dsp:txXfrm>
        <a:off x="5295182" y="2447661"/>
        <a:ext cx="1752014" cy="849575"/>
      </dsp:txXfrm>
    </dsp:sp>
    <dsp:sp modelId="{2200B148-A2B8-4199-91E2-06B9D7FD3BB6}">
      <dsp:nvSpPr>
        <dsp:cNvPr id="0" name=""/>
        <dsp:cNvSpPr/>
      </dsp:nvSpPr>
      <dsp:spPr>
        <a:xfrm rot="3310531">
          <a:off x="1748834" y="3375809"/>
          <a:ext cx="1264220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1264220" y="155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9339" y="3359745"/>
        <a:ext cx="63211" cy="63211"/>
      </dsp:txXfrm>
    </dsp:sp>
    <dsp:sp modelId="{D892F37F-FFF8-445E-8FDB-6E77B4BF2ED6}">
      <dsp:nvSpPr>
        <dsp:cNvPr id="0" name=""/>
        <dsp:cNvSpPr/>
      </dsp:nvSpPr>
      <dsp:spPr>
        <a:xfrm>
          <a:off x="2741920" y="3459034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Re-define false stigmas of young athletes</a:t>
          </a:r>
        </a:p>
      </dsp:txBody>
      <dsp:txXfrm>
        <a:off x="2768352" y="3485466"/>
        <a:ext cx="1752014" cy="849575"/>
      </dsp:txXfrm>
    </dsp:sp>
    <dsp:sp modelId="{FF835FE8-E5D3-4755-934C-A9DA23211802}">
      <dsp:nvSpPr>
        <dsp:cNvPr id="0" name=""/>
        <dsp:cNvSpPr/>
      </dsp:nvSpPr>
      <dsp:spPr>
        <a:xfrm>
          <a:off x="4546799" y="3894712"/>
          <a:ext cx="721951" cy="31082"/>
        </a:xfrm>
        <a:custGeom>
          <a:avLst/>
          <a:gdLst/>
          <a:ahLst/>
          <a:cxnLst/>
          <a:rect l="0" t="0" r="0" b="0"/>
          <a:pathLst>
            <a:path>
              <a:moveTo>
                <a:pt x="0" y="15541"/>
              </a:moveTo>
              <a:lnTo>
                <a:pt x="721951" y="155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9725" y="3892205"/>
        <a:ext cx="36097" cy="36097"/>
      </dsp:txXfrm>
    </dsp:sp>
    <dsp:sp modelId="{18FA1ADB-032D-4B5F-97A0-855E74081ED6}">
      <dsp:nvSpPr>
        <dsp:cNvPr id="0" name=""/>
        <dsp:cNvSpPr/>
      </dsp:nvSpPr>
      <dsp:spPr>
        <a:xfrm>
          <a:off x="5268750" y="3459034"/>
          <a:ext cx="1804878" cy="9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Motivate and encourage the young generation</a:t>
          </a:r>
        </a:p>
      </dsp:txBody>
      <dsp:txXfrm>
        <a:off x="5295182" y="3485466"/>
        <a:ext cx="1752014" cy="849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15C28-9063-41D9-B2D3-97A24AE42ECB}">
      <dsp:nvSpPr>
        <dsp:cNvPr id="0" name=""/>
        <dsp:cNvSpPr/>
      </dsp:nvSpPr>
      <dsp:spPr>
        <a:xfrm>
          <a:off x="0" y="242464"/>
          <a:ext cx="10116047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Aim 1</a:t>
          </a:r>
        </a:p>
      </dsp:txBody>
      <dsp:txXfrm>
        <a:off x="42151" y="284615"/>
        <a:ext cx="10031745" cy="779158"/>
      </dsp:txXfrm>
    </dsp:sp>
    <dsp:sp modelId="{77764817-955A-4A0A-845E-FDED2C4F21E9}">
      <dsp:nvSpPr>
        <dsp:cNvPr id="0" name=""/>
        <dsp:cNvSpPr/>
      </dsp:nvSpPr>
      <dsp:spPr>
        <a:xfrm>
          <a:off x="0" y="1143689"/>
          <a:ext cx="1011604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18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Test hypothesis that a player’s high school rank and draft pick have a strong positive association with </a:t>
          </a:r>
          <a:r>
            <a:rPr lang="en-US" sz="2800" b="1" kern="1200" dirty="0"/>
            <a:t>NBA career longevity</a:t>
          </a:r>
        </a:p>
      </dsp:txBody>
      <dsp:txXfrm>
        <a:off x="0" y="1143689"/>
        <a:ext cx="10116047" cy="875610"/>
      </dsp:txXfrm>
    </dsp:sp>
    <dsp:sp modelId="{ABD0F3AB-D09A-4F40-AAEE-C373CC8E1FCA}">
      <dsp:nvSpPr>
        <dsp:cNvPr id="0" name=""/>
        <dsp:cNvSpPr/>
      </dsp:nvSpPr>
      <dsp:spPr>
        <a:xfrm>
          <a:off x="0" y="2019300"/>
          <a:ext cx="10116047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Aim 2</a:t>
          </a:r>
        </a:p>
      </dsp:txBody>
      <dsp:txXfrm>
        <a:off x="42151" y="2061451"/>
        <a:ext cx="10031745" cy="779158"/>
      </dsp:txXfrm>
    </dsp:sp>
    <dsp:sp modelId="{1E615BBB-8776-4300-9169-63256C356F51}">
      <dsp:nvSpPr>
        <dsp:cNvPr id="0" name=""/>
        <dsp:cNvSpPr/>
      </dsp:nvSpPr>
      <dsp:spPr>
        <a:xfrm>
          <a:off x="0" y="2882760"/>
          <a:ext cx="1011604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18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Test hypothesis that a better high school rank and draft pick lead to a higher </a:t>
          </a:r>
          <a:r>
            <a:rPr lang="en-US" sz="2800" b="1" kern="1200" dirty="0"/>
            <a:t>professional performance ceiling</a:t>
          </a:r>
          <a:endParaRPr lang="en-US" sz="2800" kern="1200" dirty="0"/>
        </a:p>
      </dsp:txBody>
      <dsp:txXfrm>
        <a:off x="0" y="2882760"/>
        <a:ext cx="10116047" cy="87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CB8A3-0BCC-48CB-BC8A-A03465985F69}">
      <dsp:nvSpPr>
        <dsp:cNvPr id="0" name=""/>
        <dsp:cNvSpPr/>
      </dsp:nvSpPr>
      <dsp:spPr>
        <a:xfrm>
          <a:off x="0" y="0"/>
          <a:ext cx="5260976" cy="1017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Histograms</a:t>
          </a:r>
        </a:p>
      </dsp:txBody>
      <dsp:txXfrm>
        <a:off x="1153944" y="0"/>
        <a:ext cx="4107031" cy="1017497"/>
      </dsp:txXfrm>
    </dsp:sp>
    <dsp:sp modelId="{226E5EE3-B750-4340-AC83-64068982E4C0}">
      <dsp:nvSpPr>
        <dsp:cNvPr id="0" name=""/>
        <dsp:cNvSpPr/>
      </dsp:nvSpPr>
      <dsp:spPr>
        <a:xfrm>
          <a:off x="101749" y="101749"/>
          <a:ext cx="1052195" cy="81399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-8573" t="-938" r="-19427" b="938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8FF85-4922-4D7D-AF2C-842BCFDAEE8E}">
      <dsp:nvSpPr>
        <dsp:cNvPr id="0" name=""/>
        <dsp:cNvSpPr/>
      </dsp:nvSpPr>
      <dsp:spPr>
        <a:xfrm>
          <a:off x="0" y="1119247"/>
          <a:ext cx="5260976" cy="1017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Boxplots</a:t>
          </a:r>
        </a:p>
      </dsp:txBody>
      <dsp:txXfrm>
        <a:off x="1153944" y="1119247"/>
        <a:ext cx="4107031" cy="1017497"/>
      </dsp:txXfrm>
    </dsp:sp>
    <dsp:sp modelId="{E28785F5-DEC8-4D39-B28F-43BB46B01B17}">
      <dsp:nvSpPr>
        <dsp:cNvPr id="0" name=""/>
        <dsp:cNvSpPr/>
      </dsp:nvSpPr>
      <dsp:spPr>
        <a:xfrm>
          <a:off x="101749" y="1220997"/>
          <a:ext cx="1052195" cy="81399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-22730" r="-15364" b="-68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FDB80-A873-499E-98FF-8D32EE09058E}">
      <dsp:nvSpPr>
        <dsp:cNvPr id="0" name=""/>
        <dsp:cNvSpPr/>
      </dsp:nvSpPr>
      <dsp:spPr>
        <a:xfrm>
          <a:off x="0" y="2238495"/>
          <a:ext cx="5260976" cy="1017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Scatterplots</a:t>
          </a:r>
        </a:p>
      </dsp:txBody>
      <dsp:txXfrm>
        <a:off x="1153944" y="2238495"/>
        <a:ext cx="4107031" cy="1017497"/>
      </dsp:txXfrm>
    </dsp:sp>
    <dsp:sp modelId="{6A8D9BD2-C0F8-46D3-A43F-B828454B7E37}">
      <dsp:nvSpPr>
        <dsp:cNvPr id="0" name=""/>
        <dsp:cNvSpPr/>
      </dsp:nvSpPr>
      <dsp:spPr>
        <a:xfrm>
          <a:off x="101749" y="2340244"/>
          <a:ext cx="1052195" cy="81399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-20696" t="469" r="-17304" b="-469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009F-94E8-46EA-90DF-9DBC6309C961}">
      <dsp:nvSpPr>
        <dsp:cNvPr id="0" name=""/>
        <dsp:cNvSpPr/>
      </dsp:nvSpPr>
      <dsp:spPr>
        <a:xfrm>
          <a:off x="3309" y="971705"/>
          <a:ext cx="3227122" cy="1290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HS Rank: 100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Draft Pick: 60</a:t>
          </a:r>
        </a:p>
      </dsp:txBody>
      <dsp:txXfrm>
        <a:off x="3309" y="971705"/>
        <a:ext cx="3227122" cy="1290848"/>
      </dsp:txXfrm>
    </dsp:sp>
    <dsp:sp modelId="{F2C83B36-E300-4704-A21F-9B64D4B30FB4}">
      <dsp:nvSpPr>
        <dsp:cNvPr id="0" name=""/>
        <dsp:cNvSpPr/>
      </dsp:nvSpPr>
      <dsp:spPr>
        <a:xfrm>
          <a:off x="3309" y="2262554"/>
          <a:ext cx="322712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Bad: 52.7%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All-star: 0.5%</a:t>
          </a:r>
        </a:p>
      </dsp:txBody>
      <dsp:txXfrm>
        <a:off x="3309" y="2262554"/>
        <a:ext cx="3227122" cy="1361520"/>
      </dsp:txXfrm>
    </dsp:sp>
    <dsp:sp modelId="{BC600B74-DAFD-4261-A583-8C4390A60345}">
      <dsp:nvSpPr>
        <dsp:cNvPr id="0" name=""/>
        <dsp:cNvSpPr/>
      </dsp:nvSpPr>
      <dsp:spPr>
        <a:xfrm>
          <a:off x="3682228" y="971705"/>
          <a:ext cx="3227122" cy="1290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HS Rank: 1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Draft Pick: 1</a:t>
          </a:r>
        </a:p>
      </dsp:txBody>
      <dsp:txXfrm>
        <a:off x="3682228" y="971705"/>
        <a:ext cx="3227122" cy="1290848"/>
      </dsp:txXfrm>
    </dsp:sp>
    <dsp:sp modelId="{C9BBF59D-8C8A-4C8E-9C5F-A22C27F80A60}">
      <dsp:nvSpPr>
        <dsp:cNvPr id="0" name=""/>
        <dsp:cNvSpPr/>
      </dsp:nvSpPr>
      <dsp:spPr>
        <a:xfrm>
          <a:off x="3682228" y="2262554"/>
          <a:ext cx="322712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Bad: 27.4%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All-star: 20%</a:t>
          </a:r>
        </a:p>
      </dsp:txBody>
      <dsp:txXfrm>
        <a:off x="3682228" y="2262554"/>
        <a:ext cx="3227122" cy="1361520"/>
      </dsp:txXfrm>
    </dsp:sp>
    <dsp:sp modelId="{E703EFB6-4623-4B96-8EF1-4B63F33C438F}">
      <dsp:nvSpPr>
        <dsp:cNvPr id="0" name=""/>
        <dsp:cNvSpPr/>
      </dsp:nvSpPr>
      <dsp:spPr>
        <a:xfrm>
          <a:off x="7361148" y="971705"/>
          <a:ext cx="3227122" cy="1290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HS Rank: 50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Draft Pick: 30</a:t>
          </a:r>
        </a:p>
      </dsp:txBody>
      <dsp:txXfrm>
        <a:off x="7361148" y="971705"/>
        <a:ext cx="3227122" cy="1290848"/>
      </dsp:txXfrm>
    </dsp:sp>
    <dsp:sp modelId="{4CA1AFBF-5151-4CC4-8ABF-369B03DB1F62}">
      <dsp:nvSpPr>
        <dsp:cNvPr id="0" name=""/>
        <dsp:cNvSpPr/>
      </dsp:nvSpPr>
      <dsp:spPr>
        <a:xfrm>
          <a:off x="7361148" y="2262554"/>
          <a:ext cx="322712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Bad: 63.4%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All-star: 3.7%</a:t>
          </a:r>
        </a:p>
      </dsp:txBody>
      <dsp:txXfrm>
        <a:off x="7361148" y="2262554"/>
        <a:ext cx="3227122" cy="136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3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8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59-E4C6-44EF-8D1B-593626E11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894" y="781709"/>
            <a:ext cx="11369131" cy="2926080"/>
          </a:xfrm>
        </p:spPr>
        <p:txBody>
          <a:bodyPr>
            <a:normAutofit/>
          </a:bodyPr>
          <a:lstStyle/>
          <a:p>
            <a:r>
              <a:rPr lang="en-US" sz="6500" dirty="0"/>
              <a:t>from High school hype </a:t>
            </a:r>
            <a:br>
              <a:rPr lang="en-US" sz="6500" dirty="0"/>
            </a:br>
            <a:r>
              <a:rPr lang="en-US" sz="6500" dirty="0"/>
              <a:t>to NBA stardom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83D6C-B75B-4F53-9ED5-6F6353CDC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Isaac Ke</a:t>
            </a:r>
          </a:p>
          <a:p>
            <a:r>
              <a:rPr lang="en-US" sz="2400" dirty="0"/>
              <a:t>November 17,2020</a:t>
            </a:r>
          </a:p>
        </p:txBody>
      </p:sp>
    </p:spTree>
    <p:extLst>
      <p:ext uri="{BB962C8B-B14F-4D97-AF65-F5344CB8AC3E}">
        <p14:creationId xmlns:p14="http://schemas.microsoft.com/office/powerpoint/2010/main" val="63714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EA3C-E188-40C0-8047-D10DE1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97" y="434674"/>
            <a:ext cx="11276938" cy="1356360"/>
          </a:xfrm>
        </p:spPr>
        <p:txBody>
          <a:bodyPr/>
          <a:lstStyle/>
          <a:p>
            <a:r>
              <a:rPr lang="en-US" dirty="0"/>
              <a:t>Results: Exploratory Data Analysis - Scatterplots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D823-3CF8-4A34-978E-63F4B4D7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21" y="1992257"/>
            <a:ext cx="6436957" cy="3883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2FE73-2F3F-4CEF-B2C8-D46948E9ECE7}"/>
              </a:ext>
            </a:extLst>
          </p:cNvPr>
          <p:cNvSpPr txBox="1"/>
          <p:nvPr/>
        </p:nvSpPr>
        <p:spPr>
          <a:xfrm>
            <a:off x="8748031" y="362086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= 0.28</a:t>
            </a:r>
          </a:p>
        </p:txBody>
      </p:sp>
    </p:spTree>
    <p:extLst>
      <p:ext uri="{BB962C8B-B14F-4D97-AF65-F5344CB8AC3E}">
        <p14:creationId xmlns:p14="http://schemas.microsoft.com/office/powerpoint/2010/main" val="216090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E8E-AFDB-450D-8773-8F41021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94" y="549039"/>
            <a:ext cx="10769087" cy="1361811"/>
          </a:xfrm>
        </p:spPr>
        <p:txBody>
          <a:bodyPr/>
          <a:lstStyle/>
          <a:p>
            <a:r>
              <a:rPr lang="en-US" dirty="0"/>
              <a:t>Results: Gradient Boosting Machine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E87C-1959-4231-A804-8C865033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95" y="2255885"/>
            <a:ext cx="2582685" cy="2550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Best model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Number of trees: 36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Tree depth: 7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Learning rate: 0.1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RMSE Test: 2.627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947F9-FC02-4606-A9CD-97FA40CE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10" y="2063177"/>
            <a:ext cx="5950798" cy="36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E8E-AFDB-450D-8773-8F41021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74" y="153070"/>
            <a:ext cx="12054962" cy="1361811"/>
          </a:xfrm>
        </p:spPr>
        <p:txBody>
          <a:bodyPr/>
          <a:lstStyle/>
          <a:p>
            <a:r>
              <a:rPr lang="en-US" dirty="0"/>
              <a:t>Results: Gradient Boosting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E87C-1959-4231-A804-8C865033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65" y="1240744"/>
            <a:ext cx="11642701" cy="18104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Relative influence</a:t>
            </a:r>
            <a:r>
              <a:rPr lang="en-US" sz="2000" dirty="0"/>
              <a:t>: average decrease in MSE at each split across all trees that used the variable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 school rank has a 25% more relative influence on total seasons played compared to draft pick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Partial dependence</a:t>
            </a:r>
            <a:r>
              <a:rPr lang="en-US" sz="2000" dirty="0"/>
              <a:t>: average change in response when one variable is varied while others are held constant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B3587-1F7B-4279-8022-28B5CA39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8" y="2891194"/>
            <a:ext cx="5599505" cy="3425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E91A3D-00D1-470A-82CC-C9669695D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" b="1301"/>
          <a:stretch/>
        </p:blipFill>
        <p:spPr>
          <a:xfrm>
            <a:off x="6107672" y="2911604"/>
            <a:ext cx="5599505" cy="3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9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AAAE-103C-4352-980F-48BF1EFE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6" y="344756"/>
            <a:ext cx="10727127" cy="1356360"/>
          </a:xfrm>
        </p:spPr>
        <p:txBody>
          <a:bodyPr/>
          <a:lstStyle/>
          <a:p>
            <a:r>
              <a:rPr lang="en-US" dirty="0"/>
              <a:t>Results: Proportional Odds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A4821-8F77-4DA6-B0E9-8D0C1A3E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26" y="2837089"/>
            <a:ext cx="5745256" cy="357818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247ED5-388C-40F5-94AB-6DA61931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82339"/>
              </p:ext>
            </p:extLst>
          </p:nvPr>
        </p:nvGraphicFramePr>
        <p:xfrm>
          <a:off x="3253326" y="1536095"/>
          <a:ext cx="56853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953">
                  <a:extLst>
                    <a:ext uri="{9D8B030D-6E8A-4147-A177-3AD203B41FA5}">
                      <a16:colId xmlns:a16="http://schemas.microsoft.com/office/drawing/2014/main" val="2314181325"/>
                    </a:ext>
                  </a:extLst>
                </a:gridCol>
                <a:gridCol w="2285529">
                  <a:extLst>
                    <a:ext uri="{9D8B030D-6E8A-4147-A177-3AD203B41FA5}">
                      <a16:colId xmlns:a16="http://schemas.microsoft.com/office/drawing/2014/main" val="1659042355"/>
                    </a:ext>
                  </a:extLst>
                </a:gridCol>
                <a:gridCol w="1625866">
                  <a:extLst>
                    <a:ext uri="{9D8B030D-6E8A-4147-A177-3AD203B41FA5}">
                      <a16:colId xmlns:a16="http://schemas.microsoft.com/office/drawing/2014/main" val="339897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Odds “Increase”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0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school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6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Draft pick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2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45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E0B0-C520-4D8A-9FDD-AA56D413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8" y="625502"/>
            <a:ext cx="11443915" cy="1356360"/>
          </a:xfrm>
        </p:spPr>
        <p:txBody>
          <a:bodyPr>
            <a:normAutofit/>
          </a:bodyPr>
          <a:lstStyle/>
          <a:p>
            <a:r>
              <a:rPr lang="en-US" dirty="0"/>
              <a:t>Results: Proportional Odds Model - Prediction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3A15AFA-E1DA-470C-A5DD-F8EFF0747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212620"/>
              </p:ext>
            </p:extLst>
          </p:nvPr>
        </p:nvGraphicFramePr>
        <p:xfrm>
          <a:off x="800210" y="1565156"/>
          <a:ext cx="10591580" cy="459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3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3A60-DF5C-4815-A47A-4C4D51A0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665589"/>
            <a:ext cx="9875520" cy="13563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BB6D-2E43-463C-A49F-ED5D1523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2113389"/>
            <a:ext cx="8748422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HS rank is a </a:t>
            </a:r>
            <a:r>
              <a:rPr lang="en-US" sz="2400" i="1" dirty="0"/>
              <a:t>slightly</a:t>
            </a:r>
            <a:r>
              <a:rPr lang="en-US" sz="2400" dirty="0"/>
              <a:t> better indicator of </a:t>
            </a:r>
            <a:r>
              <a:rPr lang="en-US" sz="2400" b="1" dirty="0"/>
              <a:t>NBA career longevity </a:t>
            </a:r>
            <a:r>
              <a:rPr lang="en-US" sz="2400" dirty="0"/>
              <a:t>compared to draft position</a:t>
            </a:r>
          </a:p>
          <a:p>
            <a:r>
              <a:rPr lang="en-US" sz="2400" dirty="0"/>
              <a:t>Draft position is a </a:t>
            </a:r>
            <a:r>
              <a:rPr lang="en-US" sz="2400" i="1" dirty="0"/>
              <a:t>much better </a:t>
            </a:r>
            <a:r>
              <a:rPr lang="en-US" sz="2400" dirty="0"/>
              <a:t>indicator of </a:t>
            </a:r>
            <a:r>
              <a:rPr lang="en-US" sz="2400" b="1" dirty="0"/>
              <a:t>performance level </a:t>
            </a:r>
            <a:r>
              <a:rPr lang="en-US" sz="2400" dirty="0"/>
              <a:t>compared to HS rank</a:t>
            </a:r>
          </a:p>
          <a:p>
            <a:r>
              <a:rPr lang="en-US" sz="2400" dirty="0"/>
              <a:t>High school and college success does provide an advantage in the NBA, but nothing is guaranteed</a:t>
            </a:r>
          </a:p>
          <a:p>
            <a:r>
              <a:rPr lang="en-US" sz="2400" dirty="0"/>
              <a:t>Mediocre players are at an increased risk of under-performing in the NBA</a:t>
            </a:r>
          </a:p>
          <a:p>
            <a:r>
              <a:rPr lang="en-US" sz="2400" dirty="0"/>
              <a:t>Being at the bottom of the rankings does not imply success is not achievable </a:t>
            </a:r>
          </a:p>
        </p:txBody>
      </p:sp>
      <p:pic>
        <p:nvPicPr>
          <p:cNvPr id="2050" name="Picture 2" descr="Hall of Famer Jerry West, designer Alan Siegel and the drama behind the NBA  logo">
            <a:extLst>
              <a:ext uri="{FF2B5EF4-FFF2-40B4-BE49-F238E27FC236}">
                <a16:creationId xmlns:a16="http://schemas.microsoft.com/office/drawing/2014/main" id="{3B952BF1-B9F4-42E4-BA87-542041675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2" r="37826"/>
          <a:stretch/>
        </p:blipFill>
        <p:spPr bwMode="auto">
          <a:xfrm>
            <a:off x="9716778" y="1525513"/>
            <a:ext cx="1967379" cy="45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9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6CCB-B08E-43E9-9A1D-95A09CE7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265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F5DE-95B6-4EEC-961C-6400EE46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54" y="323353"/>
            <a:ext cx="9875520" cy="1356360"/>
          </a:xfrm>
        </p:spPr>
        <p:txBody>
          <a:bodyPr/>
          <a:lstStyle/>
          <a:p>
            <a:r>
              <a:rPr lang="en-US" dirty="0"/>
              <a:t>Importance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A6BB-F6B3-489C-AA1A-74B809A7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55" y="1470995"/>
            <a:ext cx="3079142" cy="165387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Motivating question: In the basketball journey from </a:t>
            </a:r>
            <a:r>
              <a:rPr lang="en-US" b="1" dirty="0"/>
              <a:t>high school </a:t>
            </a:r>
            <a:r>
              <a:rPr lang="en-US" dirty="0"/>
              <a:t>to </a:t>
            </a:r>
            <a:r>
              <a:rPr lang="en-US" b="1" dirty="0"/>
              <a:t>college</a:t>
            </a:r>
            <a:r>
              <a:rPr lang="en-US" dirty="0"/>
              <a:t> and then to the </a:t>
            </a:r>
            <a:r>
              <a:rPr lang="en-US" b="1" dirty="0"/>
              <a:t>NBA</a:t>
            </a:r>
            <a:r>
              <a:rPr lang="en-US" dirty="0"/>
              <a:t>, how well does success translate from one level to the next?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D4CF7F-8745-4384-8EB0-4302A4A4B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798528"/>
              </p:ext>
            </p:extLst>
          </p:nvPr>
        </p:nvGraphicFramePr>
        <p:xfrm>
          <a:off x="1794342" y="1530362"/>
          <a:ext cx="9607826" cy="522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1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0CB9-EE2D-4BDC-AF24-89B5219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9B6E2C-9C10-448B-9F67-7D04ECE47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00649"/>
              </p:ext>
            </p:extLst>
          </p:nvPr>
        </p:nvGraphicFramePr>
        <p:xfrm>
          <a:off x="1142999" y="1826812"/>
          <a:ext cx="1011604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75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F16D-269C-4DDB-9D13-D3B326F6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31" y="665257"/>
            <a:ext cx="9875520" cy="135636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DE50-C600-4958-9DA9-9F7503B4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56" y="2193423"/>
            <a:ext cx="5655516" cy="3095757"/>
          </a:xfrm>
        </p:spPr>
        <p:txBody>
          <a:bodyPr/>
          <a:lstStyle/>
          <a:p>
            <a:r>
              <a:rPr lang="en-US" sz="2400" dirty="0"/>
              <a:t>1,885 high school basketball players who played between 1998-2013</a:t>
            </a:r>
          </a:p>
          <a:p>
            <a:pPr lvl="1"/>
            <a:r>
              <a:rPr lang="en-US" sz="2400" dirty="0"/>
              <a:t>High school rank (1 is best, 100 is worst)</a:t>
            </a:r>
          </a:p>
          <a:p>
            <a:pPr lvl="1"/>
            <a:r>
              <a:rPr lang="en-US" sz="2400" dirty="0"/>
              <a:t>Draft pick (1 is best, 60 is worst)</a:t>
            </a:r>
          </a:p>
          <a:p>
            <a:pPr lvl="1"/>
            <a:r>
              <a:rPr lang="en-US" sz="2400" dirty="0"/>
              <a:t>Total NBA seasons played</a:t>
            </a:r>
          </a:p>
          <a:p>
            <a:pPr lvl="1"/>
            <a:r>
              <a:rPr lang="en-US" sz="2400" dirty="0"/>
              <a:t>Highest level reached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4E45-3803-4C41-8478-8772366F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472" y="2193423"/>
            <a:ext cx="5277571" cy="26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C4BE-B6CC-40A8-B427-791F5B08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8" y="609600"/>
            <a:ext cx="9875520" cy="1356360"/>
          </a:xfrm>
        </p:spPr>
        <p:txBody>
          <a:bodyPr/>
          <a:lstStyle/>
          <a:p>
            <a:r>
              <a:rPr lang="en-US" dirty="0"/>
              <a:t>Method 1: Exploratory Data Analysis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AD18DE-7E29-4004-94EE-6DE8C8977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29859"/>
              </p:ext>
            </p:extLst>
          </p:nvPr>
        </p:nvGraphicFramePr>
        <p:xfrm>
          <a:off x="3465512" y="2359478"/>
          <a:ext cx="5260976" cy="325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2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4D3F-C50D-4648-AC68-0F7591C2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97" y="538038"/>
            <a:ext cx="9875520" cy="1356360"/>
          </a:xfrm>
        </p:spPr>
        <p:txBody>
          <a:bodyPr/>
          <a:lstStyle/>
          <a:p>
            <a:r>
              <a:rPr lang="en-US" dirty="0"/>
              <a:t>Method 2: Gradient Boosting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AFC6-ABFD-496C-B0D3-5D842DB4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97" y="1962524"/>
            <a:ext cx="5862099" cy="4038600"/>
          </a:xfrm>
        </p:spPr>
        <p:txBody>
          <a:bodyPr>
            <a:normAutofit/>
          </a:bodyPr>
          <a:lstStyle/>
          <a:p>
            <a:r>
              <a:rPr lang="en-US" dirty="0"/>
              <a:t>Aim 1 (model </a:t>
            </a:r>
            <a:r>
              <a:rPr lang="en-US" b="1" dirty="0"/>
              <a:t>NBA career longevity </a:t>
            </a:r>
            <a:r>
              <a:rPr lang="en-US" dirty="0"/>
              <a:t>– </a:t>
            </a:r>
            <a:r>
              <a:rPr lang="en-US" i="1" dirty="0"/>
              <a:t>total seasons played</a:t>
            </a:r>
            <a:r>
              <a:rPr lang="en-US" dirty="0"/>
              <a:t>)</a:t>
            </a:r>
          </a:p>
          <a:p>
            <a:r>
              <a:rPr lang="en-US" dirty="0"/>
              <a:t>GBM – sequential formation of an additive ensemble of weak learners using gradient descent algorithm</a:t>
            </a:r>
          </a:p>
          <a:p>
            <a:r>
              <a:rPr lang="en-US" dirty="0"/>
              <a:t>Model selection based on loss function RMSE</a:t>
            </a:r>
          </a:p>
          <a:p>
            <a:r>
              <a:rPr lang="en-US" dirty="0"/>
              <a:t>80/20 train/test split</a:t>
            </a:r>
          </a:p>
          <a:p>
            <a:r>
              <a:rPr lang="en-US" dirty="0"/>
              <a:t>5-fold cross validation to tune hyperparameters over a grid</a:t>
            </a:r>
          </a:p>
        </p:txBody>
      </p:sp>
      <p:pic>
        <p:nvPicPr>
          <p:cNvPr id="1026" name="Picture 2" descr="Block-distributed Gradient Boosted Trees">
            <a:extLst>
              <a:ext uri="{FF2B5EF4-FFF2-40B4-BE49-F238E27FC236}">
                <a16:creationId xmlns:a16="http://schemas.microsoft.com/office/drawing/2014/main" id="{CBF32E44-E551-4D45-A471-D0437E8A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56" y="1534886"/>
            <a:ext cx="3603408" cy="26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 3. Gradient descent (Geron, 2017).">
            <a:extLst>
              <a:ext uri="{FF2B5EF4-FFF2-40B4-BE49-F238E27FC236}">
                <a16:creationId xmlns:a16="http://schemas.microsoft.com/office/drawing/2014/main" id="{4C65105B-6B9B-44D4-B390-9CEB4D5C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90" y="4250926"/>
            <a:ext cx="3593003" cy="22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08DE-0779-468F-9D5C-A39EF74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5" y="609600"/>
            <a:ext cx="9875520" cy="1356360"/>
          </a:xfrm>
        </p:spPr>
        <p:txBody>
          <a:bodyPr/>
          <a:lstStyle/>
          <a:p>
            <a:r>
              <a:rPr lang="en-US" dirty="0"/>
              <a:t>Method 3: Proportional Odds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67B1-78BC-4B42-ADBB-97B077DE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/>
          <a:lstStyle/>
          <a:p>
            <a:r>
              <a:rPr lang="en-US" dirty="0"/>
              <a:t>Aim 2 (model </a:t>
            </a:r>
            <a:r>
              <a:rPr lang="en-US" b="1" dirty="0"/>
              <a:t>maximum performance level reached </a:t>
            </a:r>
            <a:r>
              <a:rPr lang="en-US" dirty="0"/>
              <a:t>– </a:t>
            </a:r>
            <a:r>
              <a:rPr lang="en-US" i="1" dirty="0"/>
              <a:t>highest level reached</a:t>
            </a:r>
            <a:r>
              <a:rPr lang="en-US" dirty="0"/>
              <a:t>)</a:t>
            </a:r>
          </a:p>
          <a:p>
            <a:r>
              <a:rPr lang="en-US" dirty="0"/>
              <a:t>“Ordered logistic regression” – extension of binary logistic regression that applies to a categorial response with 2+ </a:t>
            </a:r>
            <a:r>
              <a:rPr lang="en-US" i="1" dirty="0"/>
              <a:t>ordered</a:t>
            </a:r>
            <a:r>
              <a:rPr lang="en-US" dirty="0"/>
              <a:t> levels</a:t>
            </a:r>
          </a:p>
          <a:p>
            <a:r>
              <a:rPr lang="en-US" dirty="0"/>
              <a:t>Proportional odds assumption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5F3B-F507-47C8-9E89-3BAE1BB5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71" y="609600"/>
            <a:ext cx="11125862" cy="1356360"/>
          </a:xfrm>
        </p:spPr>
        <p:txBody>
          <a:bodyPr/>
          <a:lstStyle/>
          <a:p>
            <a:r>
              <a:rPr lang="en-US" dirty="0"/>
              <a:t>Results: Exploratory Data Analysis -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13E5-D84A-4EC3-BA04-3E7A559E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72" y="2057400"/>
            <a:ext cx="3993541" cy="4038600"/>
          </a:xfrm>
        </p:spPr>
        <p:txBody>
          <a:bodyPr/>
          <a:lstStyle/>
          <a:p>
            <a:r>
              <a:rPr lang="en-US" dirty="0"/>
              <a:t>Players drafted higher tend to become better NBA players</a:t>
            </a:r>
          </a:p>
          <a:p>
            <a:r>
              <a:rPr lang="en-US" dirty="0"/>
              <a:t>There is still a handful of “busts” who are drafted relatively high but end up being bad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4E48A-DA23-42A8-AFC2-1E8B1A00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034" y="1830834"/>
            <a:ext cx="6753994" cy="42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6552-052E-47E8-B409-D9EDE01C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83" y="430380"/>
            <a:ext cx="10935034" cy="1356360"/>
          </a:xfrm>
        </p:spPr>
        <p:txBody>
          <a:bodyPr/>
          <a:lstStyle/>
          <a:p>
            <a:r>
              <a:rPr lang="en-US" dirty="0"/>
              <a:t>Results: Exploratory Data Analysis -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080C-D380-4252-AF5A-47EEEFE9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4" y="1890426"/>
            <a:ext cx="4566036" cy="4407010"/>
          </a:xfrm>
        </p:spPr>
        <p:txBody>
          <a:bodyPr>
            <a:normAutofit/>
          </a:bodyPr>
          <a:lstStyle/>
          <a:p>
            <a:r>
              <a:rPr lang="en-US" dirty="0"/>
              <a:t>Median high school rank goes up the higher up one goes in NBA level</a:t>
            </a:r>
          </a:p>
          <a:p>
            <a:r>
              <a:rPr lang="en-US" dirty="0"/>
              <a:t>Majority of players hit a ceiling in college </a:t>
            </a:r>
          </a:p>
          <a:p>
            <a:r>
              <a:rPr lang="en-US" dirty="0"/>
              <a:t>Most players who make it to the NBA end up being bad</a:t>
            </a:r>
          </a:p>
          <a:p>
            <a:r>
              <a:rPr lang="en-US" dirty="0"/>
              <a:t>Distributions move from being left skewed to right skewed</a:t>
            </a:r>
          </a:p>
          <a:p>
            <a:pPr lvl="1"/>
            <a:r>
              <a:rPr lang="en-US" dirty="0"/>
              <a:t>There are always “busts” and ”underdogs”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B192D-7884-456A-9199-E1432126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00" y="1890426"/>
            <a:ext cx="6629030" cy="40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7466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A&amp;M Colors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00000"/>
      </a:accent1>
      <a:accent2>
        <a:srgbClr val="3C0000"/>
      </a:accent2>
      <a:accent3>
        <a:srgbClr val="998542"/>
      </a:accent3>
      <a:accent4>
        <a:srgbClr val="D6D2C4"/>
      </a:accent4>
      <a:accent5>
        <a:srgbClr val="707070"/>
      </a:accent5>
      <a:accent6>
        <a:srgbClr val="744F28"/>
      </a:accent6>
      <a:hlink>
        <a:srgbClr val="828282"/>
      </a:hlink>
      <a:folHlink>
        <a:srgbClr val="A5A5A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1733</TotalTime>
  <Words>632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from High school hype  to NBA stardom</vt:lpstr>
      <vt:lpstr>Importance of Study</vt:lpstr>
      <vt:lpstr>Goals</vt:lpstr>
      <vt:lpstr>Data</vt:lpstr>
      <vt:lpstr>Method 1: Exploratory Data Analysis</vt:lpstr>
      <vt:lpstr>Method 2: Gradient Boosting Machine</vt:lpstr>
      <vt:lpstr>Method 3: Proportional Odds Model</vt:lpstr>
      <vt:lpstr>Results: Exploratory Data Analysis - Histogram</vt:lpstr>
      <vt:lpstr>Results: Exploratory Data Analysis - Boxplots</vt:lpstr>
      <vt:lpstr>Results: Exploratory Data Analysis - Scatterplots</vt:lpstr>
      <vt:lpstr>Results: Gradient Boosting Machine - Model</vt:lpstr>
      <vt:lpstr>Results: Gradient Boosting Machine</vt:lpstr>
      <vt:lpstr>Results: Proportional Odds Model</vt:lpstr>
      <vt:lpstr>Results: Proportional Odds Model - Prediction 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Ke</dc:creator>
  <cp:lastModifiedBy>Isaac Ke</cp:lastModifiedBy>
  <cp:revision>99</cp:revision>
  <dcterms:created xsi:type="dcterms:W3CDTF">2020-11-09T03:27:47Z</dcterms:created>
  <dcterms:modified xsi:type="dcterms:W3CDTF">2020-11-18T03:27:32Z</dcterms:modified>
</cp:coreProperties>
</file>