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E8159-77AD-4D48-B212-CA4213232111}" v="74" dt="2023-03-06T19:07:19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12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Lin" userId="bb9d8de4bffde728" providerId="LiveId" clId="{958E8159-77AD-4D48-B212-CA4213232111}"/>
    <pc:docChg chg="undo custSel addSld delSld modSld">
      <pc:chgData name="Isaac Lin" userId="bb9d8de4bffde728" providerId="LiveId" clId="{958E8159-77AD-4D48-B212-CA4213232111}" dt="2023-03-06T19:22:39.912" v="398" actId="20577"/>
      <pc:docMkLst>
        <pc:docMk/>
      </pc:docMkLst>
      <pc:sldChg chg="modSp mod">
        <pc:chgData name="Isaac Lin" userId="bb9d8de4bffde728" providerId="LiveId" clId="{958E8159-77AD-4D48-B212-CA4213232111}" dt="2023-03-06T19:22:39.912" v="398" actId="20577"/>
        <pc:sldMkLst>
          <pc:docMk/>
          <pc:sldMk cId="1487700712" sldId="256"/>
        </pc:sldMkLst>
        <pc:spChg chg="mod">
          <ac:chgData name="Isaac Lin" userId="bb9d8de4bffde728" providerId="LiveId" clId="{958E8159-77AD-4D48-B212-CA4213232111}" dt="2023-03-06T19:22:39.912" v="398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Isaac Lin" userId="bb9d8de4bffde728" providerId="LiveId" clId="{958E8159-77AD-4D48-B212-CA4213232111}" dt="2023-03-06T19:16:31.192" v="395" actId="27636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mod">
        <pc:chgData name="Isaac Lin" userId="bb9d8de4bffde728" providerId="LiveId" clId="{958E8159-77AD-4D48-B212-CA4213232111}" dt="2023-03-06T18:58:35.261" v="170" actId="14100"/>
        <pc:sldMkLst>
          <pc:docMk/>
          <pc:sldMk cId="497607547" sldId="258"/>
        </pc:sldMkLst>
        <pc:spChg chg="mod">
          <ac:chgData name="Isaac Lin" userId="bb9d8de4bffde728" providerId="LiveId" clId="{958E8159-77AD-4D48-B212-CA4213232111}" dt="2023-03-06T18:53:46.672" v="20" actId="20577"/>
          <ac:spMkLst>
            <pc:docMk/>
            <pc:sldMk cId="497607547" sldId="258"/>
            <ac:spMk id="2" creationId="{921633EB-7DCB-4DDC-80AF-C885A3EE1245}"/>
          </ac:spMkLst>
        </pc:spChg>
        <pc:spChg chg="add del mod">
          <ac:chgData name="Isaac Lin" userId="bb9d8de4bffde728" providerId="LiveId" clId="{958E8159-77AD-4D48-B212-CA4213232111}" dt="2023-03-06T18:55:12.903" v="22"/>
          <ac:spMkLst>
            <pc:docMk/>
            <pc:sldMk cId="497607547" sldId="258"/>
            <ac:spMk id="4" creationId="{C2287E2E-1109-349F-AE34-9D5C85889134}"/>
          </ac:spMkLst>
        </pc:spChg>
        <pc:spChg chg="add mod">
          <ac:chgData name="Isaac Lin" userId="bb9d8de4bffde728" providerId="LiveId" clId="{958E8159-77AD-4D48-B212-CA4213232111}" dt="2023-03-06T18:58:35.261" v="170" actId="14100"/>
          <ac:spMkLst>
            <pc:docMk/>
            <pc:sldMk cId="497607547" sldId="258"/>
            <ac:spMk id="7" creationId="{67C77930-B948-C656-5CB1-7807B0DD6B56}"/>
          </ac:spMkLst>
        </pc:spChg>
        <pc:picChg chg="add mod">
          <ac:chgData name="Isaac Lin" userId="bb9d8de4bffde728" providerId="LiveId" clId="{958E8159-77AD-4D48-B212-CA4213232111}" dt="2023-03-06T18:57:20.920" v="135" actId="1076"/>
          <ac:picMkLst>
            <pc:docMk/>
            <pc:sldMk cId="497607547" sldId="258"/>
            <ac:picMk id="5" creationId="{1097BCAB-1A41-9227-22B8-E66CB81E41F1}"/>
          </ac:picMkLst>
        </pc:picChg>
        <pc:picChg chg="del">
          <ac:chgData name="Isaac Lin" userId="bb9d8de4bffde728" providerId="LiveId" clId="{958E8159-77AD-4D48-B212-CA4213232111}" dt="2023-03-06T18:55:09.396" v="21" actId="478"/>
          <ac:picMkLst>
            <pc:docMk/>
            <pc:sldMk cId="497607547" sldId="258"/>
            <ac:picMk id="11" creationId="{47D9BE16-119C-43B2-9AE6-18C4A150C0EF}"/>
          </ac:picMkLst>
        </pc:picChg>
        <pc:picChg chg="del">
          <ac:chgData name="Isaac Lin" userId="bb9d8de4bffde728" providerId="LiveId" clId="{958E8159-77AD-4D48-B212-CA4213232111}" dt="2023-03-06T18:55:17.924" v="24" actId="478"/>
          <ac:picMkLst>
            <pc:docMk/>
            <pc:sldMk cId="497607547" sldId="258"/>
            <ac:picMk id="18" creationId="{BFEA8EC1-23A4-4843-A9C3-AE771D73392A}"/>
          </ac:picMkLst>
        </pc:picChg>
      </pc:sldChg>
      <pc:sldChg chg="modSp mod">
        <pc:chgData name="Isaac Lin" userId="bb9d8de4bffde728" providerId="LiveId" clId="{958E8159-77AD-4D48-B212-CA4213232111}" dt="2023-03-06T19:07:19.897" v="279" actId="20577"/>
        <pc:sldMkLst>
          <pc:docMk/>
          <pc:sldMk cId="4209322005" sldId="259"/>
        </pc:sldMkLst>
        <pc:spChg chg="mod">
          <ac:chgData name="Isaac Lin" userId="bb9d8de4bffde728" providerId="LiveId" clId="{958E8159-77AD-4D48-B212-CA4213232111}" dt="2023-03-06T19:05:43.847" v="208" actId="20577"/>
          <ac:spMkLst>
            <pc:docMk/>
            <pc:sldMk cId="4209322005" sldId="259"/>
            <ac:spMk id="2" creationId="{7F2616EE-270D-4F4C-BA1F-2708D387B800}"/>
          </ac:spMkLst>
        </pc:spChg>
        <pc:graphicFrameChg chg="mod">
          <ac:chgData name="Isaac Lin" userId="bb9d8de4bffde728" providerId="LiveId" clId="{958E8159-77AD-4D48-B212-CA4213232111}" dt="2023-03-06T19:07:19.897" v="279" actId="20577"/>
          <ac:graphicFrameMkLst>
            <pc:docMk/>
            <pc:sldMk cId="4209322005" sldId="259"/>
            <ac:graphicFrameMk id="6" creationId="{BF629521-FFD2-45DA-9D1D-A5F09BD5A2D9}"/>
          </ac:graphicFrameMkLst>
        </pc:graphicFrameChg>
      </pc:sldChg>
      <pc:sldChg chg="modSp mod">
        <pc:chgData name="Isaac Lin" userId="bb9d8de4bffde728" providerId="LiveId" clId="{958E8159-77AD-4D48-B212-CA4213232111}" dt="2023-03-06T19:11:31.810" v="338" actId="14100"/>
        <pc:sldMkLst>
          <pc:docMk/>
          <pc:sldMk cId="3501347425" sldId="260"/>
        </pc:sldMkLst>
        <pc:spChg chg="mod">
          <ac:chgData name="Isaac Lin" userId="bb9d8de4bffde728" providerId="LiveId" clId="{958E8159-77AD-4D48-B212-CA4213232111}" dt="2023-03-06T19:08:46.324" v="301" actId="1076"/>
          <ac:spMkLst>
            <pc:docMk/>
            <pc:sldMk cId="3501347425" sldId="260"/>
            <ac:spMk id="2" creationId="{0F87E73C-2B1A-4602-BFBE-CFE1E55D9B38}"/>
          </ac:spMkLst>
        </pc:spChg>
        <pc:spChg chg="mod">
          <ac:chgData name="Isaac Lin" userId="bb9d8de4bffde728" providerId="LiveId" clId="{958E8159-77AD-4D48-B212-CA4213232111}" dt="2023-03-06T19:11:15.990" v="337" actId="20577"/>
          <ac:spMkLst>
            <pc:docMk/>
            <pc:sldMk cId="3501347425" sldId="260"/>
            <ac:spMk id="3" creationId="{A9CB511D-EA45-4336-847C-1252667143B5}"/>
          </ac:spMkLst>
        </pc:spChg>
        <pc:picChg chg="mod">
          <ac:chgData name="Isaac Lin" userId="bb9d8de4bffde728" providerId="LiveId" clId="{958E8159-77AD-4D48-B212-CA4213232111}" dt="2023-03-06T19:11:31.810" v="338" actId="14100"/>
          <ac:picMkLst>
            <pc:docMk/>
            <pc:sldMk cId="3501347425" sldId="260"/>
            <ac:picMk id="5" creationId="{A21EA617-6D48-425F-97A8-7FEC82C8F401}"/>
          </ac:picMkLst>
        </pc:picChg>
      </pc:sldChg>
      <pc:sldChg chg="del">
        <pc:chgData name="Isaac Lin" userId="bb9d8de4bffde728" providerId="LiveId" clId="{958E8159-77AD-4D48-B212-CA4213232111}" dt="2023-03-06T18:53:23.841" v="0" actId="47"/>
        <pc:sldMkLst>
          <pc:docMk/>
          <pc:sldMk cId="1703342593" sldId="261"/>
        </pc:sldMkLst>
      </pc:sldChg>
      <pc:sldChg chg="addSp delSp modSp new mod">
        <pc:chgData name="Isaac Lin" userId="bb9d8de4bffde728" providerId="LiveId" clId="{958E8159-77AD-4D48-B212-CA4213232111}" dt="2023-03-06T19:01:56.818" v="184" actId="14100"/>
        <pc:sldMkLst>
          <pc:docMk/>
          <pc:sldMk cId="3124707553" sldId="261"/>
        </pc:sldMkLst>
        <pc:spChg chg="mod">
          <ac:chgData name="Isaac Lin" userId="bb9d8de4bffde728" providerId="LiveId" clId="{958E8159-77AD-4D48-B212-CA4213232111}" dt="2023-03-06T19:01:38.762" v="180"/>
          <ac:spMkLst>
            <pc:docMk/>
            <pc:sldMk cId="3124707553" sldId="261"/>
            <ac:spMk id="2" creationId="{B1F39F4C-8D0D-BB87-CD23-FC34CA46506E}"/>
          </ac:spMkLst>
        </pc:spChg>
        <pc:spChg chg="del">
          <ac:chgData name="Isaac Lin" userId="bb9d8de4bffde728" providerId="LiveId" clId="{958E8159-77AD-4D48-B212-CA4213232111}" dt="2023-03-06T19:00:53.742" v="172"/>
          <ac:spMkLst>
            <pc:docMk/>
            <pc:sldMk cId="3124707553" sldId="261"/>
            <ac:spMk id="3" creationId="{691D8713-8926-8E41-97A3-FC41D68585F9}"/>
          </ac:spMkLst>
        </pc:spChg>
        <pc:spChg chg="mod">
          <ac:chgData name="Isaac Lin" userId="bb9d8de4bffde728" providerId="LiveId" clId="{958E8159-77AD-4D48-B212-CA4213232111}" dt="2023-03-06T19:01:56.818" v="184" actId="14100"/>
          <ac:spMkLst>
            <pc:docMk/>
            <pc:sldMk cId="3124707553" sldId="261"/>
            <ac:spMk id="4" creationId="{9E6DCBB4-5C2B-8E7D-708C-BE82EEFC73CA}"/>
          </ac:spMkLst>
        </pc:spChg>
        <pc:picChg chg="add mod modCrop">
          <ac:chgData name="Isaac Lin" userId="bb9d8de4bffde728" providerId="LiveId" clId="{958E8159-77AD-4D48-B212-CA4213232111}" dt="2023-03-06T19:01:20.650" v="177" actId="1076"/>
          <ac:picMkLst>
            <pc:docMk/>
            <pc:sldMk cId="3124707553" sldId="261"/>
            <ac:picMk id="5" creationId="{DECA97F6-8CA8-4E02-976F-4D3DB69B66F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transformation	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Modeling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 Evaluation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transformation	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Modeling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Result Evaluation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09260"/>
            <a:ext cx="10993549" cy="67796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ML </a:t>
            </a:r>
            <a:r>
              <a:rPr lang="en-US" sz="3200">
                <a:solidFill>
                  <a:schemeClr val="bg1"/>
                </a:solidFill>
              </a:rPr>
              <a:t>Model-Fish Handling </a:t>
            </a:r>
            <a:r>
              <a:rPr lang="en-US" sz="3200" dirty="0">
                <a:solidFill>
                  <a:schemeClr val="bg1"/>
                </a:solidFill>
              </a:rPr>
              <a:t>Cost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315676"/>
            <a:ext cx="10993546" cy="1074887"/>
          </a:xfrm>
        </p:spPr>
        <p:txBody>
          <a:bodyPr>
            <a:normAutofit lnSpcReduction="10000"/>
          </a:bodyPr>
          <a:lstStyle/>
          <a:p>
            <a:r>
              <a:rPr lang="en-US" sz="1900" dirty="0">
                <a:solidFill>
                  <a:srgbClr val="7CEBFF"/>
                </a:solidFill>
              </a:rPr>
              <a:t>DTSA 5509 Supervised Learning Final Project</a:t>
            </a:r>
          </a:p>
          <a:p>
            <a:r>
              <a:rPr lang="en-US" dirty="0">
                <a:solidFill>
                  <a:srgbClr val="7CEBFF"/>
                </a:solidFill>
              </a:rPr>
              <a:t>Student Name: Bin Lin </a:t>
            </a:r>
          </a:p>
          <a:p>
            <a:r>
              <a:rPr lang="en-US" dirty="0">
                <a:solidFill>
                  <a:srgbClr val="7CEBFF"/>
                </a:solidFill>
              </a:rPr>
              <a:t>IdentiKey:Bili7010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7BCAB-1A41-9227-22B8-E66CB81E41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6169" y="2306692"/>
            <a:ext cx="4878215" cy="328220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C77930-B948-C656-5CB1-7807B0DD6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3026" y="2082297"/>
            <a:ext cx="6332805" cy="3395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Objective-</a:t>
            </a:r>
          </a:p>
          <a:p>
            <a:pPr marL="0" indent="0">
              <a:buNone/>
            </a:pPr>
            <a:r>
              <a:rPr lang="en-US" b="1" dirty="0"/>
              <a:t>	 To build a ML model for fish holding cost forecast</a:t>
            </a:r>
          </a:p>
          <a:p>
            <a:pPr lvl="1"/>
            <a:r>
              <a:rPr lang="en-US" sz="1400" dirty="0"/>
              <a:t>The importance of accurate forecasting for businesses</a:t>
            </a:r>
          </a:p>
          <a:p>
            <a:pPr lvl="1"/>
            <a:r>
              <a:rPr lang="en-US" sz="1400" dirty="0"/>
              <a:t>Our company's heavy reliance on fish resources as a major raw material</a:t>
            </a:r>
          </a:p>
          <a:p>
            <a:pPr lvl="1"/>
            <a:r>
              <a:rPr lang="en-US" sz="1400" dirty="0"/>
              <a:t>Variable overhead costs associated with fish transportation and storage</a:t>
            </a:r>
          </a:p>
          <a:p>
            <a:pPr lvl="1"/>
            <a:r>
              <a:rPr lang="en-US" sz="1400" dirty="0"/>
              <a:t>Fish handling cost accounts for 10% of the overall conversion cost for the product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9F4C-8D0D-BB87-CD23-FC34CA46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Discovery and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A97F6-8CA8-4E02-976F-4D3DB69B66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872" b="4691"/>
          <a:stretch/>
        </p:blipFill>
        <p:spPr>
          <a:xfrm>
            <a:off x="427299" y="2150783"/>
            <a:ext cx="4624993" cy="255643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DCBB4-5C2B-8E7D-708C-BE82EEFC7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4371" y="2150783"/>
            <a:ext cx="5963529" cy="36330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Fish handling cost is driven by production volume and schedule, which are recorded in the ERP system's purchase order module</a:t>
            </a:r>
          </a:p>
          <a:p>
            <a:r>
              <a:rPr lang="en-US" dirty="0"/>
              <a:t>Material Movements tables in the ERP system's database drive the fish handling cost</a:t>
            </a:r>
          </a:p>
          <a:p>
            <a:r>
              <a:rPr lang="en-US" dirty="0"/>
              <a:t>Historical beginning and ending inventory balance data, production volume from previous periods, and fish handling invoices data are collected to create a reliable and accurate fish handling cash flow forecast</a:t>
            </a:r>
          </a:p>
          <a:p>
            <a:r>
              <a:rPr lang="en-US" dirty="0"/>
              <a:t>Data pipelines in Datawarehouse: Inventory Balance Snapshot, Fish Inbound/Outbound Movements, Fish Invoice and Payments, and Production Volume</a:t>
            </a:r>
          </a:p>
        </p:txBody>
      </p:sp>
    </p:spTree>
    <p:extLst>
      <p:ext uri="{BB962C8B-B14F-4D97-AF65-F5344CB8AC3E}">
        <p14:creationId xmlns:p14="http://schemas.microsoft.com/office/powerpoint/2010/main" val="312470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Python Code Walk-Through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28775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9065" y="930339"/>
            <a:ext cx="3228786" cy="8260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9065" y="1962812"/>
            <a:ext cx="3502746" cy="41712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The accuracy score for the four models are.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1.	Multi-linear regression :  	0.109</a:t>
            </a:r>
          </a:p>
          <a:p>
            <a:r>
              <a:rPr lang="en-US" sz="1200" dirty="0">
                <a:solidFill>
                  <a:schemeClr val="bg2"/>
                </a:solidFill>
              </a:rPr>
              <a:t>2.	Polynomial regression:	0.774</a:t>
            </a:r>
          </a:p>
          <a:p>
            <a:r>
              <a:rPr lang="en-US" sz="1200" dirty="0">
                <a:solidFill>
                  <a:schemeClr val="bg2"/>
                </a:solidFill>
              </a:rPr>
              <a:t>3.	Random forest: 			0.826</a:t>
            </a:r>
          </a:p>
          <a:p>
            <a:r>
              <a:rPr lang="en-US" sz="1200" dirty="0">
                <a:solidFill>
                  <a:schemeClr val="bg2"/>
                </a:solidFill>
              </a:rPr>
              <a:t>4.	AdaBoost:				0.873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AdaBoost wins!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{A9678D5E-2529-43CE-AAB1-AB78F5C3DA3D}tf56390039_win32</Template>
  <TotalTime>40</TotalTime>
  <Words>233</Words>
  <Application>Microsoft Office PowerPoint</Application>
  <PresentationFormat>Widescreen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Dividend</vt:lpstr>
      <vt:lpstr>ML Model-Fish Handling Cost Forecast</vt:lpstr>
      <vt:lpstr>Project Introduction</vt:lpstr>
      <vt:lpstr>Data Discovery and Preparation</vt:lpstr>
      <vt:lpstr>Python Code Walk-Through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Model-Fish Holding Cost Forecast</dc:title>
  <dc:creator>Lin, Isaac (Bin)</dc:creator>
  <cp:lastModifiedBy>Lin, Isaac (Bin)</cp:lastModifiedBy>
  <cp:revision>1</cp:revision>
  <dcterms:created xsi:type="dcterms:W3CDTF">2023-03-06T18:42:26Z</dcterms:created>
  <dcterms:modified xsi:type="dcterms:W3CDTF">2023-03-06T19:22:45Z</dcterms:modified>
</cp:coreProperties>
</file>