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0076688" cy="56692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00" y="1440000"/>
          </a:xfrm>
        </p:spPr>
        <p:txBody>
          <a:bodyPr/>
          <a:lstStyle/>
          <a:p>
            <a:r>
              <a:t>Testinglkkkkkkkkkkkkkkkkkkkkkkkkkkkkkkkkkkkkkkkkkkkkkkkkkkkkkkkkkkkkkkkkkkkkkkkkkkkkkkkkk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00" y="388800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000"/>
          </a:xfrm>
        </p:spPr>
        <p:txBody>
          <a:bodyPr/>
          <a:lstStyle/>
          <a:p>
            <a:pPr>
              <a:defRPr sz="2800" b="1"/>
            </a:pPr>
            <a:r>
              <a:t>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720000"/>
            <a:ext cx="9875520" cy="27614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Roboto Medium"/>
            </a:endParaRPr>
          </a:p>
          <a:p>
            <a:pPr lvl="1"/>
            <a:r>
              <a:rPr sz="1800" b="0" i="0">
                <a:latin typeface="Roboto Medium"/>
              </a:rPr>
              <a:t>a</a:t>
            </a:r>
            <a:endParaRPr sz="1800" b="0" i="0">
              <a:latin typeface="Roboto Medium"/>
            </a:endParaRPr>
          </a:p>
          <a:p>
            <a:pPr lvl="1"/>
            <a:r>
              <a:rPr sz="1800" b="0" i="0">
                <a:latin typeface="Roboto Medium"/>
              </a:rPr>
              <a:t>b</a:t>
            </a:r>
            <a:endParaRPr sz="1800" b="0" i="0">
              <a:latin typeface="Roboto Medium"/>
            </a:endParaRPr>
          </a:p>
          <a:p>
            <a:pPr lvl="1"/>
            <a:r>
              <a:rPr sz="1800" b="0" i="0">
                <a:latin typeface="Roboto Medium"/>
              </a:rPr>
              <a:t>c</a:t>
            </a:r>
            <a:endParaRPr sz="1800" b="0" i="0">
              <a:latin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000"/>
          </a:xfrm>
        </p:spPr>
        <p:txBody>
          <a:bodyPr/>
          <a:lstStyle/>
          <a:p>
            <a:pPr>
              <a:defRPr sz="2800" b="1"/>
            </a:pPr>
            <a:r>
              <a:t>Definitions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720000"/>
            <a:ext cx="9875520" cy="27614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Roboto Medium"/>
            </a:endParaRPr>
          </a:p>
          <a:p>
            <a:pPr lvl="1"/>
            <a:r>
              <a:rPr b="1" sz="1800" i="0">
                <a:latin typeface="Roboto Medium"/>
              </a:rPr>
              <a:t>test: </a:t>
            </a:r>
            <a:r>
              <a:rPr sz="1800" b="0" i="0">
                <a:latin typeface="Roboto Medium"/>
              </a:rPr>
              <a:t>definition</a:t>
            </a:r>
            <a:endParaRPr sz="1800" b="0" i="0">
              <a:latin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000"/>
          </a:xfrm>
        </p:spPr>
        <p:txBody>
          <a:bodyPr/>
          <a:lstStyle/>
          <a:p>
            <a:pPr>
              <a:defRPr sz="2800" b="1"/>
            </a:pPr>
            <a:r>
              <a:t>Testing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720000"/>
            <a:ext cx="9875520" cy="27614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Roboto Regular"/>
            </a:endParaRPr>
          </a:p>
          <a:p>
            <a:pPr lvl="1"/>
            <a:r>
              <a:rPr b="1" sz="1800" i="0">
                <a:latin typeface="Roboto Regular"/>
              </a:rPr>
              <a:t>test point: </a:t>
            </a:r>
            <a:r>
              <a:rPr sz="1800" b="0" i="0">
                <a:latin typeface="Roboto Regular"/>
              </a:rPr>
              <a:t>Test explanation</a:t>
            </a:r>
            <a:endParaRPr sz="1800" b="0" i="0">
              <a:latin typeface="Roboto Regular"/>
            </a:endParaRPr>
          </a:p>
          <a:p>
            <a:pPr lvl="1"/>
            <a:r>
              <a:rPr sz="1800" b="0" i="0">
                <a:latin typeface="Roboto Regular"/>
              </a:rPr>
              <a:t>b</a:t>
            </a:r>
            <a:endParaRPr sz="1800" b="0" i="0">
              <a:latin typeface="Roboto Regular"/>
            </a:endParaRPr>
          </a:p>
          <a:p>
            <a:pPr lvl="1"/>
            <a:r>
              <a:rPr sz="1800" b="0" i="0">
                <a:latin typeface="Roboto Regular"/>
              </a:rPr>
              <a:t>c</a:t>
            </a:r>
            <a:endParaRPr sz="1800" b="0" i="0">
              <a:latin typeface="Roboto Regular"/>
            </a:endParaRPr>
          </a:p>
          <a:p>
            <a:pPr lvl="1"/>
            <a:r>
              <a:rPr sz="1800" b="0" i="0">
                <a:latin typeface="Roboto Regular"/>
              </a:rPr>
              <a:t>d</a:t>
            </a:r>
            <a:endParaRPr sz="1800" b="0" i="0">
              <a:latin typeface="Roboto 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000"/>
          </a:xfrm>
        </p:spPr>
        <p:txBody>
          <a:bodyPr/>
          <a:lstStyle/>
          <a:p>
            <a:pPr>
              <a:defRPr sz="2800" b="1"/>
            </a:pPr>
            <a: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720000"/>
            <a:ext cx="9875520" cy="27614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1800" b="0" i="0">
              <a:latin typeface="Roboto Medium"/>
            </a:endParaRPr>
          </a:p>
          <a:p>
            <a:pPr lvl="1"/>
            <a:r>
              <a:rPr sz="1800" b="0" i="0">
                <a:latin typeface="Roboto Medium"/>
              </a:rPr>
              <a:t>a</a:t>
            </a:r>
            <a:endParaRPr sz="1800" b="0" i="0">
              <a:latin typeface="Roboto Medium"/>
            </a:endParaRPr>
          </a:p>
          <a:p>
            <a:pPr lvl="1"/>
            <a:r>
              <a:rPr sz="1800" b="0" i="0">
                <a:latin typeface="Roboto Medium"/>
              </a:rPr>
              <a:t>b</a:t>
            </a:r>
            <a:endParaRPr sz="1800" b="0" i="0">
              <a:latin typeface="Roboto Medium"/>
            </a:endParaRPr>
          </a:p>
          <a:p>
            <a:pPr lvl="1"/>
            <a:r>
              <a:rPr sz="1800" b="0" i="0">
                <a:latin typeface="Roboto Medium"/>
              </a:rPr>
              <a:t>c</a:t>
            </a:r>
            <a:endParaRPr sz="1800" b="0" i="0">
              <a:latin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