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12.jpeg" ContentType="image/jpeg"/>
  <Override PartName="/ppt/media/image13.jpeg" ContentType="image/jpeg"/>
  <Override PartName="/ppt/media/image8.jpeg" ContentType="image/jpeg"/>
  <Override PartName="/ppt/media/image11.jpeg" ContentType="image/jpeg"/>
  <Override PartName="/ppt/media/image7.jpeg" ContentType="image/jpeg"/>
  <Override PartName="/ppt/media/image10.jpeg" ContentType="image/jpeg"/>
  <Override PartName="/ppt/media/image18.png" ContentType="image/png"/>
  <Override PartName="/ppt/media/image20.png" ContentType="image/png"/>
  <Override PartName="/ppt/media/image6.jpeg" ContentType="image/jpeg"/>
  <Override PartName="/ppt/media/image5.jpeg" ContentType="image/jpeg"/>
  <Override PartName="/ppt/media/image24.jpeg" ContentType="image/jpeg"/>
  <Override PartName="/ppt/media/image22.jpeg" ContentType="image/jpeg"/>
  <Override PartName="/ppt/media/image21.jpeg" ContentType="image/jpeg"/>
  <Override PartName="/ppt/media/image17.png" ContentType="image/png"/>
  <Override PartName="/ppt/media/image4.jpeg" ContentType="image/jpeg"/>
  <Override PartName="/ppt/media/image23.jpeg" ContentType="image/jpeg"/>
  <Override PartName="/ppt/media/image19.png" ContentType="image/png"/>
  <Override PartName="/ppt/media/image3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7772400" cy="1005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8440" y="836280"/>
            <a:ext cx="699480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8440" y="2627640"/>
            <a:ext cx="6994800" cy="535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287280" y="5159160"/>
            <a:ext cx="330480" cy="312480"/>
          </a:xfrm>
          <a:custGeom>
            <a:avLst/>
            <a:gdLst/>
            <a:ahLst/>
            <a:rect l="0" t="0" r="r" b="b"/>
            <a:pathLst>
              <a:path w="918" h="868">
                <a:moveTo>
                  <a:pt x="223" y="813"/>
                </a:moveTo>
                <a:cubicBezTo>
                  <a:pt x="354" y="874"/>
                  <a:pt x="518" y="887"/>
                  <a:pt x="658" y="837"/>
                </a:cubicBezTo>
                <a:cubicBezTo>
                  <a:pt x="797" y="787"/>
                  <a:pt x="913" y="652"/>
                  <a:pt x="918" y="483"/>
                </a:cubicBezTo>
                <a:cubicBezTo>
                  <a:pt x="925" y="242"/>
                  <a:pt x="724" y="67"/>
                  <a:pt x="534" y="17"/>
                </a:cubicBezTo>
                <a:cubicBezTo>
                  <a:pt x="435" y="-10"/>
                  <a:pt x="325" y="-9"/>
                  <a:pt x="230" y="46"/>
                </a:cubicBezTo>
                <a:cubicBezTo>
                  <a:pt x="145" y="95"/>
                  <a:pt x="81" y="177"/>
                  <a:pt x="42" y="273"/>
                </a:cubicBezTo>
                <a:cubicBezTo>
                  <a:pt x="-79" y="576"/>
                  <a:pt x="90" y="751"/>
                  <a:pt x="223" y="81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435240" y="53280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3"/>
                </a:moveTo>
                <a:cubicBezTo>
                  <a:pt x="5" y="4"/>
                  <a:pt x="4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" y="0"/>
                  <a:pt x="5" y="1"/>
                  <a:pt x="5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299160" y="517968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28" y="35"/>
                </a:moveTo>
                <a:cubicBezTo>
                  <a:pt x="365" y="35"/>
                  <a:pt x="306" y="50"/>
                  <a:pt x="255" y="79"/>
                </a:cubicBezTo>
                <a:cubicBezTo>
                  <a:pt x="178" y="123"/>
                  <a:pt x="114" y="201"/>
                  <a:pt x="75" y="297"/>
                </a:cubicBezTo>
                <a:cubicBezTo>
                  <a:pt x="-34" y="571"/>
                  <a:pt x="100" y="748"/>
                  <a:pt x="247" y="816"/>
                </a:cubicBezTo>
                <a:cubicBezTo>
                  <a:pt x="378" y="876"/>
                  <a:pt x="539" y="885"/>
                  <a:pt x="668" y="839"/>
                </a:cubicBezTo>
                <a:cubicBezTo>
                  <a:pt x="813" y="787"/>
                  <a:pt x="912" y="651"/>
                  <a:pt x="917" y="501"/>
                </a:cubicBezTo>
                <a:cubicBezTo>
                  <a:pt x="924" y="273"/>
                  <a:pt x="736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90" y="904"/>
                </a:moveTo>
                <a:cubicBezTo>
                  <a:pt x="402" y="904"/>
                  <a:pt x="313" y="885"/>
                  <a:pt x="233" y="847"/>
                </a:cubicBezTo>
                <a:cubicBezTo>
                  <a:pt x="71" y="773"/>
                  <a:pt x="-75" y="581"/>
                  <a:pt x="43" y="284"/>
                </a:cubicBezTo>
                <a:cubicBezTo>
                  <a:pt x="84" y="181"/>
                  <a:pt x="154" y="97"/>
                  <a:pt x="238" y="48"/>
                </a:cubicBezTo>
                <a:cubicBezTo>
                  <a:pt x="327" y="-3"/>
                  <a:pt x="440" y="-14"/>
                  <a:pt x="555" y="18"/>
                </a:cubicBezTo>
                <a:cubicBezTo>
                  <a:pt x="758" y="72"/>
                  <a:pt x="959" y="256"/>
                  <a:pt x="952" y="502"/>
                </a:cubicBezTo>
                <a:cubicBezTo>
                  <a:pt x="947" y="666"/>
                  <a:pt x="838" y="815"/>
                  <a:pt x="680" y="872"/>
                </a:cubicBezTo>
                <a:cubicBezTo>
                  <a:pt x="621" y="893"/>
                  <a:pt x="555" y="904"/>
                  <a:pt x="490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362520" y="525852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34" y="312"/>
                </a:moveTo>
                <a:cubicBezTo>
                  <a:pt x="36" y="348"/>
                  <a:pt x="71" y="387"/>
                  <a:pt x="131" y="418"/>
                </a:cubicBezTo>
                <a:cubicBezTo>
                  <a:pt x="229" y="468"/>
                  <a:pt x="385" y="489"/>
                  <a:pt x="465" y="435"/>
                </a:cubicBezTo>
                <a:cubicBezTo>
                  <a:pt x="503" y="409"/>
                  <a:pt x="542" y="329"/>
                  <a:pt x="539" y="282"/>
                </a:cubicBezTo>
                <a:cubicBezTo>
                  <a:pt x="536" y="214"/>
                  <a:pt x="507" y="150"/>
                  <a:pt x="462" y="111"/>
                </a:cubicBezTo>
                <a:cubicBezTo>
                  <a:pt x="378" y="41"/>
                  <a:pt x="306" y="22"/>
                  <a:pt x="211" y="42"/>
                </a:cubicBezTo>
                <a:lnTo>
                  <a:pt x="195" y="46"/>
                </a:lnTo>
                <a:cubicBezTo>
                  <a:pt x="148" y="56"/>
                  <a:pt x="95" y="66"/>
                  <a:pt x="77" y="110"/>
                </a:cubicBezTo>
                <a:cubicBezTo>
                  <a:pt x="46" y="189"/>
                  <a:pt x="33" y="252"/>
                  <a:pt x="34" y="312"/>
                </a:cubicBezTo>
                <a:moveTo>
                  <a:pt x="336" y="501"/>
                </a:moveTo>
                <a:cubicBezTo>
                  <a:pt x="260" y="501"/>
                  <a:pt x="178" y="481"/>
                  <a:pt x="115" y="449"/>
                </a:cubicBezTo>
                <a:cubicBezTo>
                  <a:pt x="42" y="412"/>
                  <a:pt x="1" y="363"/>
                  <a:pt x="0" y="313"/>
                </a:cubicBezTo>
                <a:cubicBezTo>
                  <a:pt x="-2" y="249"/>
                  <a:pt x="12" y="180"/>
                  <a:pt x="45" y="97"/>
                </a:cubicBezTo>
                <a:cubicBezTo>
                  <a:pt x="69" y="36"/>
                  <a:pt x="138" y="22"/>
                  <a:pt x="188" y="12"/>
                </a:cubicBezTo>
                <a:lnTo>
                  <a:pt x="204" y="9"/>
                </a:lnTo>
                <a:cubicBezTo>
                  <a:pt x="309" y="-15"/>
                  <a:pt x="393" y="8"/>
                  <a:pt x="484" y="85"/>
                </a:cubicBezTo>
                <a:cubicBezTo>
                  <a:pt x="537" y="129"/>
                  <a:pt x="570" y="203"/>
                  <a:pt x="574" y="280"/>
                </a:cubicBezTo>
                <a:cubicBezTo>
                  <a:pt x="577" y="340"/>
                  <a:pt x="533" y="431"/>
                  <a:pt x="485" y="464"/>
                </a:cubicBezTo>
                <a:cubicBezTo>
                  <a:pt x="446" y="490"/>
                  <a:pt x="392" y="501"/>
                  <a:pt x="336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720440" y="556560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4"/>
                </a:moveTo>
                <a:cubicBezTo>
                  <a:pt x="354" y="874"/>
                  <a:pt x="518" y="887"/>
                  <a:pt x="657" y="838"/>
                </a:cubicBezTo>
                <a:cubicBezTo>
                  <a:pt x="797" y="788"/>
                  <a:pt x="912" y="653"/>
                  <a:pt x="917" y="483"/>
                </a:cubicBezTo>
                <a:cubicBezTo>
                  <a:pt x="924" y="242"/>
                  <a:pt x="723" y="67"/>
                  <a:pt x="534" y="17"/>
                </a:cubicBezTo>
                <a:cubicBezTo>
                  <a:pt x="436" y="-10"/>
                  <a:pt x="325" y="-9"/>
                  <a:pt x="230" y="46"/>
                </a:cubicBezTo>
                <a:cubicBezTo>
                  <a:pt x="144" y="95"/>
                  <a:pt x="80" y="177"/>
                  <a:pt x="42" y="273"/>
                </a:cubicBezTo>
                <a:cubicBezTo>
                  <a:pt x="-79" y="576"/>
                  <a:pt x="90" y="752"/>
                  <a:pt x="223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547560" y="5039280"/>
            <a:ext cx="2520" cy="1800"/>
          </a:xfrm>
          <a:custGeom>
            <a:avLst/>
            <a:gdLst/>
            <a:ahLst/>
            <a:rect l="0" t="0" r="r" b="b"/>
            <a:pathLst>
              <a:path w="7" h="5">
                <a:moveTo>
                  <a:pt x="7" y="2"/>
                </a:moveTo>
                <a:cubicBezTo>
                  <a:pt x="7" y="3"/>
                  <a:pt x="5" y="5"/>
                  <a:pt x="4" y="5"/>
                </a:cubicBezTo>
                <a:cubicBezTo>
                  <a:pt x="2" y="5"/>
                  <a:pt x="0" y="3"/>
                  <a:pt x="0" y="2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7" y="1"/>
                  <a:pt x="7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732320" y="55861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248" y="816"/>
                </a:moveTo>
                <a:cubicBezTo>
                  <a:pt x="378" y="876"/>
                  <a:pt x="540" y="885"/>
                  <a:pt x="669" y="839"/>
                </a:cubicBezTo>
                <a:cubicBezTo>
                  <a:pt x="813" y="787"/>
                  <a:pt x="913" y="651"/>
                  <a:pt x="917" y="501"/>
                </a:cubicBezTo>
                <a:cubicBezTo>
                  <a:pt x="924" y="273"/>
                  <a:pt x="736" y="102"/>
                  <a:pt x="547" y="51"/>
                </a:cubicBezTo>
                <a:cubicBezTo>
                  <a:pt x="441" y="22"/>
                  <a:pt x="337" y="32"/>
                  <a:pt x="256" y="78"/>
                </a:cubicBezTo>
                <a:cubicBezTo>
                  <a:pt x="178" y="123"/>
                  <a:pt x="114" y="201"/>
                  <a:pt x="76" y="298"/>
                </a:cubicBezTo>
                <a:cubicBezTo>
                  <a:pt x="-34" y="571"/>
                  <a:pt x="100" y="748"/>
                  <a:pt x="248" y="816"/>
                </a:cubicBezTo>
                <a:moveTo>
                  <a:pt x="491" y="903"/>
                </a:moveTo>
                <a:cubicBezTo>
                  <a:pt x="403" y="903"/>
                  <a:pt x="314" y="885"/>
                  <a:pt x="233" y="847"/>
                </a:cubicBezTo>
                <a:cubicBezTo>
                  <a:pt x="72" y="773"/>
                  <a:pt x="-75" y="581"/>
                  <a:pt x="43" y="285"/>
                </a:cubicBezTo>
                <a:cubicBezTo>
                  <a:pt x="85" y="181"/>
                  <a:pt x="154" y="97"/>
                  <a:pt x="238" y="48"/>
                </a:cubicBezTo>
                <a:cubicBezTo>
                  <a:pt x="328" y="-3"/>
                  <a:pt x="441" y="-14"/>
                  <a:pt x="557" y="17"/>
                </a:cubicBezTo>
                <a:cubicBezTo>
                  <a:pt x="759" y="72"/>
                  <a:pt x="959" y="256"/>
                  <a:pt x="952" y="502"/>
                </a:cubicBezTo>
                <a:cubicBezTo>
                  <a:pt x="947" y="666"/>
                  <a:pt x="838" y="815"/>
                  <a:pt x="681" y="872"/>
                </a:cubicBezTo>
                <a:cubicBezTo>
                  <a:pt x="621" y="893"/>
                  <a:pt x="557" y="903"/>
                  <a:pt x="491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795680" y="566496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35" y="313"/>
                </a:moveTo>
                <a:cubicBezTo>
                  <a:pt x="36" y="349"/>
                  <a:pt x="71" y="388"/>
                  <a:pt x="131" y="419"/>
                </a:cubicBezTo>
                <a:cubicBezTo>
                  <a:pt x="230" y="469"/>
                  <a:pt x="385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5"/>
                  <a:pt x="507" y="151"/>
                  <a:pt x="462" y="113"/>
                </a:cubicBezTo>
                <a:cubicBezTo>
                  <a:pt x="379" y="43"/>
                  <a:pt x="307" y="24"/>
                  <a:pt x="212" y="44"/>
                </a:cubicBezTo>
                <a:lnTo>
                  <a:pt x="195" y="48"/>
                </a:lnTo>
                <a:cubicBezTo>
                  <a:pt x="148" y="58"/>
                  <a:pt x="95" y="68"/>
                  <a:pt x="78" y="112"/>
                </a:cubicBezTo>
                <a:cubicBezTo>
                  <a:pt x="47" y="190"/>
                  <a:pt x="33" y="253"/>
                  <a:pt x="35" y="313"/>
                </a:cubicBezTo>
                <a:moveTo>
                  <a:pt x="336" y="502"/>
                </a:moveTo>
                <a:cubicBezTo>
                  <a:pt x="261" y="502"/>
                  <a:pt x="179" y="482"/>
                  <a:pt x="116" y="450"/>
                </a:cubicBezTo>
                <a:cubicBezTo>
                  <a:pt x="43" y="412"/>
                  <a:pt x="2" y="364"/>
                  <a:pt x="0" y="314"/>
                </a:cubicBezTo>
                <a:cubicBezTo>
                  <a:pt x="-2" y="250"/>
                  <a:pt x="13" y="181"/>
                  <a:pt x="46" y="99"/>
                </a:cubicBezTo>
                <a:cubicBezTo>
                  <a:pt x="70" y="38"/>
                  <a:pt x="138" y="24"/>
                  <a:pt x="188" y="13"/>
                </a:cubicBezTo>
                <a:lnTo>
                  <a:pt x="205" y="9"/>
                </a:lnTo>
                <a:cubicBezTo>
                  <a:pt x="310" y="-14"/>
                  <a:pt x="393" y="9"/>
                  <a:pt x="485" y="86"/>
                </a:cubicBezTo>
                <a:cubicBezTo>
                  <a:pt x="537" y="131"/>
                  <a:pt x="571" y="204"/>
                  <a:pt x="575" y="281"/>
                </a:cubicBezTo>
                <a:cubicBezTo>
                  <a:pt x="577" y="341"/>
                  <a:pt x="533" y="432"/>
                  <a:pt x="485" y="465"/>
                </a:cubicBezTo>
                <a:cubicBezTo>
                  <a:pt x="445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617760" y="558216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855" y="346"/>
                </a:moveTo>
                <a:cubicBezTo>
                  <a:pt x="801" y="213"/>
                  <a:pt x="690" y="91"/>
                  <a:pt x="555" y="32"/>
                </a:cubicBezTo>
                <a:cubicBezTo>
                  <a:pt x="418" y="-26"/>
                  <a:pt x="242" y="-7"/>
                  <a:pt x="122" y="113"/>
                </a:cubicBezTo>
                <a:cubicBezTo>
                  <a:pt x="-48" y="284"/>
                  <a:pt x="-20" y="550"/>
                  <a:pt x="83" y="716"/>
                </a:cubicBezTo>
                <a:cubicBezTo>
                  <a:pt x="137" y="803"/>
                  <a:pt x="219" y="877"/>
                  <a:pt x="325" y="902"/>
                </a:cubicBezTo>
                <a:cubicBezTo>
                  <a:pt x="421" y="925"/>
                  <a:pt x="525" y="909"/>
                  <a:pt x="618" y="865"/>
                </a:cubicBezTo>
                <a:cubicBezTo>
                  <a:pt x="914" y="726"/>
                  <a:pt x="910" y="483"/>
                  <a:pt x="855" y="3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81920" y="57452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1"/>
                </a:moveTo>
                <a:cubicBezTo>
                  <a:pt x="2" y="0"/>
                  <a:pt x="4" y="0"/>
                  <a:pt x="5" y="1"/>
                </a:cubicBezTo>
                <a:cubicBezTo>
                  <a:pt x="6" y="2"/>
                  <a:pt x="6" y="3"/>
                  <a:pt x="5" y="5"/>
                </a:cubicBezTo>
                <a:cubicBezTo>
                  <a:pt x="4" y="6"/>
                  <a:pt x="2" y="6"/>
                  <a:pt x="1" y="6"/>
                </a:cubicBezTo>
                <a:cubicBezTo>
                  <a:pt x="0" y="5"/>
                  <a:pt x="0" y="2"/>
                  <a:pt x="1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608040" y="5540400"/>
            <a:ext cx="330840" cy="340560"/>
          </a:xfrm>
          <a:custGeom>
            <a:avLst/>
            <a:gdLst/>
            <a:ahLst/>
            <a:rect l="0" t="0" r="r" b="b"/>
            <a:pathLst>
              <a:path w="919" h="946">
                <a:moveTo>
                  <a:pt x="415" y="34"/>
                </a:moveTo>
                <a:cubicBezTo>
                  <a:pt x="318" y="34"/>
                  <a:pt x="222" y="72"/>
                  <a:pt x="152" y="142"/>
                </a:cubicBezTo>
                <a:cubicBezTo>
                  <a:pt x="-8" y="304"/>
                  <a:pt x="12" y="557"/>
                  <a:pt x="115" y="724"/>
                </a:cubicBezTo>
                <a:cubicBezTo>
                  <a:pt x="173" y="817"/>
                  <a:pt x="255" y="881"/>
                  <a:pt x="346" y="902"/>
                </a:cubicBezTo>
                <a:cubicBezTo>
                  <a:pt x="433" y="923"/>
                  <a:pt x="533" y="910"/>
                  <a:pt x="628" y="866"/>
                </a:cubicBezTo>
                <a:cubicBezTo>
                  <a:pt x="894" y="741"/>
                  <a:pt x="917" y="521"/>
                  <a:pt x="856" y="370"/>
                </a:cubicBezTo>
                <a:cubicBezTo>
                  <a:pt x="802" y="237"/>
                  <a:pt x="691" y="119"/>
                  <a:pt x="564" y="65"/>
                </a:cubicBezTo>
                <a:cubicBezTo>
                  <a:pt x="517" y="44"/>
                  <a:pt x="466" y="34"/>
                  <a:pt x="415" y="34"/>
                </a:cubicBezTo>
                <a:moveTo>
                  <a:pt x="430" y="946"/>
                </a:moveTo>
                <a:cubicBezTo>
                  <a:pt x="399" y="946"/>
                  <a:pt x="368" y="943"/>
                  <a:pt x="338" y="936"/>
                </a:cubicBezTo>
                <a:cubicBezTo>
                  <a:pt x="238" y="912"/>
                  <a:pt x="149" y="843"/>
                  <a:pt x="86" y="742"/>
                </a:cubicBezTo>
                <a:cubicBezTo>
                  <a:pt x="-24" y="564"/>
                  <a:pt x="-46" y="293"/>
                  <a:pt x="127" y="118"/>
                </a:cubicBezTo>
                <a:cubicBezTo>
                  <a:pt x="243" y="1"/>
                  <a:pt x="425" y="-33"/>
                  <a:pt x="578" y="33"/>
                </a:cubicBezTo>
                <a:cubicBezTo>
                  <a:pt x="715" y="92"/>
                  <a:pt x="830" y="213"/>
                  <a:pt x="889" y="357"/>
                </a:cubicBezTo>
                <a:cubicBezTo>
                  <a:pt x="955" y="522"/>
                  <a:pt x="931" y="762"/>
                  <a:pt x="643" y="897"/>
                </a:cubicBezTo>
                <a:cubicBezTo>
                  <a:pt x="572" y="930"/>
                  <a:pt x="500" y="946"/>
                  <a:pt x="430" y="94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81480" y="560628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240" y="35"/>
                </a:moveTo>
                <a:cubicBezTo>
                  <a:pt x="194" y="35"/>
                  <a:pt x="123" y="64"/>
                  <a:pt x="95" y="97"/>
                </a:cubicBezTo>
                <a:cubicBezTo>
                  <a:pt x="51" y="149"/>
                  <a:pt x="29" y="215"/>
                  <a:pt x="36" y="274"/>
                </a:cubicBezTo>
                <a:cubicBezTo>
                  <a:pt x="48" y="382"/>
                  <a:pt x="87" y="446"/>
                  <a:pt x="171" y="495"/>
                </a:cubicBezTo>
                <a:lnTo>
                  <a:pt x="185" y="504"/>
                </a:lnTo>
                <a:cubicBezTo>
                  <a:pt x="226" y="529"/>
                  <a:pt x="272" y="557"/>
                  <a:pt x="315" y="538"/>
                </a:cubicBezTo>
                <a:cubicBezTo>
                  <a:pt x="390" y="502"/>
                  <a:pt x="444" y="465"/>
                  <a:pt x="483" y="420"/>
                </a:cubicBezTo>
                <a:cubicBezTo>
                  <a:pt x="508" y="393"/>
                  <a:pt x="508" y="341"/>
                  <a:pt x="485" y="276"/>
                </a:cubicBezTo>
                <a:cubicBezTo>
                  <a:pt x="448" y="172"/>
                  <a:pt x="349" y="51"/>
                  <a:pt x="254" y="36"/>
                </a:cubicBezTo>
                <a:cubicBezTo>
                  <a:pt x="250" y="35"/>
                  <a:pt x="245" y="35"/>
                  <a:pt x="240" y="35"/>
                </a:cubicBezTo>
                <a:moveTo>
                  <a:pt x="285" y="579"/>
                </a:moveTo>
                <a:cubicBezTo>
                  <a:pt x="241" y="579"/>
                  <a:pt x="200" y="554"/>
                  <a:pt x="167" y="534"/>
                </a:cubicBezTo>
                <a:lnTo>
                  <a:pt x="153" y="525"/>
                </a:lnTo>
                <a:cubicBezTo>
                  <a:pt x="60" y="470"/>
                  <a:pt x="15" y="396"/>
                  <a:pt x="1" y="278"/>
                </a:cubicBezTo>
                <a:cubicBezTo>
                  <a:pt x="-7" y="210"/>
                  <a:pt x="18" y="134"/>
                  <a:pt x="69" y="74"/>
                </a:cubicBezTo>
                <a:cubicBezTo>
                  <a:pt x="107" y="29"/>
                  <a:pt x="202" y="-8"/>
                  <a:pt x="259" y="1"/>
                </a:cubicBezTo>
                <a:cubicBezTo>
                  <a:pt x="368" y="18"/>
                  <a:pt x="476" y="148"/>
                  <a:pt x="518" y="264"/>
                </a:cubicBezTo>
                <a:cubicBezTo>
                  <a:pt x="547" y="342"/>
                  <a:pt x="544" y="405"/>
                  <a:pt x="509" y="443"/>
                </a:cubicBezTo>
                <a:cubicBezTo>
                  <a:pt x="467" y="491"/>
                  <a:pt x="410" y="531"/>
                  <a:pt x="329" y="569"/>
                </a:cubicBezTo>
                <a:cubicBezTo>
                  <a:pt x="314" y="576"/>
                  <a:pt x="299" y="579"/>
                  <a:pt x="285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239760" y="58028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3" y="-1"/>
                  <a:pt x="5" y="0"/>
                  <a:pt x="5" y="1"/>
                </a:cubicBezTo>
                <a:cubicBezTo>
                  <a:pt x="6" y="2"/>
                  <a:pt x="5" y="4"/>
                  <a:pt x="3" y="5"/>
                </a:cubicBezTo>
                <a:cubicBezTo>
                  <a:pt x="2" y="5"/>
                  <a:pt x="1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315720" y="599724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9" y="318"/>
                </a:moveTo>
                <a:cubicBezTo>
                  <a:pt x="-17" y="459"/>
                  <a:pt x="12" y="621"/>
                  <a:pt x="95" y="743"/>
                </a:cubicBezTo>
                <a:cubicBezTo>
                  <a:pt x="179" y="865"/>
                  <a:pt x="338" y="943"/>
                  <a:pt x="504" y="905"/>
                </a:cubicBezTo>
                <a:cubicBezTo>
                  <a:pt x="739" y="851"/>
                  <a:pt x="857" y="612"/>
                  <a:pt x="859" y="417"/>
                </a:cubicBezTo>
                <a:cubicBezTo>
                  <a:pt x="859" y="315"/>
                  <a:pt x="830" y="207"/>
                  <a:pt x="754" y="129"/>
                </a:cubicBezTo>
                <a:cubicBezTo>
                  <a:pt x="685" y="59"/>
                  <a:pt x="589" y="18"/>
                  <a:pt x="486" y="5"/>
                </a:cubicBezTo>
                <a:cubicBezTo>
                  <a:pt x="162" y="-36"/>
                  <a:pt x="35" y="172"/>
                  <a:pt x="9" y="31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445680" y="624348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1" y="4"/>
                </a:moveTo>
                <a:cubicBezTo>
                  <a:pt x="-1" y="2"/>
                  <a:pt x="1" y="1"/>
                  <a:pt x="2" y="0"/>
                </a:cubicBezTo>
                <a:cubicBezTo>
                  <a:pt x="3" y="0"/>
                  <a:pt x="4" y="0"/>
                  <a:pt x="6" y="1"/>
                </a:cubicBezTo>
                <a:cubicBezTo>
                  <a:pt x="6" y="4"/>
                  <a:pt x="6" y="5"/>
                  <a:pt x="4" y="5"/>
                </a:cubicBezTo>
                <a:cubicBezTo>
                  <a:pt x="2" y="6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293400" y="602280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25" y="35"/>
                </a:moveTo>
                <a:cubicBezTo>
                  <a:pt x="185" y="35"/>
                  <a:pt x="69" y="192"/>
                  <a:pt x="43" y="337"/>
                </a:cubicBezTo>
                <a:cubicBezTo>
                  <a:pt x="18" y="479"/>
                  <a:pt x="50" y="637"/>
                  <a:pt x="127" y="749"/>
                </a:cubicBezTo>
                <a:cubicBezTo>
                  <a:pt x="213" y="877"/>
                  <a:pt x="370" y="939"/>
                  <a:pt x="517" y="905"/>
                </a:cubicBezTo>
                <a:cubicBezTo>
                  <a:pt x="739" y="854"/>
                  <a:pt x="857" y="629"/>
                  <a:pt x="859" y="433"/>
                </a:cubicBezTo>
                <a:cubicBezTo>
                  <a:pt x="860" y="323"/>
                  <a:pt x="824" y="225"/>
                  <a:pt x="759" y="159"/>
                </a:cubicBezTo>
                <a:cubicBezTo>
                  <a:pt x="696" y="95"/>
                  <a:pt x="605" y="53"/>
                  <a:pt x="501" y="40"/>
                </a:cubicBezTo>
                <a:cubicBezTo>
                  <a:pt x="474" y="36"/>
                  <a:pt x="449" y="35"/>
                  <a:pt x="425" y="35"/>
                </a:cubicBezTo>
                <a:moveTo>
                  <a:pt x="437" y="949"/>
                </a:moveTo>
                <a:cubicBezTo>
                  <a:pt x="305" y="949"/>
                  <a:pt x="176" y="883"/>
                  <a:pt x="98" y="769"/>
                </a:cubicBezTo>
                <a:cubicBezTo>
                  <a:pt x="15" y="647"/>
                  <a:pt x="-18" y="483"/>
                  <a:pt x="9" y="331"/>
                </a:cubicBezTo>
                <a:cubicBezTo>
                  <a:pt x="41" y="156"/>
                  <a:pt x="189" y="-34"/>
                  <a:pt x="505" y="5"/>
                </a:cubicBezTo>
                <a:cubicBezTo>
                  <a:pt x="617" y="19"/>
                  <a:pt x="715" y="65"/>
                  <a:pt x="784" y="134"/>
                </a:cubicBezTo>
                <a:cubicBezTo>
                  <a:pt x="855" y="208"/>
                  <a:pt x="895" y="314"/>
                  <a:pt x="894" y="433"/>
                </a:cubicBezTo>
                <a:cubicBezTo>
                  <a:pt x="892" y="643"/>
                  <a:pt x="765" y="884"/>
                  <a:pt x="526" y="939"/>
                </a:cubicBezTo>
                <a:cubicBezTo>
                  <a:pt x="496" y="946"/>
                  <a:pt x="466" y="949"/>
                  <a:pt x="437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360720" y="6087240"/>
            <a:ext cx="178200" cy="205200"/>
          </a:xfrm>
          <a:custGeom>
            <a:avLst/>
            <a:gdLst/>
            <a:ahLst/>
            <a:rect l="0" t="0" r="r" b="b"/>
            <a:pathLst>
              <a:path w="495" h="570">
                <a:moveTo>
                  <a:pt x="123" y="49"/>
                </a:moveTo>
                <a:cubicBezTo>
                  <a:pt x="88" y="60"/>
                  <a:pt x="59" y="103"/>
                  <a:pt x="45" y="169"/>
                </a:cubicBezTo>
                <a:cubicBezTo>
                  <a:pt x="21" y="277"/>
                  <a:pt x="40" y="433"/>
                  <a:pt x="112" y="497"/>
                </a:cubicBezTo>
                <a:cubicBezTo>
                  <a:pt x="146" y="527"/>
                  <a:pt x="235" y="544"/>
                  <a:pt x="280" y="530"/>
                </a:cubicBezTo>
                <a:cubicBezTo>
                  <a:pt x="345" y="510"/>
                  <a:pt x="399" y="466"/>
                  <a:pt x="425" y="411"/>
                </a:cubicBezTo>
                <a:cubicBezTo>
                  <a:pt x="471" y="314"/>
                  <a:pt x="472" y="239"/>
                  <a:pt x="428" y="153"/>
                </a:cubicBezTo>
                <a:lnTo>
                  <a:pt x="420" y="137"/>
                </a:lnTo>
                <a:cubicBezTo>
                  <a:pt x="399" y="95"/>
                  <a:pt x="375" y="46"/>
                  <a:pt x="329" y="40"/>
                </a:cubicBezTo>
                <a:cubicBezTo>
                  <a:pt x="246" y="30"/>
                  <a:pt x="180" y="33"/>
                  <a:pt x="123" y="49"/>
                </a:cubicBezTo>
                <a:moveTo>
                  <a:pt x="240" y="570"/>
                </a:moveTo>
                <a:cubicBezTo>
                  <a:pt x="185" y="570"/>
                  <a:pt x="122" y="552"/>
                  <a:pt x="89" y="523"/>
                </a:cubicBezTo>
                <a:cubicBezTo>
                  <a:pt x="6" y="451"/>
                  <a:pt x="-16" y="282"/>
                  <a:pt x="11" y="162"/>
                </a:cubicBezTo>
                <a:cubicBezTo>
                  <a:pt x="28" y="82"/>
                  <a:pt x="65" y="30"/>
                  <a:pt x="113" y="16"/>
                </a:cubicBezTo>
                <a:cubicBezTo>
                  <a:pt x="175" y="-2"/>
                  <a:pt x="245" y="-5"/>
                  <a:pt x="334" y="6"/>
                </a:cubicBezTo>
                <a:cubicBezTo>
                  <a:pt x="398" y="14"/>
                  <a:pt x="429" y="76"/>
                  <a:pt x="452" y="122"/>
                </a:cubicBezTo>
                <a:lnTo>
                  <a:pt x="459" y="137"/>
                </a:lnTo>
                <a:cubicBezTo>
                  <a:pt x="508" y="233"/>
                  <a:pt x="507" y="319"/>
                  <a:pt x="456" y="426"/>
                </a:cubicBezTo>
                <a:cubicBezTo>
                  <a:pt x="426" y="489"/>
                  <a:pt x="365" y="540"/>
                  <a:pt x="290" y="563"/>
                </a:cubicBezTo>
                <a:cubicBezTo>
                  <a:pt x="276" y="568"/>
                  <a:pt x="259" y="570"/>
                  <a:pt x="240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41680" y="510372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3" y="815"/>
                </a:moveTo>
                <a:cubicBezTo>
                  <a:pt x="353" y="875"/>
                  <a:pt x="518" y="888"/>
                  <a:pt x="656" y="838"/>
                </a:cubicBezTo>
                <a:cubicBezTo>
                  <a:pt x="796" y="788"/>
                  <a:pt x="912" y="653"/>
                  <a:pt x="917" y="484"/>
                </a:cubicBezTo>
                <a:cubicBezTo>
                  <a:pt x="924" y="243"/>
                  <a:pt x="722" y="68"/>
                  <a:pt x="534" y="17"/>
                </a:cubicBezTo>
                <a:cubicBezTo>
                  <a:pt x="435" y="-10"/>
                  <a:pt x="324" y="-8"/>
                  <a:pt x="230" y="46"/>
                </a:cubicBezTo>
                <a:cubicBezTo>
                  <a:pt x="144" y="95"/>
                  <a:pt x="80" y="179"/>
                  <a:pt x="42" y="275"/>
                </a:cubicBezTo>
                <a:cubicBezTo>
                  <a:pt x="-80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89280" y="52729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6" y="2"/>
                </a:moveTo>
                <a:cubicBezTo>
                  <a:pt x="6" y="4"/>
                  <a:pt x="5" y="5"/>
                  <a:pt x="4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0"/>
                  <a:pt x="1" y="0"/>
                  <a:pt x="4" y="0"/>
                </a:cubicBezTo>
                <a:cubicBezTo>
                  <a:pt x="5" y="0"/>
                  <a:pt x="6" y="0"/>
                  <a:pt x="6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53560" y="5124600"/>
            <a:ext cx="342360" cy="325080"/>
          </a:xfrm>
          <a:custGeom>
            <a:avLst/>
            <a:gdLst/>
            <a:ahLst/>
            <a:rect l="0" t="0" r="r" b="b"/>
            <a:pathLst>
              <a:path w="951" h="903">
                <a:moveTo>
                  <a:pt x="429" y="34"/>
                </a:moveTo>
                <a:cubicBezTo>
                  <a:pt x="366" y="34"/>
                  <a:pt x="306" y="49"/>
                  <a:pt x="256" y="78"/>
                </a:cubicBezTo>
                <a:cubicBezTo>
                  <a:pt x="178" y="123"/>
                  <a:pt x="114" y="200"/>
                  <a:pt x="76" y="297"/>
                </a:cubicBezTo>
                <a:cubicBezTo>
                  <a:pt x="-34" y="570"/>
                  <a:pt x="100" y="747"/>
                  <a:pt x="248" y="815"/>
                </a:cubicBezTo>
                <a:cubicBezTo>
                  <a:pt x="379" y="876"/>
                  <a:pt x="540" y="885"/>
                  <a:pt x="668" y="839"/>
                </a:cubicBezTo>
                <a:cubicBezTo>
                  <a:pt x="812" y="787"/>
                  <a:pt x="912" y="651"/>
                  <a:pt x="917" y="499"/>
                </a:cubicBezTo>
                <a:cubicBezTo>
                  <a:pt x="923" y="272"/>
                  <a:pt x="736" y="102"/>
                  <a:pt x="547" y="51"/>
                </a:cubicBezTo>
                <a:cubicBezTo>
                  <a:pt x="507" y="40"/>
                  <a:pt x="467" y="34"/>
                  <a:pt x="429" y="34"/>
                </a:cubicBezTo>
                <a:moveTo>
                  <a:pt x="490" y="903"/>
                </a:moveTo>
                <a:cubicBezTo>
                  <a:pt x="403" y="903"/>
                  <a:pt x="314" y="884"/>
                  <a:pt x="233" y="847"/>
                </a:cubicBezTo>
                <a:cubicBezTo>
                  <a:pt x="72" y="772"/>
                  <a:pt x="-76" y="579"/>
                  <a:pt x="43" y="284"/>
                </a:cubicBezTo>
                <a:cubicBezTo>
                  <a:pt x="85" y="180"/>
                  <a:pt x="154" y="96"/>
                  <a:pt x="239" y="48"/>
                </a:cubicBezTo>
                <a:cubicBezTo>
                  <a:pt x="328" y="-3"/>
                  <a:pt x="440" y="-14"/>
                  <a:pt x="556" y="17"/>
                </a:cubicBezTo>
                <a:cubicBezTo>
                  <a:pt x="758" y="72"/>
                  <a:pt x="959" y="255"/>
                  <a:pt x="951" y="500"/>
                </a:cubicBezTo>
                <a:cubicBezTo>
                  <a:pt x="946" y="666"/>
                  <a:pt x="837" y="815"/>
                  <a:pt x="680" y="871"/>
                </a:cubicBezTo>
                <a:cubicBezTo>
                  <a:pt x="620" y="893"/>
                  <a:pt x="556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16560" y="520308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36" y="312"/>
                </a:moveTo>
                <a:cubicBezTo>
                  <a:pt x="37" y="349"/>
                  <a:pt x="72" y="388"/>
                  <a:pt x="132" y="418"/>
                </a:cubicBezTo>
                <a:cubicBezTo>
                  <a:pt x="231" y="469"/>
                  <a:pt x="386" y="489"/>
                  <a:pt x="466" y="436"/>
                </a:cubicBezTo>
                <a:cubicBezTo>
                  <a:pt x="503" y="410"/>
                  <a:pt x="542" y="330"/>
                  <a:pt x="540" y="281"/>
                </a:cubicBezTo>
                <a:cubicBezTo>
                  <a:pt x="537" y="213"/>
                  <a:pt x="508" y="150"/>
                  <a:pt x="462" y="111"/>
                </a:cubicBezTo>
                <a:cubicBezTo>
                  <a:pt x="380" y="42"/>
                  <a:pt x="308" y="22"/>
                  <a:pt x="213" y="43"/>
                </a:cubicBezTo>
                <a:lnTo>
                  <a:pt x="196" y="46"/>
                </a:lnTo>
                <a:cubicBezTo>
                  <a:pt x="149" y="56"/>
                  <a:pt x="96" y="67"/>
                  <a:pt x="79" y="110"/>
                </a:cubicBezTo>
                <a:cubicBezTo>
                  <a:pt x="48" y="188"/>
                  <a:pt x="34" y="252"/>
                  <a:pt x="36" y="312"/>
                </a:cubicBezTo>
                <a:moveTo>
                  <a:pt x="338" y="502"/>
                </a:moveTo>
                <a:cubicBezTo>
                  <a:pt x="262" y="502"/>
                  <a:pt x="180" y="481"/>
                  <a:pt x="117" y="449"/>
                </a:cubicBezTo>
                <a:cubicBezTo>
                  <a:pt x="44" y="412"/>
                  <a:pt x="2" y="364"/>
                  <a:pt x="0" y="313"/>
                </a:cubicBezTo>
                <a:cubicBezTo>
                  <a:pt x="-1" y="248"/>
                  <a:pt x="13" y="180"/>
                  <a:pt x="47" y="97"/>
                </a:cubicBezTo>
                <a:cubicBezTo>
                  <a:pt x="71" y="37"/>
                  <a:pt x="139" y="23"/>
                  <a:pt x="189" y="12"/>
                </a:cubicBezTo>
                <a:lnTo>
                  <a:pt x="206" y="9"/>
                </a:lnTo>
                <a:cubicBezTo>
                  <a:pt x="311" y="-14"/>
                  <a:pt x="394" y="9"/>
                  <a:pt x="485" y="85"/>
                </a:cubicBezTo>
                <a:cubicBezTo>
                  <a:pt x="537" y="129"/>
                  <a:pt x="571" y="202"/>
                  <a:pt x="575" y="280"/>
                </a:cubicBezTo>
                <a:cubicBezTo>
                  <a:pt x="578" y="341"/>
                  <a:pt x="533" y="432"/>
                  <a:pt x="485" y="464"/>
                </a:cubicBezTo>
                <a:cubicBezTo>
                  <a:pt x="446" y="491"/>
                  <a:pt x="394" y="502"/>
                  <a:pt x="338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202400" y="5477040"/>
            <a:ext cx="318600" cy="329040"/>
          </a:xfrm>
          <a:custGeom>
            <a:avLst/>
            <a:gdLst/>
            <a:ahLst/>
            <a:rect l="0" t="0" r="r" b="b"/>
            <a:pathLst>
              <a:path w="885" h="914">
                <a:moveTo>
                  <a:pt x="123" y="151"/>
                </a:moveTo>
                <a:cubicBezTo>
                  <a:pt x="35" y="265"/>
                  <a:pt x="-14" y="422"/>
                  <a:pt x="4" y="569"/>
                </a:cubicBezTo>
                <a:cubicBezTo>
                  <a:pt x="22" y="716"/>
                  <a:pt x="128" y="859"/>
                  <a:pt x="292" y="901"/>
                </a:cubicBezTo>
                <a:cubicBezTo>
                  <a:pt x="525" y="961"/>
                  <a:pt x="740" y="804"/>
                  <a:pt x="832" y="630"/>
                </a:cubicBezTo>
                <a:cubicBezTo>
                  <a:pt x="880" y="540"/>
                  <a:pt x="903" y="432"/>
                  <a:pt x="870" y="327"/>
                </a:cubicBezTo>
                <a:cubicBezTo>
                  <a:pt x="842" y="233"/>
                  <a:pt x="775" y="153"/>
                  <a:pt x="690" y="94"/>
                </a:cubicBezTo>
                <a:cubicBezTo>
                  <a:pt x="421" y="-91"/>
                  <a:pt x="212" y="35"/>
                  <a:pt x="123" y="15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362600" y="56401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2" y="5"/>
                </a:moveTo>
                <a:cubicBezTo>
                  <a:pt x="1" y="5"/>
                  <a:pt x="-1" y="2"/>
                  <a:pt x="1" y="1"/>
                </a:cubicBezTo>
                <a:cubicBezTo>
                  <a:pt x="1" y="0"/>
                  <a:pt x="2" y="-1"/>
                  <a:pt x="3" y="0"/>
                </a:cubicBezTo>
                <a:cubicBezTo>
                  <a:pt x="4" y="0"/>
                  <a:pt x="6" y="1"/>
                  <a:pt x="6" y="2"/>
                </a:cubicBezTo>
                <a:cubicBezTo>
                  <a:pt x="6" y="4"/>
                  <a:pt x="3" y="5"/>
                  <a:pt x="2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178280" y="549792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438" y="35"/>
                </a:moveTo>
                <a:cubicBezTo>
                  <a:pt x="314" y="35"/>
                  <a:pt x="215" y="100"/>
                  <a:pt x="154" y="179"/>
                </a:cubicBezTo>
                <a:cubicBezTo>
                  <a:pt x="67" y="293"/>
                  <a:pt x="22" y="449"/>
                  <a:pt x="39" y="585"/>
                </a:cubicBezTo>
                <a:cubicBezTo>
                  <a:pt x="57" y="737"/>
                  <a:pt x="168" y="864"/>
                  <a:pt x="314" y="902"/>
                </a:cubicBezTo>
                <a:cubicBezTo>
                  <a:pt x="534" y="958"/>
                  <a:pt x="742" y="813"/>
                  <a:pt x="833" y="640"/>
                </a:cubicBezTo>
                <a:cubicBezTo>
                  <a:pt x="886" y="543"/>
                  <a:pt x="899" y="440"/>
                  <a:pt x="872" y="350"/>
                </a:cubicBezTo>
                <a:cubicBezTo>
                  <a:pt x="844" y="264"/>
                  <a:pt x="783" y="184"/>
                  <a:pt x="697" y="125"/>
                </a:cubicBezTo>
                <a:cubicBezTo>
                  <a:pt x="604" y="61"/>
                  <a:pt x="516" y="35"/>
                  <a:pt x="438" y="35"/>
                </a:cubicBezTo>
                <a:moveTo>
                  <a:pt x="412" y="949"/>
                </a:moveTo>
                <a:cubicBezTo>
                  <a:pt x="377" y="949"/>
                  <a:pt x="341" y="945"/>
                  <a:pt x="305" y="935"/>
                </a:cubicBezTo>
                <a:cubicBezTo>
                  <a:pt x="146" y="894"/>
                  <a:pt x="25" y="755"/>
                  <a:pt x="4" y="589"/>
                </a:cubicBezTo>
                <a:cubicBezTo>
                  <a:pt x="-13" y="442"/>
                  <a:pt x="32" y="281"/>
                  <a:pt x="127" y="158"/>
                </a:cubicBezTo>
                <a:lnTo>
                  <a:pt x="140" y="168"/>
                </a:lnTo>
                <a:lnTo>
                  <a:pt x="127" y="158"/>
                </a:lnTo>
                <a:cubicBezTo>
                  <a:pt x="235" y="17"/>
                  <a:pt x="455" y="-84"/>
                  <a:pt x="717" y="97"/>
                </a:cubicBezTo>
                <a:cubicBezTo>
                  <a:pt x="809" y="160"/>
                  <a:pt x="876" y="246"/>
                  <a:pt x="905" y="339"/>
                </a:cubicBezTo>
                <a:cubicBezTo>
                  <a:pt x="935" y="438"/>
                  <a:pt x="921" y="551"/>
                  <a:pt x="865" y="656"/>
                </a:cubicBezTo>
                <a:cubicBezTo>
                  <a:pt x="781" y="813"/>
                  <a:pt x="607" y="949"/>
                  <a:pt x="41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242720" y="5559120"/>
            <a:ext cx="186840" cy="206640"/>
          </a:xfrm>
          <a:custGeom>
            <a:avLst/>
            <a:gdLst/>
            <a:ahLst/>
            <a:rect l="0" t="0" r="r" b="b"/>
            <a:pathLst>
              <a:path w="519" h="574">
                <a:moveTo>
                  <a:pt x="249" y="35"/>
                </a:moveTo>
                <a:cubicBezTo>
                  <a:pt x="215" y="35"/>
                  <a:pt x="174" y="60"/>
                  <a:pt x="136" y="107"/>
                </a:cubicBezTo>
                <a:cubicBezTo>
                  <a:pt x="65" y="192"/>
                  <a:pt x="10" y="340"/>
                  <a:pt x="45" y="429"/>
                </a:cubicBezTo>
                <a:cubicBezTo>
                  <a:pt x="62" y="471"/>
                  <a:pt x="132" y="527"/>
                  <a:pt x="178" y="535"/>
                </a:cubicBezTo>
                <a:cubicBezTo>
                  <a:pt x="245" y="547"/>
                  <a:pt x="314" y="533"/>
                  <a:pt x="361" y="497"/>
                </a:cubicBezTo>
                <a:cubicBezTo>
                  <a:pt x="448" y="432"/>
                  <a:pt x="484" y="366"/>
                  <a:pt x="484" y="268"/>
                </a:cubicBezTo>
                <a:lnTo>
                  <a:pt x="484" y="251"/>
                </a:lnTo>
                <a:cubicBezTo>
                  <a:pt x="485" y="203"/>
                  <a:pt x="486" y="149"/>
                  <a:pt x="448" y="123"/>
                </a:cubicBezTo>
                <a:cubicBezTo>
                  <a:pt x="378" y="75"/>
                  <a:pt x="319" y="47"/>
                  <a:pt x="261" y="36"/>
                </a:cubicBezTo>
                <a:cubicBezTo>
                  <a:pt x="257" y="35"/>
                  <a:pt x="253" y="35"/>
                  <a:pt x="249" y="35"/>
                </a:cubicBezTo>
                <a:moveTo>
                  <a:pt x="224" y="574"/>
                </a:moveTo>
                <a:cubicBezTo>
                  <a:pt x="207" y="574"/>
                  <a:pt x="190" y="572"/>
                  <a:pt x="172" y="569"/>
                </a:cubicBezTo>
                <a:cubicBezTo>
                  <a:pt x="113" y="559"/>
                  <a:pt x="34" y="496"/>
                  <a:pt x="13" y="441"/>
                </a:cubicBezTo>
                <a:cubicBezTo>
                  <a:pt x="-27" y="339"/>
                  <a:pt x="30" y="179"/>
                  <a:pt x="109" y="84"/>
                </a:cubicBezTo>
                <a:cubicBezTo>
                  <a:pt x="162" y="22"/>
                  <a:pt x="218" y="-7"/>
                  <a:pt x="267" y="2"/>
                </a:cubicBezTo>
                <a:cubicBezTo>
                  <a:pt x="330" y="14"/>
                  <a:pt x="394" y="44"/>
                  <a:pt x="468" y="94"/>
                </a:cubicBezTo>
                <a:cubicBezTo>
                  <a:pt x="521" y="131"/>
                  <a:pt x="520" y="201"/>
                  <a:pt x="519" y="251"/>
                </a:cubicBezTo>
                <a:lnTo>
                  <a:pt x="519" y="268"/>
                </a:lnTo>
                <a:cubicBezTo>
                  <a:pt x="518" y="377"/>
                  <a:pt x="478" y="453"/>
                  <a:pt x="382" y="525"/>
                </a:cubicBezTo>
                <a:cubicBezTo>
                  <a:pt x="340" y="557"/>
                  <a:pt x="283" y="574"/>
                  <a:pt x="224" y="57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71560" y="6002640"/>
            <a:ext cx="328680" cy="312120"/>
          </a:xfrm>
          <a:custGeom>
            <a:avLst/>
            <a:gdLst/>
            <a:ahLst/>
            <a:rect l="0" t="0" r="r" b="b"/>
            <a:pathLst>
              <a:path w="913" h="867">
                <a:moveTo>
                  <a:pt x="464" y="3"/>
                </a:moveTo>
                <a:cubicBezTo>
                  <a:pt x="321" y="22"/>
                  <a:pt x="175" y="98"/>
                  <a:pt x="84" y="215"/>
                </a:cubicBezTo>
                <a:cubicBezTo>
                  <a:pt x="-7" y="332"/>
                  <a:pt x="-33" y="507"/>
                  <a:pt x="53" y="653"/>
                </a:cubicBezTo>
                <a:cubicBezTo>
                  <a:pt x="175" y="861"/>
                  <a:pt x="438" y="901"/>
                  <a:pt x="625" y="844"/>
                </a:cubicBezTo>
                <a:cubicBezTo>
                  <a:pt x="722" y="814"/>
                  <a:pt x="816" y="754"/>
                  <a:pt x="867" y="658"/>
                </a:cubicBezTo>
                <a:cubicBezTo>
                  <a:pt x="913" y="571"/>
                  <a:pt x="924" y="467"/>
                  <a:pt x="905" y="365"/>
                </a:cubicBezTo>
                <a:cubicBezTo>
                  <a:pt x="847" y="43"/>
                  <a:pt x="609" y="-15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2920" y="61632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0" y="4"/>
                </a:moveTo>
                <a:cubicBezTo>
                  <a:pt x="0" y="3"/>
                  <a:pt x="0" y="1"/>
                  <a:pt x="2" y="0"/>
                </a:cubicBezTo>
                <a:cubicBezTo>
                  <a:pt x="3" y="-1"/>
                  <a:pt x="4" y="0"/>
                  <a:pt x="5" y="1"/>
                </a:cubicBezTo>
                <a:cubicBezTo>
                  <a:pt x="7" y="3"/>
                  <a:pt x="5" y="4"/>
                  <a:pt x="4" y="5"/>
                </a:cubicBezTo>
                <a:cubicBezTo>
                  <a:pt x="3" y="6"/>
                  <a:pt x="2" y="5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33400" y="600300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1" y="21"/>
                </a:moveTo>
                <a:lnTo>
                  <a:pt x="483" y="38"/>
                </a:lnTo>
                <a:cubicBezTo>
                  <a:pt x="341" y="57"/>
                  <a:pt x="199" y="135"/>
                  <a:pt x="115" y="242"/>
                </a:cubicBezTo>
                <a:cubicBezTo>
                  <a:pt x="20" y="363"/>
                  <a:pt x="7" y="531"/>
                  <a:pt x="85" y="661"/>
                </a:cubicBezTo>
                <a:cubicBezTo>
                  <a:pt x="200" y="857"/>
                  <a:pt x="450" y="902"/>
                  <a:pt x="637" y="844"/>
                </a:cubicBezTo>
                <a:cubicBezTo>
                  <a:pt x="742" y="812"/>
                  <a:pt x="824" y="748"/>
                  <a:pt x="868" y="666"/>
                </a:cubicBezTo>
                <a:cubicBezTo>
                  <a:pt x="910" y="587"/>
                  <a:pt x="923" y="487"/>
                  <a:pt x="905" y="385"/>
                </a:cubicBezTo>
                <a:cubicBezTo>
                  <a:pt x="852" y="96"/>
                  <a:pt x="644" y="17"/>
                  <a:pt x="483" y="38"/>
                </a:cubicBezTo>
                <a:lnTo>
                  <a:pt x="481" y="21"/>
                </a:lnTo>
                <a:moveTo>
                  <a:pt x="479" y="903"/>
                </a:moveTo>
                <a:cubicBezTo>
                  <a:pt x="316" y="903"/>
                  <a:pt x="147" y="834"/>
                  <a:pt x="55" y="679"/>
                </a:cubicBezTo>
                <a:cubicBezTo>
                  <a:pt x="-30" y="536"/>
                  <a:pt x="-16" y="353"/>
                  <a:pt x="88" y="221"/>
                </a:cubicBezTo>
                <a:cubicBezTo>
                  <a:pt x="179" y="105"/>
                  <a:pt x="325" y="24"/>
                  <a:pt x="479" y="4"/>
                </a:cubicBezTo>
                <a:cubicBezTo>
                  <a:pt x="655" y="-20"/>
                  <a:pt x="881" y="66"/>
                  <a:pt x="939" y="379"/>
                </a:cubicBezTo>
                <a:cubicBezTo>
                  <a:pt x="959" y="489"/>
                  <a:pt x="945" y="596"/>
                  <a:pt x="899" y="682"/>
                </a:cubicBezTo>
                <a:cubicBezTo>
                  <a:pt x="851" y="773"/>
                  <a:pt x="761" y="842"/>
                  <a:pt x="647" y="877"/>
                </a:cubicBezTo>
                <a:cubicBezTo>
                  <a:pt x="595" y="893"/>
                  <a:pt x="537" y="903"/>
                  <a:pt x="47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02880" y="606960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6" y="34"/>
                  <a:pt x="346" y="35"/>
                  <a:pt x="336" y="36"/>
                </a:cubicBezTo>
                <a:cubicBezTo>
                  <a:pt x="226" y="45"/>
                  <a:pt x="82" y="110"/>
                  <a:pt x="44" y="199"/>
                </a:cubicBezTo>
                <a:cubicBezTo>
                  <a:pt x="26" y="241"/>
                  <a:pt x="35" y="330"/>
                  <a:pt x="62" y="369"/>
                </a:cubicBezTo>
                <a:cubicBezTo>
                  <a:pt x="103" y="424"/>
                  <a:pt x="161" y="463"/>
                  <a:pt x="220" y="471"/>
                </a:cubicBezTo>
                <a:cubicBezTo>
                  <a:pt x="326" y="486"/>
                  <a:pt x="398" y="464"/>
                  <a:pt x="467" y="396"/>
                </a:cubicBezTo>
                <a:lnTo>
                  <a:pt x="479" y="385"/>
                </a:lnTo>
                <a:cubicBezTo>
                  <a:pt x="514" y="351"/>
                  <a:pt x="553" y="314"/>
                  <a:pt x="545" y="268"/>
                </a:cubicBezTo>
                <a:cubicBezTo>
                  <a:pt x="530" y="185"/>
                  <a:pt x="507" y="123"/>
                  <a:pt x="474" y="74"/>
                </a:cubicBezTo>
                <a:cubicBezTo>
                  <a:pt x="457" y="48"/>
                  <a:pt x="418" y="34"/>
                  <a:pt x="366" y="34"/>
                </a:cubicBezTo>
                <a:moveTo>
                  <a:pt x="279" y="510"/>
                </a:moveTo>
                <a:cubicBezTo>
                  <a:pt x="259" y="510"/>
                  <a:pt x="238" y="509"/>
                  <a:pt x="215" y="505"/>
                </a:cubicBezTo>
                <a:cubicBezTo>
                  <a:pt x="147" y="496"/>
                  <a:pt x="79" y="452"/>
                  <a:pt x="34" y="389"/>
                </a:cubicBezTo>
                <a:cubicBezTo>
                  <a:pt x="0" y="339"/>
                  <a:pt x="-11" y="239"/>
                  <a:pt x="12" y="184"/>
                </a:cubicBezTo>
                <a:cubicBezTo>
                  <a:pt x="56" y="84"/>
                  <a:pt x="210" y="12"/>
                  <a:pt x="333" y="1"/>
                </a:cubicBezTo>
                <a:cubicBezTo>
                  <a:pt x="414" y="-6"/>
                  <a:pt x="475" y="13"/>
                  <a:pt x="503" y="55"/>
                </a:cubicBezTo>
                <a:cubicBezTo>
                  <a:pt x="539" y="108"/>
                  <a:pt x="563" y="174"/>
                  <a:pt x="579" y="262"/>
                </a:cubicBezTo>
                <a:cubicBezTo>
                  <a:pt x="591" y="326"/>
                  <a:pt x="540" y="374"/>
                  <a:pt x="503" y="410"/>
                </a:cubicBezTo>
                <a:lnTo>
                  <a:pt x="491" y="421"/>
                </a:lnTo>
                <a:cubicBezTo>
                  <a:pt x="430" y="482"/>
                  <a:pt x="364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491840" y="50871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3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2" y="950"/>
                  <a:pt x="580" y="887"/>
                </a:cubicBezTo>
                <a:cubicBezTo>
                  <a:pt x="804" y="797"/>
                  <a:pt x="884" y="543"/>
                  <a:pt x="855" y="350"/>
                </a:cubicBezTo>
                <a:cubicBezTo>
                  <a:pt x="840" y="248"/>
                  <a:pt x="795" y="148"/>
                  <a:pt x="707" y="83"/>
                </a:cubicBezTo>
                <a:cubicBezTo>
                  <a:pt x="629" y="24"/>
                  <a:pt x="526" y="-3"/>
                  <a:pt x="423" y="0"/>
                </a:cubicBezTo>
                <a:cubicBezTo>
                  <a:pt x="97" y="11"/>
                  <a:pt x="4" y="236"/>
                  <a:pt x="0" y="38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642680" y="52452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4" y="6"/>
                </a:moveTo>
                <a:cubicBezTo>
                  <a:pt x="2" y="6"/>
                  <a:pt x="1" y="6"/>
                  <a:pt x="0" y="4"/>
                </a:cubicBezTo>
                <a:cubicBezTo>
                  <a:pt x="0" y="3"/>
                  <a:pt x="0" y="1"/>
                  <a:pt x="2" y="1"/>
                </a:cubicBezTo>
                <a:cubicBezTo>
                  <a:pt x="4" y="-1"/>
                  <a:pt x="5" y="1"/>
                  <a:pt x="5" y="2"/>
                </a:cubicBezTo>
                <a:cubicBezTo>
                  <a:pt x="6" y="3"/>
                  <a:pt x="5" y="4"/>
                  <a:pt x="4" y="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547280" y="517932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3" y="37"/>
                  <a:pt x="148" y="50"/>
                  <a:pt x="95" y="75"/>
                </a:cubicBezTo>
                <a:cubicBezTo>
                  <a:pt x="62" y="91"/>
                  <a:pt x="40" y="139"/>
                  <a:pt x="36" y="206"/>
                </a:cubicBezTo>
                <a:cubicBezTo>
                  <a:pt x="29" y="318"/>
                  <a:pt x="72" y="468"/>
                  <a:pt x="153" y="520"/>
                </a:cubicBezTo>
                <a:cubicBezTo>
                  <a:pt x="192" y="544"/>
                  <a:pt x="281" y="548"/>
                  <a:pt x="323" y="527"/>
                </a:cubicBezTo>
                <a:cubicBezTo>
                  <a:pt x="384" y="496"/>
                  <a:pt x="431" y="444"/>
                  <a:pt x="449" y="388"/>
                </a:cubicBezTo>
                <a:cubicBezTo>
                  <a:pt x="480" y="284"/>
                  <a:pt x="469" y="209"/>
                  <a:pt x="412" y="131"/>
                </a:cubicBezTo>
                <a:lnTo>
                  <a:pt x="402" y="117"/>
                </a:lnTo>
                <a:cubicBezTo>
                  <a:pt x="374" y="78"/>
                  <a:pt x="344" y="35"/>
                  <a:pt x="299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5" y="549"/>
                </a:cubicBezTo>
                <a:cubicBezTo>
                  <a:pt x="42" y="490"/>
                  <a:pt x="-6" y="328"/>
                  <a:pt x="1" y="204"/>
                </a:cubicBezTo>
                <a:cubicBezTo>
                  <a:pt x="7" y="122"/>
                  <a:pt x="34" y="66"/>
                  <a:pt x="80" y="44"/>
                </a:cubicBezTo>
                <a:cubicBezTo>
                  <a:pt x="138" y="17"/>
                  <a:pt x="207" y="3"/>
                  <a:pt x="295" y="0"/>
                </a:cubicBezTo>
                <a:cubicBezTo>
                  <a:pt x="359" y="-3"/>
                  <a:pt x="401" y="55"/>
                  <a:pt x="430" y="97"/>
                </a:cubicBezTo>
                <a:lnTo>
                  <a:pt x="441" y="110"/>
                </a:lnTo>
                <a:cubicBezTo>
                  <a:pt x="504" y="198"/>
                  <a:pt x="516" y="284"/>
                  <a:pt x="482" y="398"/>
                </a:cubicBezTo>
                <a:cubicBezTo>
                  <a:pt x="463" y="463"/>
                  <a:pt x="408" y="523"/>
                  <a:pt x="339" y="558"/>
                </a:cubicBezTo>
                <a:cubicBezTo>
                  <a:pt x="315" y="570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479600" y="511596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4"/>
                </a:moveTo>
                <a:cubicBezTo>
                  <a:pt x="452" y="34"/>
                  <a:pt x="446" y="34"/>
                  <a:pt x="441" y="35"/>
                </a:cubicBezTo>
                <a:cubicBezTo>
                  <a:pt x="147" y="43"/>
                  <a:pt x="39" y="236"/>
                  <a:pt x="35" y="399"/>
                </a:cubicBezTo>
                <a:cubicBezTo>
                  <a:pt x="32" y="544"/>
                  <a:pt x="88" y="695"/>
                  <a:pt x="181" y="794"/>
                </a:cubicBezTo>
                <a:cubicBezTo>
                  <a:pt x="286" y="906"/>
                  <a:pt x="451" y="943"/>
                  <a:pt x="591" y="887"/>
                </a:cubicBezTo>
                <a:cubicBezTo>
                  <a:pt x="802" y="803"/>
                  <a:pt x="884" y="563"/>
                  <a:pt x="856" y="368"/>
                </a:cubicBezTo>
                <a:cubicBezTo>
                  <a:pt x="840" y="259"/>
                  <a:pt x="788" y="168"/>
                  <a:pt x="714" y="113"/>
                </a:cubicBezTo>
                <a:cubicBezTo>
                  <a:pt x="645" y="62"/>
                  <a:pt x="555" y="34"/>
                  <a:pt x="457" y="34"/>
                </a:cubicBezTo>
                <a:moveTo>
                  <a:pt x="456" y="948"/>
                </a:moveTo>
                <a:cubicBezTo>
                  <a:pt x="345" y="948"/>
                  <a:pt x="235" y="902"/>
                  <a:pt x="156" y="818"/>
                </a:cubicBezTo>
                <a:cubicBezTo>
                  <a:pt x="55" y="711"/>
                  <a:pt x="-3" y="554"/>
                  <a:pt x="0" y="398"/>
                </a:cubicBezTo>
                <a:cubicBezTo>
                  <a:pt x="4" y="220"/>
                  <a:pt x="122" y="9"/>
                  <a:pt x="440" y="0"/>
                </a:cubicBezTo>
                <a:cubicBezTo>
                  <a:pt x="552" y="-3"/>
                  <a:pt x="656" y="27"/>
                  <a:pt x="734" y="85"/>
                </a:cubicBezTo>
                <a:cubicBezTo>
                  <a:pt x="818" y="146"/>
                  <a:pt x="873" y="245"/>
                  <a:pt x="890" y="363"/>
                </a:cubicBezTo>
                <a:cubicBezTo>
                  <a:pt x="920" y="571"/>
                  <a:pt x="832" y="828"/>
                  <a:pt x="604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365120" y="594540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3" y="743"/>
                </a:moveTo>
                <a:cubicBezTo>
                  <a:pt x="241" y="839"/>
                  <a:pt x="395" y="898"/>
                  <a:pt x="543" y="890"/>
                </a:cubicBezTo>
                <a:cubicBezTo>
                  <a:pt x="691" y="881"/>
                  <a:pt x="840" y="784"/>
                  <a:pt x="892" y="623"/>
                </a:cubicBezTo>
                <a:cubicBezTo>
                  <a:pt x="967" y="394"/>
                  <a:pt x="824" y="170"/>
                  <a:pt x="657" y="67"/>
                </a:cubicBezTo>
                <a:cubicBezTo>
                  <a:pt x="570" y="14"/>
                  <a:pt x="464" y="-16"/>
                  <a:pt x="358" y="9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0"/>
                  <a:pt x="23" y="647"/>
                  <a:pt x="133" y="74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525680" y="61095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4"/>
                </a:moveTo>
                <a:cubicBezTo>
                  <a:pt x="4" y="5"/>
                  <a:pt x="3" y="6"/>
                  <a:pt x="2" y="6"/>
                </a:cubicBezTo>
                <a:cubicBezTo>
                  <a:pt x="1" y="5"/>
                  <a:pt x="-1" y="4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6" y="2"/>
                  <a:pt x="6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442880" y="604476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2" y="189"/>
                  <a:pt x="37" y="246"/>
                </a:cubicBezTo>
                <a:cubicBezTo>
                  <a:pt x="27" y="282"/>
                  <a:pt x="50" y="329"/>
                  <a:pt x="99" y="376"/>
                </a:cubicBezTo>
                <a:cubicBezTo>
                  <a:pt x="179" y="452"/>
                  <a:pt x="323" y="516"/>
                  <a:pt x="414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4"/>
                  <a:pt x="535" y="225"/>
                  <a:pt x="503" y="175"/>
                </a:cubicBezTo>
                <a:cubicBezTo>
                  <a:pt x="444" y="85"/>
                  <a:pt x="380" y="46"/>
                  <a:pt x="283" y="39"/>
                </a:cubicBezTo>
                <a:lnTo>
                  <a:pt x="265" y="38"/>
                </a:lnTo>
                <a:cubicBezTo>
                  <a:pt x="250" y="36"/>
                  <a:pt x="233" y="35"/>
                  <a:pt x="218" y="35"/>
                </a:cubicBezTo>
                <a:moveTo>
                  <a:pt x="365" y="529"/>
                </a:moveTo>
                <a:cubicBezTo>
                  <a:pt x="266" y="529"/>
                  <a:pt x="148" y="471"/>
                  <a:pt x="75" y="401"/>
                </a:cubicBezTo>
                <a:cubicBezTo>
                  <a:pt x="16" y="345"/>
                  <a:pt x="-10" y="286"/>
                  <a:pt x="3" y="237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7" y="-1"/>
                  <a:pt x="269" y="3"/>
                </a:cubicBezTo>
                <a:lnTo>
                  <a:pt x="286" y="4"/>
                </a:lnTo>
                <a:cubicBezTo>
                  <a:pt x="393" y="12"/>
                  <a:pt x="467" y="58"/>
                  <a:pt x="532" y="156"/>
                </a:cubicBezTo>
                <a:cubicBezTo>
                  <a:pt x="570" y="214"/>
                  <a:pt x="581" y="293"/>
                  <a:pt x="563" y="369"/>
                </a:cubicBezTo>
                <a:cubicBezTo>
                  <a:pt x="549" y="428"/>
                  <a:pt x="480" y="503"/>
                  <a:pt x="425" y="520"/>
                </a:cubicBezTo>
                <a:cubicBezTo>
                  <a:pt x="406" y="526"/>
                  <a:pt x="386" y="529"/>
                  <a:pt x="365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381680" y="59662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0" y="843"/>
                  <a:pt x="423" y="897"/>
                  <a:pt x="559" y="889"/>
                </a:cubicBezTo>
                <a:cubicBezTo>
                  <a:pt x="712" y="881"/>
                  <a:pt x="847" y="779"/>
                  <a:pt x="894" y="635"/>
                </a:cubicBezTo>
                <a:cubicBezTo>
                  <a:pt x="964" y="418"/>
                  <a:pt x="833" y="202"/>
                  <a:pt x="666" y="99"/>
                </a:cubicBezTo>
                <a:cubicBezTo>
                  <a:pt x="572" y="41"/>
                  <a:pt x="470" y="22"/>
                  <a:pt x="378" y="43"/>
                </a:cubicBezTo>
                <a:cubicBezTo>
                  <a:pt x="291" y="64"/>
                  <a:pt x="208" y="120"/>
                  <a:pt x="144" y="202"/>
                </a:cubicBezTo>
                <a:cubicBezTo>
                  <a:pt x="-38" y="433"/>
                  <a:pt x="40" y="641"/>
                  <a:pt x="162" y="748"/>
                </a:cubicBezTo>
                <a:moveTo>
                  <a:pt x="532" y="925"/>
                </a:moveTo>
                <a:cubicBezTo>
                  <a:pt x="392" y="925"/>
                  <a:pt x="248" y="870"/>
                  <a:pt x="139" y="774"/>
                </a:cubicBezTo>
                <a:cubicBezTo>
                  <a:pt x="6" y="657"/>
                  <a:pt x="-81" y="430"/>
                  <a:pt x="116" y="180"/>
                </a:cubicBezTo>
                <a:cubicBezTo>
                  <a:pt x="185" y="93"/>
                  <a:pt x="276" y="32"/>
                  <a:pt x="370" y="10"/>
                </a:cubicBezTo>
                <a:cubicBezTo>
                  <a:pt x="471" y="-14"/>
                  <a:pt x="582" y="7"/>
                  <a:pt x="684" y="70"/>
                </a:cubicBezTo>
                <a:cubicBezTo>
                  <a:pt x="862" y="179"/>
                  <a:pt x="1003" y="412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2" y="925"/>
                  <a:pt x="542" y="925"/>
                  <a:pt x="532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026440" y="501264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2" y="21"/>
                  <a:pt x="175" y="97"/>
                  <a:pt x="84" y="213"/>
                </a:cubicBezTo>
                <a:cubicBezTo>
                  <a:pt x="-8" y="330"/>
                  <a:pt x="-34" y="506"/>
                  <a:pt x="52" y="652"/>
                </a:cubicBezTo>
                <a:cubicBezTo>
                  <a:pt x="174" y="860"/>
                  <a:pt x="438" y="900"/>
                  <a:pt x="625" y="843"/>
                </a:cubicBezTo>
                <a:cubicBezTo>
                  <a:pt x="723" y="813"/>
                  <a:pt x="816" y="753"/>
                  <a:pt x="867" y="657"/>
                </a:cubicBezTo>
                <a:cubicBezTo>
                  <a:pt x="913" y="570"/>
                  <a:pt x="923" y="466"/>
                  <a:pt x="905" y="364"/>
                </a:cubicBezTo>
                <a:cubicBezTo>
                  <a:pt x="846" y="43"/>
                  <a:pt x="610" y="-16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2197440" y="51728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4"/>
                </a:moveTo>
                <a:cubicBezTo>
                  <a:pt x="0" y="3"/>
                  <a:pt x="0" y="2"/>
                  <a:pt x="1" y="0"/>
                </a:cubicBezTo>
                <a:cubicBezTo>
                  <a:pt x="3" y="0"/>
                  <a:pt x="5" y="0"/>
                  <a:pt x="5" y="2"/>
                </a:cubicBezTo>
                <a:cubicBezTo>
                  <a:pt x="6" y="3"/>
                  <a:pt x="6" y="5"/>
                  <a:pt x="5" y="5"/>
                </a:cubicBezTo>
                <a:cubicBezTo>
                  <a:pt x="4" y="7"/>
                  <a:pt x="3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988280" y="501264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83" y="38"/>
                </a:moveTo>
                <a:cubicBezTo>
                  <a:pt x="340" y="57"/>
                  <a:pt x="199" y="135"/>
                  <a:pt x="115" y="243"/>
                </a:cubicBezTo>
                <a:cubicBezTo>
                  <a:pt x="20" y="363"/>
                  <a:pt x="8" y="531"/>
                  <a:pt x="84" y="661"/>
                </a:cubicBezTo>
                <a:cubicBezTo>
                  <a:pt x="200" y="857"/>
                  <a:pt x="449" y="902"/>
                  <a:pt x="637" y="844"/>
                </a:cubicBezTo>
                <a:cubicBezTo>
                  <a:pt x="743" y="812"/>
                  <a:pt x="825" y="749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5" y="17"/>
                  <a:pt x="483" y="38"/>
                </a:cubicBezTo>
                <a:moveTo>
                  <a:pt x="479" y="902"/>
                </a:moveTo>
                <a:cubicBezTo>
                  <a:pt x="316" y="902"/>
                  <a:pt x="146" y="835"/>
                  <a:pt x="54" y="679"/>
                </a:cubicBezTo>
                <a:cubicBezTo>
                  <a:pt x="-29" y="537"/>
                  <a:pt x="-16" y="353"/>
                  <a:pt x="87" y="221"/>
                </a:cubicBezTo>
                <a:cubicBezTo>
                  <a:pt x="179" y="105"/>
                  <a:pt x="325" y="23"/>
                  <a:pt x="478" y="3"/>
                </a:cubicBezTo>
                <a:cubicBezTo>
                  <a:pt x="656" y="-19"/>
                  <a:pt x="882" y="66"/>
                  <a:pt x="939" y="379"/>
                </a:cubicBezTo>
                <a:cubicBezTo>
                  <a:pt x="959" y="489"/>
                  <a:pt x="945" y="597"/>
                  <a:pt x="899" y="682"/>
                </a:cubicBezTo>
                <a:cubicBezTo>
                  <a:pt x="851" y="773"/>
                  <a:pt x="762" y="842"/>
                  <a:pt x="648" y="877"/>
                </a:cubicBezTo>
                <a:cubicBezTo>
                  <a:pt x="594" y="893"/>
                  <a:pt x="537" y="902"/>
                  <a:pt x="479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057400" y="507924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5"/>
                </a:moveTo>
                <a:cubicBezTo>
                  <a:pt x="356" y="35"/>
                  <a:pt x="346" y="35"/>
                  <a:pt x="336" y="36"/>
                </a:cubicBezTo>
                <a:cubicBezTo>
                  <a:pt x="225" y="46"/>
                  <a:pt x="83" y="111"/>
                  <a:pt x="44" y="198"/>
                </a:cubicBezTo>
                <a:cubicBezTo>
                  <a:pt x="26" y="240"/>
                  <a:pt x="36" y="329"/>
                  <a:pt x="63" y="368"/>
                </a:cubicBezTo>
                <a:cubicBezTo>
                  <a:pt x="102" y="425"/>
                  <a:pt x="161" y="463"/>
                  <a:pt x="219" y="471"/>
                </a:cubicBezTo>
                <a:cubicBezTo>
                  <a:pt x="326" y="486"/>
                  <a:pt x="399" y="465"/>
                  <a:pt x="468" y="396"/>
                </a:cubicBezTo>
                <a:lnTo>
                  <a:pt x="480" y="384"/>
                </a:lnTo>
                <a:cubicBezTo>
                  <a:pt x="514" y="351"/>
                  <a:pt x="554" y="313"/>
                  <a:pt x="545" y="267"/>
                </a:cubicBezTo>
                <a:cubicBezTo>
                  <a:pt x="530" y="185"/>
                  <a:pt x="508" y="124"/>
                  <a:pt x="475" y="74"/>
                </a:cubicBezTo>
                <a:cubicBezTo>
                  <a:pt x="457" y="49"/>
                  <a:pt x="418" y="35"/>
                  <a:pt x="366" y="35"/>
                </a:cubicBezTo>
                <a:moveTo>
                  <a:pt x="279" y="510"/>
                </a:moveTo>
                <a:cubicBezTo>
                  <a:pt x="259" y="510"/>
                  <a:pt x="237" y="509"/>
                  <a:pt x="214" y="506"/>
                </a:cubicBezTo>
                <a:cubicBezTo>
                  <a:pt x="146" y="496"/>
                  <a:pt x="79" y="452"/>
                  <a:pt x="35" y="388"/>
                </a:cubicBezTo>
                <a:cubicBezTo>
                  <a:pt x="0" y="339"/>
                  <a:pt x="-11" y="238"/>
                  <a:pt x="13" y="185"/>
                </a:cubicBezTo>
                <a:cubicBezTo>
                  <a:pt x="57" y="84"/>
                  <a:pt x="210" y="12"/>
                  <a:pt x="333" y="1"/>
                </a:cubicBezTo>
                <a:cubicBezTo>
                  <a:pt x="415" y="-6"/>
                  <a:pt x="475" y="13"/>
                  <a:pt x="503" y="55"/>
                </a:cubicBezTo>
                <a:cubicBezTo>
                  <a:pt x="539" y="108"/>
                  <a:pt x="563" y="174"/>
                  <a:pt x="579" y="261"/>
                </a:cubicBezTo>
                <a:cubicBezTo>
                  <a:pt x="591" y="325"/>
                  <a:pt x="541" y="374"/>
                  <a:pt x="504" y="410"/>
                </a:cubicBezTo>
                <a:lnTo>
                  <a:pt x="492" y="421"/>
                </a:lnTo>
                <a:cubicBezTo>
                  <a:pt x="430" y="482"/>
                  <a:pt x="363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508840" y="502236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133" y="745"/>
                </a:moveTo>
                <a:cubicBezTo>
                  <a:pt x="241" y="839"/>
                  <a:pt x="395" y="898"/>
                  <a:pt x="542" y="890"/>
                </a:cubicBezTo>
                <a:cubicBezTo>
                  <a:pt x="690" y="881"/>
                  <a:pt x="840" y="785"/>
                  <a:pt x="892" y="623"/>
                </a:cubicBezTo>
                <a:cubicBezTo>
                  <a:pt x="967" y="394"/>
                  <a:pt x="824" y="170"/>
                  <a:pt x="656" y="68"/>
                </a:cubicBezTo>
                <a:cubicBezTo>
                  <a:pt x="569" y="14"/>
                  <a:pt x="463" y="-16"/>
                  <a:pt x="357" y="10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1"/>
                  <a:pt x="23" y="647"/>
                  <a:pt x="133" y="74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2669400" y="51865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2"/>
                </a:moveTo>
                <a:cubicBezTo>
                  <a:pt x="4" y="5"/>
                  <a:pt x="2" y="5"/>
                  <a:pt x="1" y="5"/>
                </a:cubicBezTo>
                <a:cubicBezTo>
                  <a:pt x="0" y="5"/>
                  <a:pt x="-1" y="2"/>
                  <a:pt x="0" y="1"/>
                </a:cubicBezTo>
                <a:cubicBezTo>
                  <a:pt x="0" y="0"/>
                  <a:pt x="1" y="-1"/>
                  <a:pt x="2" y="0"/>
                </a:cubicBezTo>
                <a:cubicBezTo>
                  <a:pt x="5" y="0"/>
                  <a:pt x="5" y="1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2586600" y="512136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2" y="189"/>
                  <a:pt x="37" y="246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3"/>
                  <a:pt x="322" y="517"/>
                  <a:pt x="414" y="487"/>
                </a:cubicBezTo>
                <a:cubicBezTo>
                  <a:pt x="457" y="474"/>
                  <a:pt x="518" y="408"/>
                  <a:pt x="529" y="362"/>
                </a:cubicBezTo>
                <a:cubicBezTo>
                  <a:pt x="545" y="295"/>
                  <a:pt x="536" y="225"/>
                  <a:pt x="502" y="176"/>
                </a:cubicBezTo>
                <a:cubicBezTo>
                  <a:pt x="443" y="86"/>
                  <a:pt x="379" y="46"/>
                  <a:pt x="282" y="39"/>
                </a:cubicBezTo>
                <a:lnTo>
                  <a:pt x="265" y="38"/>
                </a:lnTo>
                <a:cubicBezTo>
                  <a:pt x="250" y="37"/>
                  <a:pt x="234" y="35"/>
                  <a:pt x="218" y="35"/>
                </a:cubicBezTo>
                <a:moveTo>
                  <a:pt x="364" y="529"/>
                </a:moveTo>
                <a:cubicBezTo>
                  <a:pt x="266" y="529"/>
                  <a:pt x="148" y="471"/>
                  <a:pt x="75" y="402"/>
                </a:cubicBezTo>
                <a:cubicBezTo>
                  <a:pt x="16" y="345"/>
                  <a:pt x="-10" y="288"/>
                  <a:pt x="3" y="238"/>
                </a:cubicBezTo>
                <a:cubicBezTo>
                  <a:pt x="19" y="176"/>
                  <a:pt x="53" y="114"/>
                  <a:pt x="108" y="44"/>
                </a:cubicBezTo>
                <a:cubicBezTo>
                  <a:pt x="148" y="-7"/>
                  <a:pt x="217" y="-1"/>
                  <a:pt x="268" y="3"/>
                </a:cubicBezTo>
                <a:lnTo>
                  <a:pt x="285" y="5"/>
                </a:lnTo>
                <a:cubicBezTo>
                  <a:pt x="392" y="12"/>
                  <a:pt x="466" y="58"/>
                  <a:pt x="532" y="157"/>
                </a:cubicBezTo>
                <a:cubicBezTo>
                  <a:pt x="570" y="214"/>
                  <a:pt x="581" y="294"/>
                  <a:pt x="563" y="370"/>
                </a:cubicBezTo>
                <a:cubicBezTo>
                  <a:pt x="549" y="428"/>
                  <a:pt x="480" y="503"/>
                  <a:pt x="424" y="521"/>
                </a:cubicBezTo>
                <a:cubicBezTo>
                  <a:pt x="405" y="527"/>
                  <a:pt x="385" y="529"/>
                  <a:pt x="364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2525400" y="50428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9"/>
                </a:moveTo>
                <a:cubicBezTo>
                  <a:pt x="270" y="843"/>
                  <a:pt x="422" y="898"/>
                  <a:pt x="558" y="890"/>
                </a:cubicBezTo>
                <a:cubicBezTo>
                  <a:pt x="711" y="881"/>
                  <a:pt x="846" y="779"/>
                  <a:pt x="893" y="636"/>
                </a:cubicBezTo>
                <a:cubicBezTo>
                  <a:pt x="963" y="420"/>
                  <a:pt x="832" y="202"/>
                  <a:pt x="665" y="99"/>
                </a:cubicBezTo>
                <a:cubicBezTo>
                  <a:pt x="571" y="42"/>
                  <a:pt x="469" y="22"/>
                  <a:pt x="378" y="43"/>
                </a:cubicBezTo>
                <a:cubicBezTo>
                  <a:pt x="291" y="64"/>
                  <a:pt x="208" y="121"/>
                  <a:pt x="144" y="202"/>
                </a:cubicBezTo>
                <a:cubicBezTo>
                  <a:pt x="-39" y="434"/>
                  <a:pt x="39" y="641"/>
                  <a:pt x="162" y="749"/>
                </a:cubicBezTo>
                <a:moveTo>
                  <a:pt x="531" y="925"/>
                </a:moveTo>
                <a:cubicBezTo>
                  <a:pt x="392" y="925"/>
                  <a:pt x="248" y="870"/>
                  <a:pt x="139" y="775"/>
                </a:cubicBezTo>
                <a:cubicBezTo>
                  <a:pt x="5" y="657"/>
                  <a:pt x="-82" y="432"/>
                  <a:pt x="116" y="181"/>
                </a:cubicBezTo>
                <a:cubicBezTo>
                  <a:pt x="185" y="93"/>
                  <a:pt x="276" y="32"/>
                  <a:pt x="370" y="10"/>
                </a:cubicBezTo>
                <a:cubicBezTo>
                  <a:pt x="470" y="-14"/>
                  <a:pt x="581" y="7"/>
                  <a:pt x="683" y="70"/>
                </a:cubicBezTo>
                <a:cubicBezTo>
                  <a:pt x="861" y="180"/>
                  <a:pt x="1002" y="413"/>
                  <a:pt x="926" y="646"/>
                </a:cubicBezTo>
                <a:cubicBezTo>
                  <a:pt x="874" y="803"/>
                  <a:pt x="728" y="915"/>
                  <a:pt x="560" y="924"/>
                </a:cubicBezTo>
                <a:cubicBezTo>
                  <a:pt x="551" y="925"/>
                  <a:pt x="541" y="925"/>
                  <a:pt x="531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260000" y="696780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49" y="864"/>
                </a:moveTo>
                <a:cubicBezTo>
                  <a:pt x="592" y="846"/>
                  <a:pt x="739" y="770"/>
                  <a:pt x="830" y="654"/>
                </a:cubicBezTo>
                <a:cubicBezTo>
                  <a:pt x="921" y="537"/>
                  <a:pt x="947" y="362"/>
                  <a:pt x="861" y="216"/>
                </a:cubicBezTo>
                <a:cubicBezTo>
                  <a:pt x="739" y="7"/>
                  <a:pt x="475" y="-33"/>
                  <a:pt x="288" y="24"/>
                </a:cubicBezTo>
                <a:cubicBezTo>
                  <a:pt x="190" y="54"/>
                  <a:pt x="98" y="114"/>
                  <a:pt x="47" y="211"/>
                </a:cubicBezTo>
                <a:cubicBezTo>
                  <a:pt x="0" y="298"/>
                  <a:pt x="-10" y="402"/>
                  <a:pt x="9" y="504"/>
                </a:cubicBezTo>
                <a:cubicBezTo>
                  <a:pt x="67" y="825"/>
                  <a:pt x="304" y="883"/>
                  <a:pt x="449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415880" y="71179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5" y="3"/>
                  <a:pt x="5" y="4"/>
                  <a:pt x="4" y="5"/>
                </a:cubicBezTo>
                <a:cubicBezTo>
                  <a:pt x="3" y="5"/>
                  <a:pt x="2" y="5"/>
                  <a:pt x="0" y="4"/>
                </a:cubicBezTo>
                <a:cubicBezTo>
                  <a:pt x="-1" y="3"/>
                  <a:pt x="0" y="1"/>
                  <a:pt x="2" y="0"/>
                </a:cubicBezTo>
                <a:cubicBezTo>
                  <a:pt x="2" y="-1"/>
                  <a:pt x="4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285920" y="695520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9" y="34"/>
                </a:moveTo>
                <a:cubicBezTo>
                  <a:pt x="414" y="34"/>
                  <a:pt x="361" y="42"/>
                  <a:pt x="311" y="58"/>
                </a:cubicBezTo>
                <a:cubicBezTo>
                  <a:pt x="206" y="90"/>
                  <a:pt x="123" y="154"/>
                  <a:pt x="80" y="236"/>
                </a:cubicBezTo>
                <a:cubicBezTo>
                  <a:pt x="38" y="315"/>
                  <a:pt x="25" y="415"/>
                  <a:pt x="43" y="517"/>
                </a:cubicBezTo>
                <a:cubicBezTo>
                  <a:pt x="96" y="806"/>
                  <a:pt x="304" y="885"/>
                  <a:pt x="465" y="864"/>
                </a:cubicBezTo>
                <a:cubicBezTo>
                  <a:pt x="607" y="845"/>
                  <a:pt x="749" y="767"/>
                  <a:pt x="834" y="660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79" y="97"/>
                  <a:pt x="621" y="34"/>
                  <a:pt x="469" y="34"/>
                </a:cubicBezTo>
                <a:moveTo>
                  <a:pt x="415" y="902"/>
                </a:moveTo>
                <a:cubicBezTo>
                  <a:pt x="249" y="902"/>
                  <a:pt x="61" y="805"/>
                  <a:pt x="9" y="523"/>
                </a:cubicBezTo>
                <a:cubicBezTo>
                  <a:pt x="-11" y="413"/>
                  <a:pt x="3" y="306"/>
                  <a:pt x="49" y="220"/>
                </a:cubicBezTo>
                <a:cubicBezTo>
                  <a:pt x="97" y="129"/>
                  <a:pt x="187" y="60"/>
                  <a:pt x="301" y="24"/>
                </a:cubicBezTo>
                <a:cubicBezTo>
                  <a:pt x="501" y="-37"/>
                  <a:pt x="770" y="11"/>
                  <a:pt x="894" y="224"/>
                </a:cubicBezTo>
                <a:cubicBezTo>
                  <a:pt x="977" y="366"/>
                  <a:pt x="964" y="549"/>
                  <a:pt x="861" y="681"/>
                </a:cubicBezTo>
                <a:cubicBezTo>
                  <a:pt x="770" y="797"/>
                  <a:pt x="623" y="878"/>
                  <a:pt x="469" y="898"/>
                </a:cubicBezTo>
                <a:cubicBezTo>
                  <a:pt x="452" y="900"/>
                  <a:pt x="433" y="902"/>
                  <a:pt x="415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348560" y="702972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108" y="436"/>
                </a:moveTo>
                <a:cubicBezTo>
                  <a:pt x="128" y="466"/>
                  <a:pt x="178" y="480"/>
                  <a:pt x="246" y="474"/>
                </a:cubicBezTo>
                <a:cubicBezTo>
                  <a:pt x="356" y="465"/>
                  <a:pt x="499" y="400"/>
                  <a:pt x="537" y="312"/>
                </a:cubicBezTo>
                <a:cubicBezTo>
                  <a:pt x="555" y="270"/>
                  <a:pt x="546" y="181"/>
                  <a:pt x="518" y="142"/>
                </a:cubicBezTo>
                <a:cubicBezTo>
                  <a:pt x="479" y="86"/>
                  <a:pt x="421" y="47"/>
                  <a:pt x="362" y="39"/>
                </a:cubicBezTo>
                <a:cubicBezTo>
                  <a:pt x="256" y="24"/>
                  <a:pt x="184" y="46"/>
                  <a:pt x="115" y="115"/>
                </a:cubicBezTo>
                <a:lnTo>
                  <a:pt x="102" y="126"/>
                </a:lnTo>
                <a:cubicBezTo>
                  <a:pt x="68" y="160"/>
                  <a:pt x="29" y="197"/>
                  <a:pt x="37" y="243"/>
                </a:cubicBezTo>
                <a:cubicBezTo>
                  <a:pt x="52" y="325"/>
                  <a:pt x="75" y="387"/>
                  <a:pt x="108" y="436"/>
                </a:cubicBezTo>
                <a:moveTo>
                  <a:pt x="216" y="510"/>
                </a:moveTo>
                <a:cubicBezTo>
                  <a:pt x="151" y="510"/>
                  <a:pt x="103" y="491"/>
                  <a:pt x="79" y="455"/>
                </a:cubicBezTo>
                <a:cubicBezTo>
                  <a:pt x="43" y="402"/>
                  <a:pt x="19" y="336"/>
                  <a:pt x="2" y="249"/>
                </a:cubicBezTo>
                <a:cubicBezTo>
                  <a:pt x="-10" y="185"/>
                  <a:pt x="42" y="137"/>
                  <a:pt x="78" y="101"/>
                </a:cubicBezTo>
                <a:lnTo>
                  <a:pt x="91" y="90"/>
                </a:lnTo>
                <a:cubicBezTo>
                  <a:pt x="167" y="13"/>
                  <a:pt x="250" y="-12"/>
                  <a:pt x="367" y="5"/>
                </a:cubicBezTo>
                <a:cubicBezTo>
                  <a:pt x="435" y="14"/>
                  <a:pt x="502" y="58"/>
                  <a:pt x="547" y="122"/>
                </a:cubicBezTo>
                <a:cubicBezTo>
                  <a:pt x="581" y="172"/>
                  <a:pt x="592" y="272"/>
                  <a:pt x="569" y="326"/>
                </a:cubicBezTo>
                <a:cubicBezTo>
                  <a:pt x="525" y="426"/>
                  <a:pt x="371" y="498"/>
                  <a:pt x="249" y="509"/>
                </a:cubicBezTo>
                <a:cubicBezTo>
                  <a:pt x="237" y="510"/>
                  <a:pt x="227" y="510"/>
                  <a:pt x="216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78320" y="694980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779" y="147"/>
                </a:moveTo>
                <a:cubicBezTo>
                  <a:pt x="672" y="52"/>
                  <a:pt x="518" y="-7"/>
                  <a:pt x="371" y="1"/>
                </a:cubicBezTo>
                <a:cubicBezTo>
                  <a:pt x="223" y="10"/>
                  <a:pt x="73" y="106"/>
                  <a:pt x="20" y="267"/>
                </a:cubicBezTo>
                <a:cubicBezTo>
                  <a:pt x="-55" y="496"/>
                  <a:pt x="89" y="721"/>
                  <a:pt x="256" y="824"/>
                </a:cubicBezTo>
                <a:cubicBezTo>
                  <a:pt x="343" y="877"/>
                  <a:pt x="450" y="907"/>
                  <a:pt x="556" y="882"/>
                </a:cubicBezTo>
                <a:cubicBezTo>
                  <a:pt x="651" y="859"/>
                  <a:pt x="736" y="798"/>
                  <a:pt x="800" y="717"/>
                </a:cubicBezTo>
                <a:cubicBezTo>
                  <a:pt x="1002" y="460"/>
                  <a:pt x="890" y="243"/>
                  <a:pt x="779" y="147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22960" y="698112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89" y="35"/>
                  <a:pt x="172" y="37"/>
                  <a:pt x="157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4"/>
                  <a:pt x="36" y="303"/>
                  <a:pt x="68" y="353"/>
                </a:cubicBezTo>
                <a:cubicBezTo>
                  <a:pt x="128" y="444"/>
                  <a:pt x="191" y="483"/>
                  <a:pt x="289" y="490"/>
                </a:cubicBezTo>
                <a:lnTo>
                  <a:pt x="306" y="491"/>
                </a:lnTo>
                <a:cubicBezTo>
                  <a:pt x="354" y="495"/>
                  <a:pt x="408" y="500"/>
                  <a:pt x="437" y="463"/>
                </a:cubicBezTo>
                <a:cubicBezTo>
                  <a:pt x="489" y="397"/>
                  <a:pt x="520" y="339"/>
                  <a:pt x="535" y="282"/>
                </a:cubicBezTo>
                <a:cubicBezTo>
                  <a:pt x="544" y="246"/>
                  <a:pt x="521" y="199"/>
                  <a:pt x="472" y="153"/>
                </a:cubicBezTo>
                <a:cubicBezTo>
                  <a:pt x="406" y="90"/>
                  <a:pt x="296" y="35"/>
                  <a:pt x="207" y="35"/>
                </a:cubicBezTo>
                <a:moveTo>
                  <a:pt x="353" y="529"/>
                </a:moveTo>
                <a:cubicBezTo>
                  <a:pt x="335" y="529"/>
                  <a:pt x="319" y="527"/>
                  <a:pt x="303" y="526"/>
                </a:cubicBezTo>
                <a:lnTo>
                  <a:pt x="287" y="525"/>
                </a:lnTo>
                <a:cubicBezTo>
                  <a:pt x="178" y="517"/>
                  <a:pt x="105" y="472"/>
                  <a:pt x="39" y="373"/>
                </a:cubicBezTo>
                <a:cubicBezTo>
                  <a:pt x="2" y="314"/>
                  <a:pt x="-10" y="235"/>
                  <a:pt x="8" y="160"/>
                </a:cubicBezTo>
                <a:cubicBezTo>
                  <a:pt x="22" y="101"/>
                  <a:pt x="91" y="27"/>
                  <a:pt x="146" y="9"/>
                </a:cubicBezTo>
                <a:cubicBezTo>
                  <a:pt x="251" y="-25"/>
                  <a:pt x="407" y="43"/>
                  <a:pt x="496" y="128"/>
                </a:cubicBezTo>
                <a:cubicBezTo>
                  <a:pt x="556" y="184"/>
                  <a:pt x="581" y="242"/>
                  <a:pt x="568" y="291"/>
                </a:cubicBezTo>
                <a:cubicBezTo>
                  <a:pt x="552" y="353"/>
                  <a:pt x="519" y="415"/>
                  <a:pt x="464" y="485"/>
                </a:cubicBezTo>
                <a:cubicBezTo>
                  <a:pt x="436" y="521"/>
                  <a:pt x="393" y="529"/>
                  <a:pt x="353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49160" y="69166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6" y="35"/>
                </a:moveTo>
                <a:cubicBezTo>
                  <a:pt x="408" y="35"/>
                  <a:pt x="399" y="35"/>
                  <a:pt x="390" y="36"/>
                </a:cubicBezTo>
                <a:cubicBezTo>
                  <a:pt x="236" y="44"/>
                  <a:pt x="102" y="147"/>
                  <a:pt x="55" y="290"/>
                </a:cubicBezTo>
                <a:cubicBezTo>
                  <a:pt x="-16" y="506"/>
                  <a:pt x="116" y="723"/>
                  <a:pt x="282" y="826"/>
                </a:cubicBezTo>
                <a:cubicBezTo>
                  <a:pt x="377" y="884"/>
                  <a:pt x="479" y="903"/>
                  <a:pt x="570" y="882"/>
                </a:cubicBezTo>
                <a:cubicBezTo>
                  <a:pt x="657" y="861"/>
                  <a:pt x="740" y="805"/>
                  <a:pt x="805" y="723"/>
                </a:cubicBezTo>
                <a:cubicBezTo>
                  <a:pt x="987" y="491"/>
                  <a:pt x="908" y="284"/>
                  <a:pt x="786" y="177"/>
                </a:cubicBezTo>
                <a:cubicBezTo>
                  <a:pt x="685" y="88"/>
                  <a:pt x="546" y="35"/>
                  <a:pt x="416" y="35"/>
                </a:cubicBezTo>
                <a:moveTo>
                  <a:pt x="496" y="925"/>
                </a:moveTo>
                <a:cubicBezTo>
                  <a:pt x="420" y="925"/>
                  <a:pt x="340" y="901"/>
                  <a:pt x="264" y="855"/>
                </a:cubicBezTo>
                <a:cubicBezTo>
                  <a:pt x="86" y="746"/>
                  <a:pt x="-55" y="512"/>
                  <a:pt x="22" y="279"/>
                </a:cubicBezTo>
                <a:cubicBezTo>
                  <a:pt x="73" y="122"/>
                  <a:pt x="220" y="11"/>
                  <a:pt x="388" y="1"/>
                </a:cubicBezTo>
                <a:cubicBezTo>
                  <a:pt x="535" y="-7"/>
                  <a:pt x="693" y="48"/>
                  <a:pt x="809" y="151"/>
                </a:cubicBezTo>
                <a:cubicBezTo>
                  <a:pt x="943" y="268"/>
                  <a:pt x="1029" y="494"/>
                  <a:pt x="832" y="745"/>
                </a:cubicBezTo>
                <a:cubicBezTo>
                  <a:pt x="763" y="832"/>
                  <a:pt x="673" y="893"/>
                  <a:pt x="578" y="916"/>
                </a:cubicBezTo>
                <a:cubicBezTo>
                  <a:pt x="551" y="922"/>
                  <a:pt x="524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3015720" y="6861240"/>
            <a:ext cx="330480" cy="312840"/>
          </a:xfrm>
          <a:custGeom>
            <a:avLst/>
            <a:gdLst/>
            <a:ahLst/>
            <a:rect l="0" t="0" r="r" b="b"/>
            <a:pathLst>
              <a:path w="918" h="869">
                <a:moveTo>
                  <a:pt x="694" y="55"/>
                </a:moveTo>
                <a:cubicBezTo>
                  <a:pt x="564" y="-6"/>
                  <a:pt x="400" y="-19"/>
                  <a:pt x="260" y="31"/>
                </a:cubicBezTo>
                <a:cubicBezTo>
                  <a:pt x="121" y="81"/>
                  <a:pt x="5" y="216"/>
                  <a:pt x="0" y="385"/>
                </a:cubicBezTo>
                <a:cubicBezTo>
                  <a:pt x="-7" y="627"/>
                  <a:pt x="194" y="801"/>
                  <a:pt x="384" y="852"/>
                </a:cubicBezTo>
                <a:cubicBezTo>
                  <a:pt x="483" y="879"/>
                  <a:pt x="593" y="877"/>
                  <a:pt x="688" y="823"/>
                </a:cubicBezTo>
                <a:cubicBezTo>
                  <a:pt x="773" y="774"/>
                  <a:pt x="837" y="691"/>
                  <a:pt x="876" y="596"/>
                </a:cubicBezTo>
                <a:cubicBezTo>
                  <a:pt x="997" y="292"/>
                  <a:pt x="828" y="116"/>
                  <a:pt x="694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196080" y="70027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3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3"/>
                </a:cubicBezTo>
                <a:cubicBezTo>
                  <a:pt x="5" y="5"/>
                  <a:pt x="3" y="6"/>
                  <a:pt x="2" y="6"/>
                </a:cubicBezTo>
                <a:cubicBezTo>
                  <a:pt x="1" y="6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2991240" y="68281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4" y="65"/>
                </a:cubicBezTo>
                <a:cubicBezTo>
                  <a:pt x="139" y="116"/>
                  <a:pt x="40" y="252"/>
                  <a:pt x="35" y="403"/>
                </a:cubicBezTo>
                <a:cubicBezTo>
                  <a:pt x="28" y="631"/>
                  <a:pt x="216" y="802"/>
                  <a:pt x="405" y="853"/>
                </a:cubicBezTo>
                <a:cubicBezTo>
                  <a:pt x="511" y="881"/>
                  <a:pt x="615" y="872"/>
                  <a:pt x="696" y="825"/>
                </a:cubicBezTo>
                <a:cubicBezTo>
                  <a:pt x="774" y="781"/>
                  <a:pt x="838" y="703"/>
                  <a:pt x="877" y="606"/>
                </a:cubicBezTo>
                <a:cubicBezTo>
                  <a:pt x="986" y="333"/>
                  <a:pt x="852" y="156"/>
                  <a:pt x="704" y="88"/>
                </a:cubicBezTo>
                <a:cubicBezTo>
                  <a:pt x="629" y="53"/>
                  <a:pt x="544" y="35"/>
                  <a:pt x="460" y="35"/>
                </a:cubicBezTo>
                <a:moveTo>
                  <a:pt x="523" y="903"/>
                </a:moveTo>
                <a:cubicBezTo>
                  <a:pt x="482" y="903"/>
                  <a:pt x="439" y="898"/>
                  <a:pt x="396" y="886"/>
                </a:cubicBezTo>
                <a:cubicBezTo>
                  <a:pt x="194" y="832"/>
                  <a:pt x="-7" y="648"/>
                  <a:pt x="0" y="402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1" y="131"/>
                  <a:pt x="1027" y="323"/>
                  <a:pt x="909" y="619"/>
                </a:cubicBezTo>
                <a:cubicBezTo>
                  <a:pt x="868" y="723"/>
                  <a:pt x="798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3063960" y="68936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6" y="35"/>
                </a:moveTo>
                <a:cubicBezTo>
                  <a:pt x="187" y="35"/>
                  <a:pt x="142" y="44"/>
                  <a:pt x="109" y="67"/>
                </a:cubicBezTo>
                <a:cubicBezTo>
                  <a:pt x="71" y="92"/>
                  <a:pt x="32" y="173"/>
                  <a:pt x="35" y="221"/>
                </a:cubicBezTo>
                <a:cubicBezTo>
                  <a:pt x="38" y="289"/>
                  <a:pt x="67" y="352"/>
                  <a:pt x="112" y="391"/>
                </a:cubicBezTo>
                <a:cubicBezTo>
                  <a:pt x="195" y="460"/>
                  <a:pt x="267" y="480"/>
                  <a:pt x="361" y="459"/>
                </a:cubicBezTo>
                <a:lnTo>
                  <a:pt x="379" y="456"/>
                </a:lnTo>
                <a:cubicBezTo>
                  <a:pt x="426" y="446"/>
                  <a:pt x="479" y="435"/>
                  <a:pt x="496" y="392"/>
                </a:cubicBezTo>
                <a:cubicBezTo>
                  <a:pt x="528" y="314"/>
                  <a:pt x="541" y="250"/>
                  <a:pt x="539" y="191"/>
                </a:cubicBezTo>
                <a:cubicBezTo>
                  <a:pt x="538" y="154"/>
                  <a:pt x="503" y="115"/>
                  <a:pt x="443" y="84"/>
                </a:cubicBezTo>
                <a:cubicBezTo>
                  <a:pt x="385" y="54"/>
                  <a:pt x="307" y="35"/>
                  <a:pt x="236" y="35"/>
                </a:cubicBezTo>
                <a:moveTo>
                  <a:pt x="295" y="502"/>
                </a:moveTo>
                <a:cubicBezTo>
                  <a:pt x="222" y="502"/>
                  <a:pt x="158" y="475"/>
                  <a:pt x="90" y="417"/>
                </a:cubicBezTo>
                <a:cubicBezTo>
                  <a:pt x="37" y="373"/>
                  <a:pt x="4" y="300"/>
                  <a:pt x="0" y="223"/>
                </a:cubicBezTo>
                <a:cubicBezTo>
                  <a:pt x="-3" y="163"/>
                  <a:pt x="41" y="71"/>
                  <a:pt x="89" y="38"/>
                </a:cubicBezTo>
                <a:cubicBezTo>
                  <a:pt x="180" y="-24"/>
                  <a:pt x="348" y="-3"/>
                  <a:pt x="459" y="53"/>
                </a:cubicBezTo>
                <a:cubicBezTo>
                  <a:pt x="532" y="90"/>
                  <a:pt x="573" y="139"/>
                  <a:pt x="574" y="190"/>
                </a:cubicBezTo>
                <a:cubicBezTo>
                  <a:pt x="576" y="254"/>
                  <a:pt x="562" y="322"/>
                  <a:pt x="529" y="405"/>
                </a:cubicBezTo>
                <a:cubicBezTo>
                  <a:pt x="505" y="465"/>
                  <a:pt x="436" y="479"/>
                  <a:pt x="386" y="490"/>
                </a:cubicBezTo>
                <a:lnTo>
                  <a:pt x="369" y="493"/>
                </a:lnTo>
                <a:cubicBezTo>
                  <a:pt x="343" y="499"/>
                  <a:pt x="318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582560" y="645480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5"/>
                </a:moveTo>
                <a:cubicBezTo>
                  <a:pt x="563" y="-6"/>
                  <a:pt x="399" y="-19"/>
                  <a:pt x="260" y="31"/>
                </a:cubicBezTo>
                <a:cubicBezTo>
                  <a:pt x="120" y="81"/>
                  <a:pt x="5" y="216"/>
                  <a:pt x="0" y="385"/>
                </a:cubicBezTo>
                <a:cubicBezTo>
                  <a:pt x="-7" y="626"/>
                  <a:pt x="194" y="801"/>
                  <a:pt x="383" y="852"/>
                </a:cubicBezTo>
                <a:cubicBezTo>
                  <a:pt x="481" y="879"/>
                  <a:pt x="592" y="877"/>
                  <a:pt x="687" y="823"/>
                </a:cubicBezTo>
                <a:cubicBezTo>
                  <a:pt x="773" y="774"/>
                  <a:pt x="837" y="690"/>
                  <a:pt x="875" y="595"/>
                </a:cubicBezTo>
                <a:cubicBezTo>
                  <a:pt x="996" y="292"/>
                  <a:pt x="827" y="116"/>
                  <a:pt x="694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3083400" y="729144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2"/>
                </a:moveTo>
                <a:cubicBezTo>
                  <a:pt x="0" y="1"/>
                  <a:pt x="2" y="0"/>
                  <a:pt x="3" y="0"/>
                </a:cubicBezTo>
                <a:cubicBezTo>
                  <a:pt x="5" y="0"/>
                  <a:pt x="5" y="1"/>
                  <a:pt x="5" y="2"/>
                </a:cubicBezTo>
                <a:cubicBezTo>
                  <a:pt x="5" y="5"/>
                  <a:pt x="5" y="6"/>
                  <a:pt x="3" y="6"/>
                </a:cubicBezTo>
                <a:cubicBezTo>
                  <a:pt x="2" y="6"/>
                  <a:pt x="0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558080" y="642168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60" y="35"/>
                </a:moveTo>
                <a:cubicBezTo>
                  <a:pt x="398" y="35"/>
                  <a:pt x="338" y="45"/>
                  <a:pt x="283" y="65"/>
                </a:cubicBezTo>
                <a:cubicBezTo>
                  <a:pt x="139" y="116"/>
                  <a:pt x="39" y="252"/>
                  <a:pt x="35" y="403"/>
                </a:cubicBezTo>
                <a:cubicBezTo>
                  <a:pt x="28" y="630"/>
                  <a:pt x="216" y="802"/>
                  <a:pt x="404" y="853"/>
                </a:cubicBezTo>
                <a:cubicBezTo>
                  <a:pt x="511" y="881"/>
                  <a:pt x="614" y="872"/>
                  <a:pt x="695" y="825"/>
                </a:cubicBezTo>
                <a:cubicBezTo>
                  <a:pt x="773" y="781"/>
                  <a:pt x="837" y="703"/>
                  <a:pt x="875" y="606"/>
                </a:cubicBezTo>
                <a:cubicBezTo>
                  <a:pt x="986" y="333"/>
                  <a:pt x="851" y="156"/>
                  <a:pt x="703" y="88"/>
                </a:cubicBezTo>
                <a:cubicBezTo>
                  <a:pt x="628" y="53"/>
                  <a:pt x="543" y="35"/>
                  <a:pt x="460" y="35"/>
                </a:cubicBezTo>
                <a:moveTo>
                  <a:pt x="522" y="904"/>
                </a:moveTo>
                <a:cubicBezTo>
                  <a:pt x="481" y="904"/>
                  <a:pt x="438" y="898"/>
                  <a:pt x="395" y="886"/>
                </a:cubicBezTo>
                <a:cubicBezTo>
                  <a:pt x="193" y="832"/>
                  <a:pt x="-7" y="648"/>
                  <a:pt x="0" y="402"/>
                </a:cubicBezTo>
                <a:cubicBezTo>
                  <a:pt x="5" y="237"/>
                  <a:pt x="114" y="89"/>
                  <a:pt x="271" y="32"/>
                </a:cubicBezTo>
                <a:cubicBezTo>
                  <a:pt x="410" y="-18"/>
                  <a:pt x="577" y="-9"/>
                  <a:pt x="718" y="56"/>
                </a:cubicBezTo>
                <a:cubicBezTo>
                  <a:pt x="879" y="131"/>
                  <a:pt x="1027" y="323"/>
                  <a:pt x="909" y="618"/>
                </a:cubicBezTo>
                <a:cubicBezTo>
                  <a:pt x="866" y="723"/>
                  <a:pt x="797" y="807"/>
                  <a:pt x="712" y="855"/>
                </a:cubicBezTo>
                <a:cubicBezTo>
                  <a:pt x="657" y="887"/>
                  <a:pt x="592" y="904"/>
                  <a:pt x="522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630440" y="648720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237" y="35"/>
                </a:moveTo>
                <a:cubicBezTo>
                  <a:pt x="188" y="35"/>
                  <a:pt x="142" y="44"/>
                  <a:pt x="109" y="67"/>
                </a:cubicBezTo>
                <a:cubicBezTo>
                  <a:pt x="72" y="92"/>
                  <a:pt x="33" y="172"/>
                  <a:pt x="35" y="220"/>
                </a:cubicBezTo>
                <a:cubicBezTo>
                  <a:pt x="38" y="289"/>
                  <a:pt x="67" y="352"/>
                  <a:pt x="113" y="391"/>
                </a:cubicBezTo>
                <a:cubicBezTo>
                  <a:pt x="195" y="460"/>
                  <a:pt x="267" y="480"/>
                  <a:pt x="363" y="459"/>
                </a:cubicBezTo>
                <a:lnTo>
                  <a:pt x="380" y="456"/>
                </a:lnTo>
                <a:cubicBezTo>
                  <a:pt x="427" y="446"/>
                  <a:pt x="480" y="435"/>
                  <a:pt x="497" y="392"/>
                </a:cubicBezTo>
                <a:cubicBezTo>
                  <a:pt x="528" y="314"/>
                  <a:pt x="542" y="250"/>
                  <a:pt x="540" y="190"/>
                </a:cubicBezTo>
                <a:cubicBezTo>
                  <a:pt x="539" y="153"/>
                  <a:pt x="504" y="115"/>
                  <a:pt x="444" y="84"/>
                </a:cubicBezTo>
                <a:cubicBezTo>
                  <a:pt x="386" y="54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0" y="417"/>
                </a:cubicBezTo>
                <a:cubicBezTo>
                  <a:pt x="38" y="373"/>
                  <a:pt x="4" y="300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50" y="-3"/>
                  <a:pt x="459" y="53"/>
                </a:cubicBezTo>
                <a:cubicBezTo>
                  <a:pt x="532" y="90"/>
                  <a:pt x="573" y="138"/>
                  <a:pt x="575" y="189"/>
                </a:cubicBezTo>
                <a:cubicBezTo>
                  <a:pt x="577" y="254"/>
                  <a:pt x="562" y="322"/>
                  <a:pt x="529" y="405"/>
                </a:cubicBezTo>
                <a:cubicBezTo>
                  <a:pt x="505" y="465"/>
                  <a:pt x="437" y="479"/>
                  <a:pt x="387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734920" y="557892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4" y="54"/>
                </a:moveTo>
                <a:cubicBezTo>
                  <a:pt x="564" y="-6"/>
                  <a:pt x="400" y="-19"/>
                  <a:pt x="261" y="31"/>
                </a:cubicBezTo>
                <a:cubicBezTo>
                  <a:pt x="120" y="81"/>
                  <a:pt x="5" y="215"/>
                  <a:pt x="0" y="385"/>
                </a:cubicBezTo>
                <a:cubicBezTo>
                  <a:pt x="-7" y="626"/>
                  <a:pt x="195" y="801"/>
                  <a:pt x="384" y="852"/>
                </a:cubicBezTo>
                <a:cubicBezTo>
                  <a:pt x="483" y="878"/>
                  <a:pt x="593" y="877"/>
                  <a:pt x="688" y="822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1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710440" y="55458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3" y="64"/>
                </a:cubicBezTo>
                <a:cubicBezTo>
                  <a:pt x="139" y="116"/>
                  <a:pt x="39" y="252"/>
                  <a:pt x="35" y="404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1" y="881"/>
                  <a:pt x="615" y="871"/>
                  <a:pt x="696" y="825"/>
                </a:cubicBezTo>
                <a:cubicBezTo>
                  <a:pt x="774" y="780"/>
                  <a:pt x="838" y="703"/>
                  <a:pt x="877" y="606"/>
                </a:cubicBezTo>
                <a:cubicBezTo>
                  <a:pt x="986" y="332"/>
                  <a:pt x="852" y="156"/>
                  <a:pt x="704" y="87"/>
                </a:cubicBezTo>
                <a:cubicBezTo>
                  <a:pt x="629" y="53"/>
                  <a:pt x="543" y="35"/>
                  <a:pt x="460" y="35"/>
                </a:cubicBezTo>
                <a:moveTo>
                  <a:pt x="523" y="903"/>
                </a:moveTo>
                <a:cubicBezTo>
                  <a:pt x="481" y="903"/>
                  <a:pt x="439" y="897"/>
                  <a:pt x="396" y="886"/>
                </a:cubicBezTo>
                <a:cubicBezTo>
                  <a:pt x="194" y="831"/>
                  <a:pt x="-7" y="648"/>
                  <a:pt x="0" y="402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0" y="130"/>
                  <a:pt x="1027" y="323"/>
                  <a:pt x="909" y="619"/>
                </a:cubicBezTo>
                <a:cubicBezTo>
                  <a:pt x="867" y="723"/>
                  <a:pt x="798" y="806"/>
                  <a:pt x="714" y="855"/>
                </a:cubicBezTo>
                <a:cubicBezTo>
                  <a:pt x="658" y="887"/>
                  <a:pt x="593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783160" y="561168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237" y="35"/>
                </a:moveTo>
                <a:cubicBezTo>
                  <a:pt x="188" y="35"/>
                  <a:pt x="142" y="44"/>
                  <a:pt x="110" y="66"/>
                </a:cubicBezTo>
                <a:cubicBezTo>
                  <a:pt x="72" y="92"/>
                  <a:pt x="33" y="173"/>
                  <a:pt x="35" y="220"/>
                </a:cubicBezTo>
                <a:cubicBezTo>
                  <a:pt x="39" y="289"/>
                  <a:pt x="68" y="352"/>
                  <a:pt x="113" y="390"/>
                </a:cubicBezTo>
                <a:cubicBezTo>
                  <a:pt x="195" y="460"/>
                  <a:pt x="268" y="480"/>
                  <a:pt x="362" y="459"/>
                </a:cubicBezTo>
                <a:lnTo>
                  <a:pt x="379" y="455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4"/>
                  <a:pt x="541" y="250"/>
                  <a:pt x="539" y="191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7" y="35"/>
                </a:cubicBezTo>
                <a:moveTo>
                  <a:pt x="295" y="501"/>
                </a:moveTo>
                <a:cubicBezTo>
                  <a:pt x="223" y="501"/>
                  <a:pt x="159" y="474"/>
                  <a:pt x="91" y="417"/>
                </a:cubicBezTo>
                <a:cubicBezTo>
                  <a:pt x="38" y="372"/>
                  <a:pt x="4" y="300"/>
                  <a:pt x="0" y="222"/>
                </a:cubicBezTo>
                <a:cubicBezTo>
                  <a:pt x="-3" y="161"/>
                  <a:pt x="42" y="70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1" y="90"/>
                  <a:pt x="572" y="138"/>
                  <a:pt x="574" y="190"/>
                </a:cubicBezTo>
                <a:cubicBezTo>
                  <a:pt x="576" y="254"/>
                  <a:pt x="561" y="322"/>
                  <a:pt x="528" y="404"/>
                </a:cubicBezTo>
                <a:cubicBezTo>
                  <a:pt x="504" y="465"/>
                  <a:pt x="436" y="479"/>
                  <a:pt x="386" y="489"/>
                </a:cubicBezTo>
                <a:lnTo>
                  <a:pt x="370" y="493"/>
                </a:lnTo>
                <a:cubicBezTo>
                  <a:pt x="344" y="498"/>
                  <a:pt x="319" y="501"/>
                  <a:pt x="295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2697120" y="642240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30" y="566"/>
                </a:moveTo>
                <a:cubicBezTo>
                  <a:pt x="84" y="699"/>
                  <a:pt x="195" y="822"/>
                  <a:pt x="330" y="880"/>
                </a:cubicBezTo>
                <a:cubicBezTo>
                  <a:pt x="466" y="939"/>
                  <a:pt x="642" y="919"/>
                  <a:pt x="762" y="798"/>
                </a:cubicBezTo>
                <a:cubicBezTo>
                  <a:pt x="933" y="627"/>
                  <a:pt x="905" y="363"/>
                  <a:pt x="801" y="197"/>
                </a:cubicBezTo>
                <a:cubicBezTo>
                  <a:pt x="747" y="110"/>
                  <a:pt x="665" y="35"/>
                  <a:pt x="559" y="10"/>
                </a:cubicBezTo>
                <a:cubicBezTo>
                  <a:pt x="463" y="-12"/>
                  <a:pt x="360" y="4"/>
                  <a:pt x="267" y="48"/>
                </a:cubicBezTo>
                <a:cubicBezTo>
                  <a:pt x="-30" y="186"/>
                  <a:pt x="-26" y="430"/>
                  <a:pt x="30" y="56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2849400" y="65858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5"/>
                </a:moveTo>
                <a:cubicBezTo>
                  <a:pt x="4" y="7"/>
                  <a:pt x="2" y="7"/>
                  <a:pt x="1" y="5"/>
                </a:cubicBezTo>
                <a:cubicBezTo>
                  <a:pt x="0" y="5"/>
                  <a:pt x="0" y="3"/>
                  <a:pt x="1" y="2"/>
                </a:cubicBezTo>
                <a:cubicBezTo>
                  <a:pt x="2" y="0"/>
                  <a:pt x="4" y="0"/>
                  <a:pt x="5" y="2"/>
                </a:cubicBezTo>
                <a:cubicBezTo>
                  <a:pt x="6" y="3"/>
                  <a:pt x="6" y="4"/>
                  <a:pt x="5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2694240" y="6451920"/>
            <a:ext cx="330840" cy="340920"/>
          </a:xfrm>
          <a:custGeom>
            <a:avLst/>
            <a:gdLst/>
            <a:ahLst/>
            <a:rect l="0" t="0" r="r" b="b"/>
            <a:pathLst>
              <a:path w="919" h="947">
                <a:moveTo>
                  <a:pt x="488" y="35"/>
                </a:moveTo>
                <a:cubicBezTo>
                  <a:pt x="424" y="35"/>
                  <a:pt x="357" y="51"/>
                  <a:pt x="291" y="81"/>
                </a:cubicBezTo>
                <a:cubicBezTo>
                  <a:pt x="25" y="206"/>
                  <a:pt x="1" y="426"/>
                  <a:pt x="63" y="578"/>
                </a:cubicBezTo>
                <a:cubicBezTo>
                  <a:pt x="117" y="711"/>
                  <a:pt x="228" y="827"/>
                  <a:pt x="354" y="882"/>
                </a:cubicBezTo>
                <a:cubicBezTo>
                  <a:pt x="495" y="942"/>
                  <a:pt x="661" y="911"/>
                  <a:pt x="767" y="805"/>
                </a:cubicBezTo>
                <a:cubicBezTo>
                  <a:pt x="927" y="643"/>
                  <a:pt x="907" y="390"/>
                  <a:pt x="804" y="223"/>
                </a:cubicBezTo>
                <a:cubicBezTo>
                  <a:pt x="746" y="129"/>
                  <a:pt x="664" y="66"/>
                  <a:pt x="573" y="45"/>
                </a:cubicBezTo>
                <a:cubicBezTo>
                  <a:pt x="546" y="38"/>
                  <a:pt x="517" y="35"/>
                  <a:pt x="488" y="35"/>
                </a:cubicBezTo>
                <a:moveTo>
                  <a:pt x="504" y="947"/>
                </a:moveTo>
                <a:cubicBezTo>
                  <a:pt x="449" y="947"/>
                  <a:pt x="393" y="936"/>
                  <a:pt x="341" y="913"/>
                </a:cubicBezTo>
                <a:cubicBezTo>
                  <a:pt x="204" y="855"/>
                  <a:pt x="89" y="734"/>
                  <a:pt x="30" y="591"/>
                </a:cubicBezTo>
                <a:cubicBezTo>
                  <a:pt x="-36" y="425"/>
                  <a:pt x="-12" y="184"/>
                  <a:pt x="276" y="50"/>
                </a:cubicBezTo>
                <a:cubicBezTo>
                  <a:pt x="378" y="2"/>
                  <a:pt x="486" y="-12"/>
                  <a:pt x="581" y="11"/>
                </a:cubicBezTo>
                <a:cubicBezTo>
                  <a:pt x="681" y="34"/>
                  <a:pt x="770" y="103"/>
                  <a:pt x="833" y="205"/>
                </a:cubicBezTo>
                <a:cubicBezTo>
                  <a:pt x="943" y="383"/>
                  <a:pt x="964" y="655"/>
                  <a:pt x="792" y="829"/>
                </a:cubicBezTo>
                <a:cubicBezTo>
                  <a:pt x="715" y="906"/>
                  <a:pt x="610" y="947"/>
                  <a:pt x="504" y="947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757960" y="651816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54" y="159"/>
                </a:moveTo>
                <a:cubicBezTo>
                  <a:pt x="29" y="187"/>
                  <a:pt x="29" y="239"/>
                  <a:pt x="51" y="303"/>
                </a:cubicBezTo>
                <a:cubicBezTo>
                  <a:pt x="89" y="407"/>
                  <a:pt x="189" y="528"/>
                  <a:pt x="284" y="543"/>
                </a:cubicBezTo>
                <a:cubicBezTo>
                  <a:pt x="329" y="550"/>
                  <a:pt x="412" y="518"/>
                  <a:pt x="443" y="482"/>
                </a:cubicBezTo>
                <a:cubicBezTo>
                  <a:pt x="487" y="430"/>
                  <a:pt x="509" y="364"/>
                  <a:pt x="502" y="305"/>
                </a:cubicBezTo>
                <a:cubicBezTo>
                  <a:pt x="490" y="198"/>
                  <a:pt x="451" y="134"/>
                  <a:pt x="367" y="84"/>
                </a:cubicBezTo>
                <a:lnTo>
                  <a:pt x="353" y="75"/>
                </a:lnTo>
                <a:cubicBezTo>
                  <a:pt x="312" y="49"/>
                  <a:pt x="265" y="21"/>
                  <a:pt x="223" y="41"/>
                </a:cubicBezTo>
                <a:cubicBezTo>
                  <a:pt x="147" y="78"/>
                  <a:pt x="93" y="115"/>
                  <a:pt x="54" y="159"/>
                </a:cubicBezTo>
                <a:moveTo>
                  <a:pt x="298" y="579"/>
                </a:moveTo>
                <a:cubicBezTo>
                  <a:pt x="291" y="579"/>
                  <a:pt x="284" y="578"/>
                  <a:pt x="278" y="577"/>
                </a:cubicBezTo>
                <a:cubicBezTo>
                  <a:pt x="170" y="560"/>
                  <a:pt x="61" y="430"/>
                  <a:pt x="19" y="314"/>
                </a:cubicBezTo>
                <a:cubicBezTo>
                  <a:pt x="-9" y="237"/>
                  <a:pt x="-6" y="174"/>
                  <a:pt x="28" y="136"/>
                </a:cubicBezTo>
                <a:cubicBezTo>
                  <a:pt x="70" y="88"/>
                  <a:pt x="128" y="47"/>
                  <a:pt x="209" y="10"/>
                </a:cubicBezTo>
                <a:cubicBezTo>
                  <a:pt x="268" y="-18"/>
                  <a:pt x="327" y="18"/>
                  <a:pt x="371" y="45"/>
                </a:cubicBezTo>
                <a:lnTo>
                  <a:pt x="385" y="54"/>
                </a:lnTo>
                <a:cubicBezTo>
                  <a:pt x="477" y="110"/>
                  <a:pt x="523" y="183"/>
                  <a:pt x="537" y="301"/>
                </a:cubicBezTo>
                <a:cubicBezTo>
                  <a:pt x="545" y="369"/>
                  <a:pt x="520" y="445"/>
                  <a:pt x="469" y="504"/>
                </a:cubicBezTo>
                <a:cubicBezTo>
                  <a:pt x="435" y="545"/>
                  <a:pt x="355" y="579"/>
                  <a:pt x="298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3234600" y="636588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369" y="859"/>
                </a:moveTo>
                <a:cubicBezTo>
                  <a:pt x="512" y="867"/>
                  <a:pt x="671" y="818"/>
                  <a:pt x="781" y="720"/>
                </a:cubicBezTo>
                <a:cubicBezTo>
                  <a:pt x="892" y="621"/>
                  <a:pt x="949" y="453"/>
                  <a:pt x="891" y="294"/>
                </a:cubicBezTo>
                <a:cubicBezTo>
                  <a:pt x="808" y="68"/>
                  <a:pt x="556" y="-19"/>
                  <a:pt x="362" y="4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1"/>
                  <a:pt x="0" y="321"/>
                  <a:pt x="0" y="424"/>
                </a:cubicBezTo>
                <a:cubicBezTo>
                  <a:pt x="0" y="750"/>
                  <a:pt x="222" y="852"/>
                  <a:pt x="369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3261960" y="6371640"/>
            <a:ext cx="341640" cy="322560"/>
          </a:xfrm>
          <a:custGeom>
            <a:avLst/>
            <a:gdLst/>
            <a:ahLst/>
            <a:rect l="0" t="0" r="r" b="b"/>
            <a:pathLst>
              <a:path w="949" h="896">
                <a:moveTo>
                  <a:pt x="441" y="35"/>
                </a:moveTo>
                <a:cubicBezTo>
                  <a:pt x="421" y="35"/>
                  <a:pt x="401" y="37"/>
                  <a:pt x="381" y="39"/>
                </a:cubicBezTo>
                <a:cubicBezTo>
                  <a:pt x="272" y="52"/>
                  <a:pt x="179" y="99"/>
                  <a:pt x="121" y="172"/>
                </a:cubicBezTo>
                <a:cubicBezTo>
                  <a:pt x="66" y="242"/>
                  <a:pt x="35" y="338"/>
                  <a:pt x="35" y="442"/>
                </a:cubicBezTo>
                <a:cubicBezTo>
                  <a:pt x="35" y="737"/>
                  <a:pt x="225" y="852"/>
                  <a:pt x="387" y="860"/>
                </a:cubicBezTo>
                <a:cubicBezTo>
                  <a:pt x="531" y="868"/>
                  <a:pt x="683" y="816"/>
                  <a:pt x="786" y="726"/>
                </a:cubicBezTo>
                <a:cubicBezTo>
                  <a:pt x="901" y="624"/>
                  <a:pt x="944" y="460"/>
                  <a:pt x="892" y="318"/>
                </a:cubicBezTo>
                <a:cubicBezTo>
                  <a:pt x="821" y="127"/>
                  <a:pt x="622" y="35"/>
                  <a:pt x="441" y="35"/>
                </a:cubicBezTo>
                <a:moveTo>
                  <a:pt x="417" y="896"/>
                </a:moveTo>
                <a:cubicBezTo>
                  <a:pt x="406" y="896"/>
                  <a:pt x="396" y="895"/>
                  <a:pt x="385" y="895"/>
                </a:cubicBezTo>
                <a:cubicBezTo>
                  <a:pt x="208" y="885"/>
                  <a:pt x="0" y="761"/>
                  <a:pt x="0" y="442"/>
                </a:cubicBezTo>
                <a:cubicBezTo>
                  <a:pt x="0" y="331"/>
                  <a:pt x="34" y="227"/>
                  <a:pt x="94" y="151"/>
                </a:cubicBezTo>
                <a:cubicBezTo>
                  <a:pt x="158" y="70"/>
                  <a:pt x="258" y="18"/>
                  <a:pt x="377" y="4"/>
                </a:cubicBezTo>
                <a:cubicBezTo>
                  <a:pt x="585" y="-20"/>
                  <a:pt x="839" y="76"/>
                  <a:pt x="925" y="307"/>
                </a:cubicBezTo>
                <a:cubicBezTo>
                  <a:pt x="981" y="461"/>
                  <a:pt x="935" y="641"/>
                  <a:pt x="809" y="752"/>
                </a:cubicBezTo>
                <a:cubicBezTo>
                  <a:pt x="706" y="843"/>
                  <a:pt x="561" y="896"/>
                  <a:pt x="417" y="89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326040" y="6446880"/>
            <a:ext cx="206280" cy="179640"/>
          </a:xfrm>
          <a:custGeom>
            <a:avLst/>
            <a:gdLst/>
            <a:ahLst/>
            <a:rect l="0" t="0" r="r" b="b"/>
            <a:pathLst>
              <a:path w="573" h="499">
                <a:moveTo>
                  <a:pt x="69" y="400"/>
                </a:moveTo>
                <a:cubicBezTo>
                  <a:pt x="84" y="434"/>
                  <a:pt x="131" y="457"/>
                  <a:pt x="198" y="463"/>
                </a:cubicBezTo>
                <a:cubicBezTo>
                  <a:pt x="309" y="473"/>
                  <a:pt x="461" y="435"/>
                  <a:pt x="515" y="355"/>
                </a:cubicBezTo>
                <a:cubicBezTo>
                  <a:pt x="540" y="317"/>
                  <a:pt x="547" y="227"/>
                  <a:pt x="527" y="184"/>
                </a:cubicBezTo>
                <a:cubicBezTo>
                  <a:pt x="498" y="122"/>
                  <a:pt x="448" y="74"/>
                  <a:pt x="392" y="55"/>
                </a:cubicBezTo>
                <a:cubicBezTo>
                  <a:pt x="289" y="21"/>
                  <a:pt x="215" y="30"/>
                  <a:pt x="134" y="84"/>
                </a:cubicBezTo>
                <a:lnTo>
                  <a:pt x="119" y="94"/>
                </a:lnTo>
                <a:cubicBezTo>
                  <a:pt x="80" y="120"/>
                  <a:pt x="34" y="150"/>
                  <a:pt x="34" y="196"/>
                </a:cubicBezTo>
                <a:cubicBezTo>
                  <a:pt x="34" y="281"/>
                  <a:pt x="45" y="346"/>
                  <a:pt x="69" y="400"/>
                </a:cubicBezTo>
                <a:moveTo>
                  <a:pt x="235" y="499"/>
                </a:moveTo>
                <a:cubicBezTo>
                  <a:pt x="222" y="499"/>
                  <a:pt x="208" y="498"/>
                  <a:pt x="195" y="497"/>
                </a:cubicBezTo>
                <a:cubicBezTo>
                  <a:pt x="113" y="490"/>
                  <a:pt x="57" y="460"/>
                  <a:pt x="37" y="414"/>
                </a:cubicBezTo>
                <a:cubicBezTo>
                  <a:pt x="12" y="355"/>
                  <a:pt x="0" y="286"/>
                  <a:pt x="0" y="196"/>
                </a:cubicBezTo>
                <a:cubicBezTo>
                  <a:pt x="0" y="131"/>
                  <a:pt x="58" y="93"/>
                  <a:pt x="100" y="65"/>
                </a:cubicBezTo>
                <a:lnTo>
                  <a:pt x="114" y="55"/>
                </a:lnTo>
                <a:cubicBezTo>
                  <a:pt x="204" y="-5"/>
                  <a:pt x="290" y="-15"/>
                  <a:pt x="403" y="22"/>
                </a:cubicBezTo>
                <a:cubicBezTo>
                  <a:pt x="468" y="44"/>
                  <a:pt x="526" y="99"/>
                  <a:pt x="558" y="170"/>
                </a:cubicBezTo>
                <a:cubicBezTo>
                  <a:pt x="583" y="224"/>
                  <a:pt x="576" y="326"/>
                  <a:pt x="543" y="375"/>
                </a:cubicBezTo>
                <a:cubicBezTo>
                  <a:pt x="488" y="456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3249720" y="5525640"/>
            <a:ext cx="328680" cy="309240"/>
          </a:xfrm>
          <a:custGeom>
            <a:avLst/>
            <a:gdLst/>
            <a:ahLst/>
            <a:rect l="0" t="0" r="r" b="b"/>
            <a:pathLst>
              <a:path w="913" h="859">
                <a:moveTo>
                  <a:pt x="544" y="1"/>
                </a:moveTo>
                <a:cubicBezTo>
                  <a:pt x="400" y="-7"/>
                  <a:pt x="243" y="42"/>
                  <a:pt x="133" y="139"/>
                </a:cubicBezTo>
                <a:cubicBezTo>
                  <a:pt x="22" y="238"/>
                  <a:pt x="-36" y="406"/>
                  <a:pt x="23" y="566"/>
                </a:cubicBezTo>
                <a:cubicBezTo>
                  <a:pt x="105" y="792"/>
                  <a:pt x="357" y="879"/>
                  <a:pt x="552" y="856"/>
                </a:cubicBezTo>
                <a:cubicBezTo>
                  <a:pt x="653" y="845"/>
                  <a:pt x="755" y="802"/>
                  <a:pt x="823" y="717"/>
                </a:cubicBezTo>
                <a:cubicBezTo>
                  <a:pt x="884" y="640"/>
                  <a:pt x="913" y="539"/>
                  <a:pt x="913" y="435"/>
                </a:cubicBezTo>
                <a:cubicBezTo>
                  <a:pt x="913" y="109"/>
                  <a:pt x="691" y="9"/>
                  <a:pt x="54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3209760" y="550764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9" y="86"/>
                  <a:pt x="163" y="170"/>
                </a:cubicBezTo>
                <a:cubicBezTo>
                  <a:pt x="47" y="272"/>
                  <a:pt x="5" y="436"/>
                  <a:pt x="57" y="578"/>
                </a:cubicBezTo>
                <a:cubicBezTo>
                  <a:pt x="136" y="791"/>
                  <a:pt x="373" y="880"/>
                  <a:pt x="568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4"/>
                  <a:pt x="914" y="558"/>
                  <a:pt x="914" y="454"/>
                </a:cubicBezTo>
                <a:cubicBezTo>
                  <a:pt x="914" y="159"/>
                  <a:pt x="724" y="45"/>
                  <a:pt x="562" y="36"/>
                </a:cubicBezTo>
                <a:cubicBezTo>
                  <a:pt x="552" y="35"/>
                  <a:pt x="543" y="35"/>
                  <a:pt x="533" y="35"/>
                </a:cubicBezTo>
                <a:moveTo>
                  <a:pt x="508" y="895"/>
                </a:moveTo>
                <a:cubicBezTo>
                  <a:pt x="315" y="895"/>
                  <a:pt x="101" y="797"/>
                  <a:pt x="24" y="590"/>
                </a:cubicBezTo>
                <a:cubicBezTo>
                  <a:pt x="-32" y="435"/>
                  <a:pt x="14" y="255"/>
                  <a:pt x="140" y="144"/>
                </a:cubicBezTo>
                <a:cubicBezTo>
                  <a:pt x="251" y="46"/>
                  <a:pt x="409" y="-7"/>
                  <a:pt x="563" y="1"/>
                </a:cubicBezTo>
                <a:cubicBezTo>
                  <a:pt x="741" y="11"/>
                  <a:pt x="949" y="135"/>
                  <a:pt x="948" y="454"/>
                </a:cubicBezTo>
                <a:cubicBezTo>
                  <a:pt x="948" y="566"/>
                  <a:pt x="915" y="669"/>
                  <a:pt x="855" y="745"/>
                </a:cubicBezTo>
                <a:cubicBezTo>
                  <a:pt x="791" y="826"/>
                  <a:pt x="690" y="878"/>
                  <a:pt x="572" y="892"/>
                </a:cubicBezTo>
                <a:cubicBezTo>
                  <a:pt x="551" y="894"/>
                  <a:pt x="530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3280680" y="557496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340" y="35"/>
                </a:moveTo>
                <a:cubicBezTo>
                  <a:pt x="234" y="35"/>
                  <a:pt x="107" y="73"/>
                  <a:pt x="59" y="144"/>
                </a:cubicBezTo>
                <a:cubicBezTo>
                  <a:pt x="34" y="183"/>
                  <a:pt x="27" y="272"/>
                  <a:pt x="47" y="315"/>
                </a:cubicBezTo>
                <a:cubicBezTo>
                  <a:pt x="75" y="377"/>
                  <a:pt x="126" y="425"/>
                  <a:pt x="182" y="444"/>
                </a:cubicBezTo>
                <a:cubicBezTo>
                  <a:pt x="284" y="478"/>
                  <a:pt x="360" y="469"/>
                  <a:pt x="440" y="415"/>
                </a:cubicBezTo>
                <a:lnTo>
                  <a:pt x="454" y="405"/>
                </a:lnTo>
                <a:cubicBezTo>
                  <a:pt x="494" y="379"/>
                  <a:pt x="539" y="349"/>
                  <a:pt x="539" y="303"/>
                </a:cubicBezTo>
                <a:cubicBezTo>
                  <a:pt x="539" y="219"/>
                  <a:pt x="528" y="153"/>
                  <a:pt x="505" y="99"/>
                </a:cubicBezTo>
                <a:cubicBezTo>
                  <a:pt x="490" y="65"/>
                  <a:pt x="443" y="43"/>
                  <a:pt x="376" y="36"/>
                </a:cubicBezTo>
                <a:cubicBezTo>
                  <a:pt x="364" y="35"/>
                  <a:pt x="352" y="35"/>
                  <a:pt x="340" y="35"/>
                </a:cubicBezTo>
                <a:moveTo>
                  <a:pt x="292" y="499"/>
                </a:moveTo>
                <a:cubicBezTo>
                  <a:pt x="255" y="499"/>
                  <a:pt x="215" y="491"/>
                  <a:pt x="171" y="477"/>
                </a:cubicBezTo>
                <a:cubicBezTo>
                  <a:pt x="106" y="455"/>
                  <a:pt x="48" y="400"/>
                  <a:pt x="15" y="329"/>
                </a:cubicBezTo>
                <a:cubicBezTo>
                  <a:pt x="-10" y="275"/>
                  <a:pt x="-2" y="174"/>
                  <a:pt x="30" y="124"/>
                </a:cubicBezTo>
                <a:cubicBezTo>
                  <a:pt x="92" y="33"/>
                  <a:pt x="255" y="-10"/>
                  <a:pt x="379" y="2"/>
                </a:cubicBezTo>
                <a:cubicBezTo>
                  <a:pt x="460" y="9"/>
                  <a:pt x="516" y="39"/>
                  <a:pt x="536" y="85"/>
                </a:cubicBezTo>
                <a:cubicBezTo>
                  <a:pt x="562" y="144"/>
                  <a:pt x="574" y="214"/>
                  <a:pt x="574" y="303"/>
                </a:cubicBezTo>
                <a:cubicBezTo>
                  <a:pt x="574" y="368"/>
                  <a:pt x="516" y="406"/>
                  <a:pt x="473" y="434"/>
                </a:cubicBezTo>
                <a:lnTo>
                  <a:pt x="459" y="444"/>
                </a:lnTo>
                <a:cubicBezTo>
                  <a:pt x="405" y="480"/>
                  <a:pt x="352" y="499"/>
                  <a:pt x="292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997000" y="597240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6" y="457"/>
                  <a:pt x="847" y="294"/>
                  <a:pt x="764" y="172"/>
                </a:cubicBezTo>
                <a:cubicBezTo>
                  <a:pt x="680" y="50"/>
                  <a:pt x="519" y="-28"/>
                  <a:pt x="354" y="10"/>
                </a:cubicBezTo>
                <a:cubicBezTo>
                  <a:pt x="120" y="64"/>
                  <a:pt x="2" y="304"/>
                  <a:pt x="0" y="499"/>
                </a:cubicBezTo>
                <a:cubicBezTo>
                  <a:pt x="-1" y="601"/>
                  <a:pt x="29" y="708"/>
                  <a:pt x="105" y="786"/>
                </a:cubicBezTo>
                <a:cubicBezTo>
                  <a:pt x="174" y="856"/>
                  <a:pt x="270" y="897"/>
                  <a:pt x="372" y="910"/>
                </a:cubicBezTo>
                <a:cubicBezTo>
                  <a:pt x="697" y="951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140640" y="61210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6" y="2"/>
                  <a:pt x="5" y="5"/>
                  <a:pt x="4" y="5"/>
                </a:cubicBezTo>
                <a:cubicBezTo>
                  <a:pt x="3" y="6"/>
                  <a:pt x="1" y="5"/>
                  <a:pt x="0" y="4"/>
                </a:cubicBezTo>
                <a:cubicBezTo>
                  <a:pt x="0" y="2"/>
                  <a:pt x="0" y="0"/>
                  <a:pt x="3" y="0"/>
                </a:cubicBezTo>
                <a:cubicBezTo>
                  <a:pt x="4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3006720" y="593460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5"/>
                </a:moveTo>
                <a:cubicBezTo>
                  <a:pt x="430" y="35"/>
                  <a:pt x="403" y="38"/>
                  <a:pt x="377" y="44"/>
                </a:cubicBezTo>
                <a:cubicBezTo>
                  <a:pt x="155" y="95"/>
                  <a:pt x="37" y="320"/>
                  <a:pt x="35" y="516"/>
                </a:cubicBezTo>
                <a:cubicBezTo>
                  <a:pt x="34" y="626"/>
                  <a:pt x="69" y="723"/>
                  <a:pt x="136" y="790"/>
                </a:cubicBezTo>
                <a:cubicBezTo>
                  <a:pt x="199" y="854"/>
                  <a:pt x="290" y="896"/>
                  <a:pt x="393" y="909"/>
                </a:cubicBezTo>
                <a:cubicBezTo>
                  <a:pt x="685" y="946"/>
                  <a:pt x="822" y="772"/>
                  <a:pt x="851" y="612"/>
                </a:cubicBezTo>
                <a:cubicBezTo>
                  <a:pt x="876" y="470"/>
                  <a:pt x="844" y="312"/>
                  <a:pt x="767" y="200"/>
                </a:cubicBezTo>
                <a:cubicBezTo>
                  <a:pt x="696" y="95"/>
                  <a:pt x="578" y="35"/>
                  <a:pt x="457" y="35"/>
                </a:cubicBezTo>
                <a:moveTo>
                  <a:pt x="470" y="949"/>
                </a:moveTo>
                <a:cubicBezTo>
                  <a:pt x="444" y="949"/>
                  <a:pt x="417" y="947"/>
                  <a:pt x="389" y="944"/>
                </a:cubicBezTo>
                <a:cubicBezTo>
                  <a:pt x="278" y="930"/>
                  <a:pt x="179" y="884"/>
                  <a:pt x="110" y="814"/>
                </a:cubicBezTo>
                <a:cubicBezTo>
                  <a:pt x="38" y="741"/>
                  <a:pt x="-1" y="635"/>
                  <a:pt x="0" y="516"/>
                </a:cubicBezTo>
                <a:cubicBezTo>
                  <a:pt x="2" y="306"/>
                  <a:pt x="130" y="65"/>
                  <a:pt x="369" y="10"/>
                </a:cubicBezTo>
                <a:cubicBezTo>
                  <a:pt x="530" y="-27"/>
                  <a:pt x="701" y="41"/>
                  <a:pt x="795" y="180"/>
                </a:cubicBezTo>
                <a:cubicBezTo>
                  <a:pt x="879" y="302"/>
                  <a:pt x="912" y="466"/>
                  <a:pt x="885" y="618"/>
                </a:cubicBezTo>
                <a:cubicBezTo>
                  <a:pt x="856" y="777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3083040" y="6006240"/>
            <a:ext cx="177840" cy="205560"/>
          </a:xfrm>
          <a:custGeom>
            <a:avLst/>
            <a:gdLst/>
            <a:ahLst/>
            <a:rect l="0" t="0" r="r" b="b"/>
            <a:pathLst>
              <a:path w="494" h="571">
                <a:moveTo>
                  <a:pt x="255" y="35"/>
                </a:moveTo>
                <a:cubicBezTo>
                  <a:pt x="240" y="35"/>
                  <a:pt x="227" y="36"/>
                  <a:pt x="216" y="40"/>
                </a:cubicBezTo>
                <a:cubicBezTo>
                  <a:pt x="151" y="60"/>
                  <a:pt x="97" y="105"/>
                  <a:pt x="71" y="159"/>
                </a:cubicBezTo>
                <a:cubicBezTo>
                  <a:pt x="24" y="256"/>
                  <a:pt x="22" y="331"/>
                  <a:pt x="68" y="417"/>
                </a:cubicBezTo>
                <a:lnTo>
                  <a:pt x="75" y="433"/>
                </a:lnTo>
                <a:cubicBezTo>
                  <a:pt x="96" y="475"/>
                  <a:pt x="120" y="524"/>
                  <a:pt x="166" y="530"/>
                </a:cubicBezTo>
                <a:cubicBezTo>
                  <a:pt x="250" y="540"/>
                  <a:pt x="315" y="537"/>
                  <a:pt x="372" y="521"/>
                </a:cubicBezTo>
                <a:cubicBezTo>
                  <a:pt x="407" y="510"/>
                  <a:pt x="436" y="467"/>
                  <a:pt x="450" y="401"/>
                </a:cubicBezTo>
                <a:cubicBezTo>
                  <a:pt x="474" y="293"/>
                  <a:pt x="455" y="137"/>
                  <a:pt x="383" y="73"/>
                </a:cubicBezTo>
                <a:cubicBezTo>
                  <a:pt x="357" y="50"/>
                  <a:pt x="300" y="35"/>
                  <a:pt x="255" y="35"/>
                </a:cubicBezTo>
                <a:moveTo>
                  <a:pt x="256" y="571"/>
                </a:moveTo>
                <a:cubicBezTo>
                  <a:pt x="227" y="571"/>
                  <a:pt x="196" y="568"/>
                  <a:pt x="162" y="564"/>
                </a:cubicBezTo>
                <a:cubicBezTo>
                  <a:pt x="98" y="556"/>
                  <a:pt x="67" y="494"/>
                  <a:pt x="43" y="448"/>
                </a:cubicBezTo>
                <a:lnTo>
                  <a:pt x="36" y="433"/>
                </a:lnTo>
                <a:cubicBezTo>
                  <a:pt x="-13" y="337"/>
                  <a:pt x="-12" y="250"/>
                  <a:pt x="39" y="144"/>
                </a:cubicBezTo>
                <a:cubicBezTo>
                  <a:pt x="69" y="81"/>
                  <a:pt x="131" y="30"/>
                  <a:pt x="205" y="7"/>
                </a:cubicBezTo>
                <a:cubicBezTo>
                  <a:pt x="263" y="-12"/>
                  <a:pt x="362" y="8"/>
                  <a:pt x="406" y="47"/>
                </a:cubicBezTo>
                <a:cubicBezTo>
                  <a:pt x="488" y="120"/>
                  <a:pt x="510" y="288"/>
                  <a:pt x="484" y="408"/>
                </a:cubicBezTo>
                <a:cubicBezTo>
                  <a:pt x="466" y="488"/>
                  <a:pt x="430" y="540"/>
                  <a:pt x="382" y="554"/>
                </a:cubicBezTo>
                <a:cubicBezTo>
                  <a:pt x="344" y="565"/>
                  <a:pt x="303" y="571"/>
                  <a:pt x="256" y="57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461680" y="691632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4"/>
                </a:moveTo>
                <a:cubicBezTo>
                  <a:pt x="564" y="-6"/>
                  <a:pt x="399" y="-19"/>
                  <a:pt x="261" y="30"/>
                </a:cubicBezTo>
                <a:cubicBezTo>
                  <a:pt x="121" y="81"/>
                  <a:pt x="5" y="215"/>
                  <a:pt x="0" y="386"/>
                </a:cubicBezTo>
                <a:cubicBezTo>
                  <a:pt x="-7" y="626"/>
                  <a:pt x="195" y="801"/>
                  <a:pt x="383" y="852"/>
                </a:cubicBezTo>
                <a:cubicBezTo>
                  <a:pt x="482" y="878"/>
                  <a:pt x="592" y="877"/>
                  <a:pt x="687" y="822"/>
                </a:cubicBezTo>
                <a:cubicBezTo>
                  <a:pt x="773" y="773"/>
                  <a:pt x="837" y="691"/>
                  <a:pt x="875" y="595"/>
                </a:cubicBezTo>
                <a:cubicBezTo>
                  <a:pt x="997" y="291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641680" y="705816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5" y="0"/>
                  <a:pt x="6" y="1"/>
                  <a:pt x="6" y="2"/>
                </a:cubicBezTo>
                <a:cubicBezTo>
                  <a:pt x="6" y="3"/>
                  <a:pt x="5" y="5"/>
                  <a:pt x="2" y="5"/>
                </a:cubicBezTo>
                <a:cubicBezTo>
                  <a:pt x="1" y="5"/>
                  <a:pt x="0" y="3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437200" y="68832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399" y="35"/>
                  <a:pt x="338" y="44"/>
                  <a:pt x="283" y="64"/>
                </a:cubicBezTo>
                <a:cubicBezTo>
                  <a:pt x="139" y="116"/>
                  <a:pt x="39" y="253"/>
                  <a:pt x="34" y="403"/>
                </a:cubicBezTo>
                <a:cubicBezTo>
                  <a:pt x="28" y="631"/>
                  <a:pt x="215" y="801"/>
                  <a:pt x="405" y="852"/>
                </a:cubicBezTo>
                <a:cubicBezTo>
                  <a:pt x="512" y="881"/>
                  <a:pt x="615" y="871"/>
                  <a:pt x="696" y="825"/>
                </a:cubicBezTo>
                <a:cubicBezTo>
                  <a:pt x="774" y="780"/>
                  <a:pt x="838" y="702"/>
                  <a:pt x="876" y="606"/>
                </a:cubicBezTo>
                <a:cubicBezTo>
                  <a:pt x="985" y="333"/>
                  <a:pt x="852" y="155"/>
                  <a:pt x="704" y="87"/>
                </a:cubicBezTo>
                <a:cubicBezTo>
                  <a:pt x="629" y="52"/>
                  <a:pt x="544" y="35"/>
                  <a:pt x="461" y="35"/>
                </a:cubicBezTo>
                <a:moveTo>
                  <a:pt x="523" y="903"/>
                </a:moveTo>
                <a:cubicBezTo>
                  <a:pt x="482" y="903"/>
                  <a:pt x="439" y="897"/>
                  <a:pt x="396" y="886"/>
                </a:cubicBezTo>
                <a:cubicBezTo>
                  <a:pt x="193" y="831"/>
                  <a:pt x="-7" y="648"/>
                  <a:pt x="0" y="402"/>
                </a:cubicBezTo>
                <a:cubicBezTo>
                  <a:pt x="5" y="237"/>
                  <a:pt x="114" y="88"/>
                  <a:pt x="271" y="31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0" y="130"/>
                  <a:pt x="1027" y="323"/>
                  <a:pt x="908" y="619"/>
                </a:cubicBezTo>
                <a:cubicBezTo>
                  <a:pt x="867" y="723"/>
                  <a:pt x="798" y="806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509560" y="694908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238" y="34"/>
                </a:moveTo>
                <a:cubicBezTo>
                  <a:pt x="187" y="34"/>
                  <a:pt x="142" y="44"/>
                  <a:pt x="109" y="66"/>
                </a:cubicBezTo>
                <a:cubicBezTo>
                  <a:pt x="71" y="92"/>
                  <a:pt x="33" y="172"/>
                  <a:pt x="35" y="219"/>
                </a:cubicBezTo>
                <a:cubicBezTo>
                  <a:pt x="38" y="287"/>
                  <a:pt x="67" y="351"/>
                  <a:pt x="113" y="389"/>
                </a:cubicBezTo>
                <a:cubicBezTo>
                  <a:pt x="196" y="460"/>
                  <a:pt x="268" y="479"/>
                  <a:pt x="363" y="459"/>
                </a:cubicBezTo>
                <a:lnTo>
                  <a:pt x="380" y="455"/>
                </a:lnTo>
                <a:cubicBezTo>
                  <a:pt x="427" y="445"/>
                  <a:pt x="480" y="434"/>
                  <a:pt x="497" y="390"/>
                </a:cubicBezTo>
                <a:cubicBezTo>
                  <a:pt x="528" y="312"/>
                  <a:pt x="542" y="249"/>
                  <a:pt x="540" y="189"/>
                </a:cubicBezTo>
                <a:cubicBezTo>
                  <a:pt x="539" y="153"/>
                  <a:pt x="504" y="114"/>
                  <a:pt x="443" y="83"/>
                </a:cubicBezTo>
                <a:cubicBezTo>
                  <a:pt x="386" y="54"/>
                  <a:pt x="308" y="34"/>
                  <a:pt x="238" y="34"/>
                </a:cubicBezTo>
                <a:moveTo>
                  <a:pt x="296" y="501"/>
                </a:moveTo>
                <a:cubicBezTo>
                  <a:pt x="223" y="501"/>
                  <a:pt x="158" y="474"/>
                  <a:pt x="90" y="416"/>
                </a:cubicBezTo>
                <a:cubicBezTo>
                  <a:pt x="38" y="371"/>
                  <a:pt x="4" y="299"/>
                  <a:pt x="0" y="221"/>
                </a:cubicBezTo>
                <a:cubicBezTo>
                  <a:pt x="-3" y="161"/>
                  <a:pt x="42" y="70"/>
                  <a:pt x="90" y="37"/>
                </a:cubicBezTo>
                <a:cubicBezTo>
                  <a:pt x="181" y="-24"/>
                  <a:pt x="350" y="-3"/>
                  <a:pt x="459" y="52"/>
                </a:cubicBezTo>
                <a:cubicBezTo>
                  <a:pt x="532" y="90"/>
                  <a:pt x="573" y="138"/>
                  <a:pt x="574" y="188"/>
                </a:cubicBezTo>
                <a:cubicBezTo>
                  <a:pt x="576" y="252"/>
                  <a:pt x="562" y="321"/>
                  <a:pt x="529" y="403"/>
                </a:cubicBezTo>
                <a:cubicBezTo>
                  <a:pt x="505" y="465"/>
                  <a:pt x="437" y="479"/>
                  <a:pt x="387" y="489"/>
                </a:cubicBezTo>
                <a:lnTo>
                  <a:pt x="370" y="493"/>
                </a:lnTo>
                <a:cubicBezTo>
                  <a:pt x="344" y="498"/>
                  <a:pt x="320" y="501"/>
                  <a:pt x="296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12120" y="6526800"/>
            <a:ext cx="318600" cy="329400"/>
          </a:xfrm>
          <a:custGeom>
            <a:avLst/>
            <a:gdLst/>
            <a:ahLst/>
            <a:rect l="0" t="0" r="r" b="b"/>
            <a:pathLst>
              <a:path w="885" h="915">
                <a:moveTo>
                  <a:pt x="761" y="763"/>
                </a:moveTo>
                <a:cubicBezTo>
                  <a:pt x="850" y="650"/>
                  <a:pt x="899" y="491"/>
                  <a:pt x="881" y="345"/>
                </a:cubicBezTo>
                <a:cubicBezTo>
                  <a:pt x="863" y="198"/>
                  <a:pt x="756" y="56"/>
                  <a:pt x="592" y="13"/>
                </a:cubicBezTo>
                <a:cubicBezTo>
                  <a:pt x="359" y="-47"/>
                  <a:pt x="145" y="111"/>
                  <a:pt x="53" y="284"/>
                </a:cubicBezTo>
                <a:cubicBezTo>
                  <a:pt x="5" y="374"/>
                  <a:pt x="-18" y="482"/>
                  <a:pt x="15" y="587"/>
                </a:cubicBezTo>
                <a:cubicBezTo>
                  <a:pt x="43" y="681"/>
                  <a:pt x="110" y="762"/>
                  <a:pt x="195" y="821"/>
                </a:cubicBezTo>
                <a:cubicBezTo>
                  <a:pt x="463" y="1006"/>
                  <a:pt x="672" y="880"/>
                  <a:pt x="761" y="76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268360" y="66909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4" y="1"/>
                </a:moveTo>
                <a:cubicBezTo>
                  <a:pt x="5" y="1"/>
                  <a:pt x="7" y="2"/>
                  <a:pt x="5" y="3"/>
                </a:cubicBezTo>
                <a:cubicBezTo>
                  <a:pt x="5" y="4"/>
                  <a:pt x="4" y="6"/>
                  <a:pt x="3" y="6"/>
                </a:cubicBezTo>
                <a:cubicBezTo>
                  <a:pt x="2" y="6"/>
                  <a:pt x="0" y="3"/>
                  <a:pt x="0" y="2"/>
                </a:cubicBezTo>
                <a:cubicBezTo>
                  <a:pt x="0" y="1"/>
                  <a:pt x="2" y="-1"/>
                  <a:pt x="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24000" y="649332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508" y="34"/>
                </a:moveTo>
                <a:cubicBezTo>
                  <a:pt x="326" y="34"/>
                  <a:pt x="164" y="161"/>
                  <a:pt x="87" y="308"/>
                </a:cubicBezTo>
                <a:cubicBezTo>
                  <a:pt x="34" y="406"/>
                  <a:pt x="21" y="510"/>
                  <a:pt x="48" y="599"/>
                </a:cubicBezTo>
                <a:cubicBezTo>
                  <a:pt x="76" y="685"/>
                  <a:pt x="137" y="764"/>
                  <a:pt x="223" y="823"/>
                </a:cubicBezTo>
                <a:cubicBezTo>
                  <a:pt x="465" y="990"/>
                  <a:pt x="666" y="899"/>
                  <a:pt x="766" y="770"/>
                </a:cubicBezTo>
                <a:cubicBezTo>
                  <a:pt x="853" y="656"/>
                  <a:pt x="898" y="501"/>
                  <a:pt x="881" y="364"/>
                </a:cubicBezTo>
                <a:cubicBezTo>
                  <a:pt x="862" y="212"/>
                  <a:pt x="752" y="85"/>
                  <a:pt x="606" y="47"/>
                </a:cubicBezTo>
                <a:cubicBezTo>
                  <a:pt x="573" y="38"/>
                  <a:pt x="540" y="34"/>
                  <a:pt x="508" y="34"/>
                </a:cubicBezTo>
                <a:moveTo>
                  <a:pt x="482" y="949"/>
                </a:moveTo>
                <a:cubicBezTo>
                  <a:pt x="398" y="949"/>
                  <a:pt x="304" y="921"/>
                  <a:pt x="203" y="852"/>
                </a:cubicBezTo>
                <a:cubicBezTo>
                  <a:pt x="111" y="788"/>
                  <a:pt x="44" y="702"/>
                  <a:pt x="15" y="609"/>
                </a:cubicBezTo>
                <a:cubicBezTo>
                  <a:pt x="-15" y="511"/>
                  <a:pt x="-1" y="398"/>
                  <a:pt x="55" y="292"/>
                </a:cubicBezTo>
                <a:cubicBezTo>
                  <a:pt x="154" y="107"/>
                  <a:pt x="377" y="-48"/>
                  <a:pt x="615" y="13"/>
                </a:cubicBezTo>
                <a:cubicBezTo>
                  <a:pt x="774" y="55"/>
                  <a:pt x="895" y="194"/>
                  <a:pt x="916" y="360"/>
                </a:cubicBezTo>
                <a:cubicBezTo>
                  <a:pt x="933" y="507"/>
                  <a:pt x="888" y="668"/>
                  <a:pt x="793" y="791"/>
                </a:cubicBezTo>
                <a:cubicBezTo>
                  <a:pt x="726" y="878"/>
                  <a:pt x="617" y="949"/>
                  <a:pt x="48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2203560" y="6567120"/>
            <a:ext cx="186840" cy="206280"/>
          </a:xfrm>
          <a:custGeom>
            <a:avLst/>
            <a:gdLst/>
            <a:ahLst/>
            <a:rect l="0" t="0" r="r" b="b"/>
            <a:pathLst>
              <a:path w="519" h="573">
                <a:moveTo>
                  <a:pt x="257" y="537"/>
                </a:moveTo>
                <a:cubicBezTo>
                  <a:pt x="293" y="545"/>
                  <a:pt x="339" y="519"/>
                  <a:pt x="383" y="467"/>
                </a:cubicBezTo>
                <a:cubicBezTo>
                  <a:pt x="454" y="382"/>
                  <a:pt x="509" y="234"/>
                  <a:pt x="474" y="145"/>
                </a:cubicBezTo>
                <a:cubicBezTo>
                  <a:pt x="457" y="102"/>
                  <a:pt x="387" y="47"/>
                  <a:pt x="340" y="38"/>
                </a:cubicBezTo>
                <a:cubicBezTo>
                  <a:pt x="272" y="27"/>
                  <a:pt x="204" y="41"/>
                  <a:pt x="157" y="77"/>
                </a:cubicBezTo>
                <a:cubicBezTo>
                  <a:pt x="71" y="142"/>
                  <a:pt x="35" y="208"/>
                  <a:pt x="35" y="305"/>
                </a:cubicBezTo>
                <a:lnTo>
                  <a:pt x="35" y="322"/>
                </a:lnTo>
                <a:cubicBezTo>
                  <a:pt x="34" y="371"/>
                  <a:pt x="33" y="425"/>
                  <a:pt x="71" y="451"/>
                </a:cubicBezTo>
                <a:cubicBezTo>
                  <a:pt x="140" y="499"/>
                  <a:pt x="199" y="526"/>
                  <a:pt x="257" y="537"/>
                </a:cubicBezTo>
                <a:moveTo>
                  <a:pt x="270" y="573"/>
                </a:moveTo>
                <a:cubicBezTo>
                  <a:pt x="263" y="573"/>
                  <a:pt x="257" y="573"/>
                  <a:pt x="251" y="572"/>
                </a:cubicBezTo>
                <a:cubicBezTo>
                  <a:pt x="188" y="559"/>
                  <a:pt x="124" y="530"/>
                  <a:pt x="51" y="480"/>
                </a:cubicBezTo>
                <a:cubicBezTo>
                  <a:pt x="-2" y="443"/>
                  <a:pt x="-1" y="373"/>
                  <a:pt x="0" y="321"/>
                </a:cubicBezTo>
                <a:lnTo>
                  <a:pt x="0" y="304"/>
                </a:lnTo>
                <a:cubicBezTo>
                  <a:pt x="1" y="197"/>
                  <a:pt x="41" y="120"/>
                  <a:pt x="136" y="49"/>
                </a:cubicBezTo>
                <a:cubicBezTo>
                  <a:pt x="191" y="8"/>
                  <a:pt x="269" y="-9"/>
                  <a:pt x="346" y="4"/>
                </a:cubicBezTo>
                <a:cubicBezTo>
                  <a:pt x="406" y="15"/>
                  <a:pt x="485" y="78"/>
                  <a:pt x="506" y="132"/>
                </a:cubicBezTo>
                <a:cubicBezTo>
                  <a:pt x="546" y="235"/>
                  <a:pt x="489" y="395"/>
                  <a:pt x="410" y="489"/>
                </a:cubicBezTo>
                <a:cubicBezTo>
                  <a:pt x="364" y="544"/>
                  <a:pt x="314" y="573"/>
                  <a:pt x="270" y="57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432520" y="60177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50" y="864"/>
                </a:moveTo>
                <a:cubicBezTo>
                  <a:pt x="593" y="846"/>
                  <a:pt x="739" y="770"/>
                  <a:pt x="830" y="654"/>
                </a:cubicBezTo>
                <a:cubicBezTo>
                  <a:pt x="921" y="537"/>
                  <a:pt x="947" y="361"/>
                  <a:pt x="861" y="215"/>
                </a:cubicBezTo>
                <a:cubicBezTo>
                  <a:pt x="739" y="7"/>
                  <a:pt x="476" y="-34"/>
                  <a:pt x="289" y="24"/>
                </a:cubicBezTo>
                <a:cubicBezTo>
                  <a:pt x="192" y="54"/>
                  <a:pt x="99" y="114"/>
                  <a:pt x="47" y="211"/>
                </a:cubicBezTo>
                <a:cubicBezTo>
                  <a:pt x="0" y="298"/>
                  <a:pt x="-10" y="402"/>
                  <a:pt x="9" y="503"/>
                </a:cubicBezTo>
                <a:cubicBezTo>
                  <a:pt x="67" y="824"/>
                  <a:pt x="305" y="883"/>
                  <a:pt x="450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588400" y="616752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1"/>
                </a:moveTo>
                <a:cubicBezTo>
                  <a:pt x="6" y="3"/>
                  <a:pt x="6" y="5"/>
                  <a:pt x="4" y="5"/>
                </a:cubicBezTo>
                <a:cubicBezTo>
                  <a:pt x="3" y="6"/>
                  <a:pt x="2" y="6"/>
                  <a:pt x="1" y="5"/>
                </a:cubicBezTo>
                <a:cubicBezTo>
                  <a:pt x="-1" y="4"/>
                  <a:pt x="1" y="1"/>
                  <a:pt x="2" y="1"/>
                </a:cubicBezTo>
                <a:cubicBezTo>
                  <a:pt x="3" y="0"/>
                  <a:pt x="4" y="0"/>
                  <a:pt x="6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458440" y="6005160"/>
            <a:ext cx="341640" cy="324720"/>
          </a:xfrm>
          <a:custGeom>
            <a:avLst/>
            <a:gdLst/>
            <a:ahLst/>
            <a:rect l="0" t="0" r="r" b="b"/>
            <a:pathLst>
              <a:path w="949" h="902">
                <a:moveTo>
                  <a:pt x="466" y="863"/>
                </a:moveTo>
                <a:lnTo>
                  <a:pt x="468" y="881"/>
                </a:lnTo>
                <a:lnTo>
                  <a:pt x="466" y="863"/>
                </a:lnTo>
                <a:cubicBezTo>
                  <a:pt x="608" y="845"/>
                  <a:pt x="749" y="767"/>
                  <a:pt x="834" y="659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49" y="45"/>
                  <a:pt x="499" y="0"/>
                  <a:pt x="312" y="58"/>
                </a:cubicBezTo>
                <a:cubicBezTo>
                  <a:pt x="206" y="90"/>
                  <a:pt x="124" y="153"/>
                  <a:pt x="80" y="236"/>
                </a:cubicBezTo>
                <a:cubicBezTo>
                  <a:pt x="38" y="315"/>
                  <a:pt x="25" y="415"/>
                  <a:pt x="43" y="517"/>
                </a:cubicBezTo>
                <a:cubicBezTo>
                  <a:pt x="96" y="806"/>
                  <a:pt x="305" y="884"/>
                  <a:pt x="466" y="863"/>
                </a:cubicBezTo>
                <a:moveTo>
                  <a:pt x="416" y="902"/>
                </a:moveTo>
                <a:cubicBezTo>
                  <a:pt x="249" y="902"/>
                  <a:pt x="61" y="805"/>
                  <a:pt x="9" y="523"/>
                </a:cubicBezTo>
                <a:cubicBezTo>
                  <a:pt x="-11" y="413"/>
                  <a:pt x="3" y="305"/>
                  <a:pt x="49" y="219"/>
                </a:cubicBezTo>
                <a:cubicBezTo>
                  <a:pt x="97" y="129"/>
                  <a:pt x="187" y="59"/>
                  <a:pt x="302" y="25"/>
                </a:cubicBezTo>
                <a:cubicBezTo>
                  <a:pt x="502" y="-38"/>
                  <a:pt x="770" y="12"/>
                  <a:pt x="894" y="223"/>
                </a:cubicBezTo>
                <a:cubicBezTo>
                  <a:pt x="978" y="365"/>
                  <a:pt x="964" y="549"/>
                  <a:pt x="861" y="681"/>
                </a:cubicBezTo>
                <a:cubicBezTo>
                  <a:pt x="770" y="797"/>
                  <a:pt x="624" y="878"/>
                  <a:pt x="470" y="899"/>
                </a:cubicBezTo>
                <a:cubicBezTo>
                  <a:pt x="453" y="901"/>
                  <a:pt x="434" y="902"/>
                  <a:pt x="416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2521440" y="607932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302" y="35"/>
                </a:moveTo>
                <a:cubicBezTo>
                  <a:pt x="226" y="35"/>
                  <a:pt x="169" y="60"/>
                  <a:pt x="114" y="114"/>
                </a:cubicBezTo>
                <a:lnTo>
                  <a:pt x="102" y="126"/>
                </a:lnTo>
                <a:cubicBezTo>
                  <a:pt x="67" y="159"/>
                  <a:pt x="28" y="198"/>
                  <a:pt x="36" y="243"/>
                </a:cubicBezTo>
                <a:cubicBezTo>
                  <a:pt x="51" y="326"/>
                  <a:pt x="74" y="387"/>
                  <a:pt x="107" y="436"/>
                </a:cubicBezTo>
                <a:cubicBezTo>
                  <a:pt x="127" y="467"/>
                  <a:pt x="178" y="481"/>
                  <a:pt x="246" y="475"/>
                </a:cubicBezTo>
                <a:cubicBezTo>
                  <a:pt x="356" y="465"/>
                  <a:pt x="499" y="400"/>
                  <a:pt x="537" y="312"/>
                </a:cubicBezTo>
                <a:cubicBezTo>
                  <a:pt x="555" y="270"/>
                  <a:pt x="546" y="182"/>
                  <a:pt x="519" y="142"/>
                </a:cubicBezTo>
                <a:cubicBezTo>
                  <a:pt x="479" y="86"/>
                  <a:pt x="421" y="48"/>
                  <a:pt x="362" y="40"/>
                </a:cubicBezTo>
                <a:cubicBezTo>
                  <a:pt x="341" y="37"/>
                  <a:pt x="321" y="35"/>
                  <a:pt x="302" y="35"/>
                </a:cubicBezTo>
                <a:moveTo>
                  <a:pt x="215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3"/>
                  <a:pt x="18" y="337"/>
                  <a:pt x="2" y="250"/>
                </a:cubicBezTo>
                <a:cubicBezTo>
                  <a:pt x="-10" y="186"/>
                  <a:pt x="41" y="136"/>
                  <a:pt x="78" y="101"/>
                </a:cubicBezTo>
                <a:lnTo>
                  <a:pt x="90" y="89"/>
                </a:lnTo>
                <a:cubicBezTo>
                  <a:pt x="166" y="14"/>
                  <a:pt x="250" y="-11"/>
                  <a:pt x="367" y="5"/>
                </a:cubicBezTo>
                <a:cubicBezTo>
                  <a:pt x="435" y="15"/>
                  <a:pt x="502" y="58"/>
                  <a:pt x="547" y="122"/>
                </a:cubicBezTo>
                <a:cubicBezTo>
                  <a:pt x="581" y="172"/>
                  <a:pt x="592" y="273"/>
                  <a:pt x="569" y="326"/>
                </a:cubicBezTo>
                <a:cubicBezTo>
                  <a:pt x="525" y="427"/>
                  <a:pt x="372" y="499"/>
                  <a:pt x="249" y="510"/>
                </a:cubicBezTo>
                <a:cubicBezTo>
                  <a:pt x="238" y="511"/>
                  <a:pt x="226" y="511"/>
                  <a:pt x="215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831320" y="691668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1" y="532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7" y="-36"/>
                  <a:pt x="280" y="27"/>
                </a:cubicBezTo>
                <a:cubicBezTo>
                  <a:pt x="57" y="117"/>
                  <a:pt x="-23" y="371"/>
                  <a:pt x="6" y="565"/>
                </a:cubicBezTo>
                <a:cubicBezTo>
                  <a:pt x="21" y="666"/>
                  <a:pt x="66" y="767"/>
                  <a:pt x="154" y="832"/>
                </a:cubicBezTo>
                <a:cubicBezTo>
                  <a:pt x="232" y="891"/>
                  <a:pt x="334" y="916"/>
                  <a:pt x="437" y="913"/>
                </a:cubicBezTo>
                <a:cubicBezTo>
                  <a:pt x="764" y="904"/>
                  <a:pt x="857" y="679"/>
                  <a:pt x="861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988280" y="70858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3" y="-1"/>
                  <a:pt x="4" y="0"/>
                  <a:pt x="5" y="1"/>
                </a:cubicBezTo>
                <a:cubicBezTo>
                  <a:pt x="5" y="2"/>
                  <a:pt x="5" y="4"/>
                  <a:pt x="3" y="5"/>
                </a:cubicBezTo>
                <a:cubicBezTo>
                  <a:pt x="1" y="5"/>
                  <a:pt x="0" y="5"/>
                  <a:pt x="0" y="4"/>
                </a:cubicBezTo>
                <a:cubicBezTo>
                  <a:pt x="-1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905840" y="6946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2" y="35"/>
                </a:moveTo>
                <a:cubicBezTo>
                  <a:pt x="223" y="35"/>
                  <a:pt x="195" y="40"/>
                  <a:pt x="177" y="49"/>
                </a:cubicBezTo>
                <a:cubicBezTo>
                  <a:pt x="116" y="79"/>
                  <a:pt x="69" y="131"/>
                  <a:pt x="52" y="188"/>
                </a:cubicBezTo>
                <a:cubicBezTo>
                  <a:pt x="21" y="291"/>
                  <a:pt x="32" y="365"/>
                  <a:pt x="88" y="444"/>
                </a:cubicBezTo>
                <a:lnTo>
                  <a:pt x="98" y="458"/>
                </a:lnTo>
                <a:cubicBezTo>
                  <a:pt x="125" y="497"/>
                  <a:pt x="156" y="541"/>
                  <a:pt x="201" y="541"/>
                </a:cubicBezTo>
                <a:cubicBezTo>
                  <a:pt x="202" y="541"/>
                  <a:pt x="203" y="541"/>
                  <a:pt x="203" y="541"/>
                </a:cubicBezTo>
                <a:cubicBezTo>
                  <a:pt x="287" y="538"/>
                  <a:pt x="351" y="525"/>
                  <a:pt x="405" y="500"/>
                </a:cubicBezTo>
                <a:cubicBezTo>
                  <a:pt x="439" y="484"/>
                  <a:pt x="461" y="436"/>
                  <a:pt x="465" y="368"/>
                </a:cubicBezTo>
                <a:cubicBezTo>
                  <a:pt x="472" y="258"/>
                  <a:pt x="428" y="107"/>
                  <a:pt x="347" y="56"/>
                </a:cubicBezTo>
                <a:cubicBezTo>
                  <a:pt x="325" y="42"/>
                  <a:pt x="288" y="35"/>
                  <a:pt x="252" y="35"/>
                </a:cubicBezTo>
                <a:moveTo>
                  <a:pt x="201" y="576"/>
                </a:moveTo>
                <a:cubicBezTo>
                  <a:pt x="138" y="576"/>
                  <a:pt x="99" y="520"/>
                  <a:pt x="70" y="479"/>
                </a:cubicBezTo>
                <a:lnTo>
                  <a:pt x="60" y="464"/>
                </a:lnTo>
                <a:cubicBezTo>
                  <a:pt x="-3" y="377"/>
                  <a:pt x="-15" y="291"/>
                  <a:pt x="19" y="178"/>
                </a:cubicBezTo>
                <a:cubicBezTo>
                  <a:pt x="38" y="112"/>
                  <a:pt x="92" y="52"/>
                  <a:pt x="161" y="18"/>
                </a:cubicBezTo>
                <a:cubicBezTo>
                  <a:pt x="215" y="-9"/>
                  <a:pt x="316" y="-4"/>
                  <a:pt x="365" y="27"/>
                </a:cubicBezTo>
                <a:cubicBezTo>
                  <a:pt x="459" y="85"/>
                  <a:pt x="507" y="248"/>
                  <a:pt x="499" y="371"/>
                </a:cubicBezTo>
                <a:cubicBezTo>
                  <a:pt x="494" y="452"/>
                  <a:pt x="467" y="510"/>
                  <a:pt x="420" y="531"/>
                </a:cubicBezTo>
                <a:cubicBezTo>
                  <a:pt x="362" y="559"/>
                  <a:pt x="293" y="573"/>
                  <a:pt x="205" y="575"/>
                </a:cubicBezTo>
                <a:cubicBezTo>
                  <a:pt x="203" y="576"/>
                  <a:pt x="202" y="576"/>
                  <a:pt x="201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830960" y="687564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39" y="34"/>
                </a:moveTo>
                <a:cubicBezTo>
                  <a:pt x="393" y="34"/>
                  <a:pt x="348" y="43"/>
                  <a:pt x="304" y="60"/>
                </a:cubicBezTo>
                <a:cubicBezTo>
                  <a:pt x="93" y="145"/>
                  <a:pt x="12" y="386"/>
                  <a:pt x="40" y="579"/>
                </a:cubicBezTo>
                <a:cubicBezTo>
                  <a:pt x="56" y="688"/>
                  <a:pt x="106" y="779"/>
                  <a:pt x="181" y="835"/>
                </a:cubicBezTo>
                <a:cubicBezTo>
                  <a:pt x="253" y="888"/>
                  <a:pt x="351" y="917"/>
                  <a:pt x="454" y="913"/>
                </a:cubicBezTo>
                <a:cubicBezTo>
                  <a:pt x="749" y="904"/>
                  <a:pt x="857" y="711"/>
                  <a:pt x="861" y="549"/>
                </a:cubicBezTo>
                <a:cubicBezTo>
                  <a:pt x="864" y="405"/>
                  <a:pt x="808" y="253"/>
                  <a:pt x="714" y="153"/>
                </a:cubicBezTo>
                <a:cubicBezTo>
                  <a:pt x="641" y="76"/>
                  <a:pt x="540" y="34"/>
                  <a:pt x="439" y="34"/>
                </a:cubicBezTo>
                <a:moveTo>
                  <a:pt x="438" y="948"/>
                </a:moveTo>
                <a:cubicBezTo>
                  <a:pt x="333" y="948"/>
                  <a:pt x="235" y="918"/>
                  <a:pt x="161" y="863"/>
                </a:cubicBezTo>
                <a:cubicBezTo>
                  <a:pt x="78" y="802"/>
                  <a:pt x="23" y="703"/>
                  <a:pt x="6" y="584"/>
                </a:cubicBezTo>
                <a:cubicBezTo>
                  <a:pt x="-25" y="377"/>
                  <a:pt x="64" y="119"/>
                  <a:pt x="291" y="28"/>
                </a:cubicBezTo>
                <a:cubicBezTo>
                  <a:pt x="444" y="-33"/>
                  <a:pt x="624" y="8"/>
                  <a:pt x="740" y="129"/>
                </a:cubicBezTo>
                <a:cubicBezTo>
                  <a:pt x="841" y="237"/>
                  <a:pt x="899" y="395"/>
                  <a:pt x="896" y="549"/>
                </a:cubicBezTo>
                <a:cubicBezTo>
                  <a:pt x="892" y="727"/>
                  <a:pt x="774" y="938"/>
                  <a:pt x="455" y="948"/>
                </a:cubicBezTo>
                <a:cubicBezTo>
                  <a:pt x="449" y="948"/>
                  <a:pt x="444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291960" y="6898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2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7" y="-36"/>
                  <a:pt x="280" y="27"/>
                </a:cubicBezTo>
                <a:cubicBezTo>
                  <a:pt x="57" y="117"/>
                  <a:pt x="-23" y="371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1"/>
                  <a:pt x="333" y="917"/>
                  <a:pt x="437" y="914"/>
                </a:cubicBezTo>
                <a:cubicBezTo>
                  <a:pt x="764" y="904"/>
                  <a:pt x="857" y="679"/>
                  <a:pt x="861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448920" y="70678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2" y="0"/>
                </a:moveTo>
                <a:cubicBezTo>
                  <a:pt x="4" y="0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3"/>
                  <a:pt x="0" y="2"/>
                  <a:pt x="2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366480" y="6928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3" y="35"/>
                </a:moveTo>
                <a:cubicBezTo>
                  <a:pt x="223" y="35"/>
                  <a:pt x="195" y="40"/>
                  <a:pt x="176" y="49"/>
                </a:cubicBezTo>
                <a:cubicBezTo>
                  <a:pt x="115" y="79"/>
                  <a:pt x="69" y="131"/>
                  <a:pt x="52" y="188"/>
                </a:cubicBezTo>
                <a:cubicBezTo>
                  <a:pt x="21" y="291"/>
                  <a:pt x="31" y="365"/>
                  <a:pt x="88" y="444"/>
                </a:cubicBezTo>
                <a:lnTo>
                  <a:pt x="98" y="458"/>
                </a:lnTo>
                <a:cubicBezTo>
                  <a:pt x="126" y="497"/>
                  <a:pt x="158" y="543"/>
                  <a:pt x="203" y="541"/>
                </a:cubicBezTo>
                <a:cubicBezTo>
                  <a:pt x="288" y="538"/>
                  <a:pt x="352" y="525"/>
                  <a:pt x="406" y="499"/>
                </a:cubicBezTo>
                <a:lnTo>
                  <a:pt x="413" y="515"/>
                </a:lnTo>
                <a:lnTo>
                  <a:pt x="406" y="499"/>
                </a:lnTo>
                <a:cubicBezTo>
                  <a:pt x="439" y="484"/>
                  <a:pt x="461" y="436"/>
                  <a:pt x="465" y="369"/>
                </a:cubicBezTo>
                <a:cubicBezTo>
                  <a:pt x="471" y="258"/>
                  <a:pt x="429" y="107"/>
                  <a:pt x="348" y="56"/>
                </a:cubicBezTo>
                <a:cubicBezTo>
                  <a:pt x="326" y="43"/>
                  <a:pt x="289" y="35"/>
                  <a:pt x="253" y="35"/>
                </a:cubicBezTo>
                <a:moveTo>
                  <a:pt x="201" y="576"/>
                </a:moveTo>
                <a:cubicBezTo>
                  <a:pt x="138" y="576"/>
                  <a:pt x="99" y="519"/>
                  <a:pt x="70" y="478"/>
                </a:cubicBezTo>
                <a:lnTo>
                  <a:pt x="60" y="464"/>
                </a:lnTo>
                <a:cubicBezTo>
                  <a:pt x="-3" y="377"/>
                  <a:pt x="-15" y="292"/>
                  <a:pt x="19" y="178"/>
                </a:cubicBezTo>
                <a:cubicBezTo>
                  <a:pt x="38" y="112"/>
                  <a:pt x="92" y="53"/>
                  <a:pt x="161" y="18"/>
                </a:cubicBezTo>
                <a:cubicBezTo>
                  <a:pt x="215" y="-9"/>
                  <a:pt x="317" y="-4"/>
                  <a:pt x="366" y="27"/>
                </a:cubicBezTo>
                <a:cubicBezTo>
                  <a:pt x="459" y="86"/>
                  <a:pt x="507" y="248"/>
                  <a:pt x="499" y="371"/>
                </a:cubicBezTo>
                <a:cubicBezTo>
                  <a:pt x="494" y="452"/>
                  <a:pt x="466" y="509"/>
                  <a:pt x="421" y="532"/>
                </a:cubicBezTo>
                <a:cubicBezTo>
                  <a:pt x="363" y="559"/>
                  <a:pt x="294" y="573"/>
                  <a:pt x="204" y="576"/>
                </a:cubicBezTo>
                <a:cubicBezTo>
                  <a:pt x="203" y="576"/>
                  <a:pt x="202" y="576"/>
                  <a:pt x="201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91600" y="685764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39" y="35"/>
                </a:moveTo>
                <a:cubicBezTo>
                  <a:pt x="393" y="35"/>
                  <a:pt x="347" y="43"/>
                  <a:pt x="304" y="60"/>
                </a:cubicBezTo>
                <a:cubicBezTo>
                  <a:pt x="93" y="145"/>
                  <a:pt x="12" y="386"/>
                  <a:pt x="40" y="579"/>
                </a:cubicBezTo>
                <a:cubicBezTo>
                  <a:pt x="56" y="689"/>
                  <a:pt x="106" y="779"/>
                  <a:pt x="181" y="835"/>
                </a:cubicBezTo>
                <a:cubicBezTo>
                  <a:pt x="253" y="889"/>
                  <a:pt x="350" y="917"/>
                  <a:pt x="454" y="913"/>
                </a:cubicBezTo>
                <a:cubicBezTo>
                  <a:pt x="748" y="904"/>
                  <a:pt x="857" y="711"/>
                  <a:pt x="861" y="549"/>
                </a:cubicBezTo>
                <a:cubicBezTo>
                  <a:pt x="864" y="405"/>
                  <a:pt x="808" y="253"/>
                  <a:pt x="714" y="153"/>
                </a:cubicBezTo>
                <a:cubicBezTo>
                  <a:pt x="642" y="76"/>
                  <a:pt x="541" y="35"/>
                  <a:pt x="439" y="35"/>
                </a:cubicBezTo>
                <a:moveTo>
                  <a:pt x="438" y="948"/>
                </a:moveTo>
                <a:cubicBezTo>
                  <a:pt x="333" y="948"/>
                  <a:pt x="235" y="918"/>
                  <a:pt x="161" y="863"/>
                </a:cubicBezTo>
                <a:cubicBezTo>
                  <a:pt x="78" y="802"/>
                  <a:pt x="23" y="703"/>
                  <a:pt x="6" y="585"/>
                </a:cubicBezTo>
                <a:cubicBezTo>
                  <a:pt x="-25" y="377"/>
                  <a:pt x="64" y="119"/>
                  <a:pt x="291" y="28"/>
                </a:cubicBezTo>
                <a:cubicBezTo>
                  <a:pt x="444" y="-33"/>
                  <a:pt x="625" y="8"/>
                  <a:pt x="740" y="130"/>
                </a:cubicBezTo>
                <a:cubicBezTo>
                  <a:pt x="841" y="237"/>
                  <a:pt x="899" y="395"/>
                  <a:pt x="895" y="550"/>
                </a:cubicBezTo>
                <a:cubicBezTo>
                  <a:pt x="891" y="727"/>
                  <a:pt x="774" y="938"/>
                  <a:pt x="455" y="948"/>
                </a:cubicBezTo>
                <a:cubicBezTo>
                  <a:pt x="449" y="948"/>
                  <a:pt x="444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3026160" y="508644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4" y="526"/>
                  <a:pt x="50" y="682"/>
                  <a:pt x="151" y="789"/>
                </a:cubicBezTo>
                <a:cubicBezTo>
                  <a:pt x="252" y="897"/>
                  <a:pt x="422" y="950"/>
                  <a:pt x="579" y="886"/>
                </a:cubicBezTo>
                <a:cubicBezTo>
                  <a:pt x="804" y="797"/>
                  <a:pt x="883" y="543"/>
                  <a:pt x="855" y="349"/>
                </a:cubicBezTo>
                <a:cubicBezTo>
                  <a:pt x="840" y="248"/>
                  <a:pt x="794" y="148"/>
                  <a:pt x="707" y="83"/>
                </a:cubicBezTo>
                <a:cubicBezTo>
                  <a:pt x="628" y="24"/>
                  <a:pt x="526" y="-3"/>
                  <a:pt x="423" y="0"/>
                </a:cubicBezTo>
                <a:cubicBezTo>
                  <a:pt x="96" y="11"/>
                  <a:pt x="3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3177000" y="52441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3" y="5"/>
                  <a:pt x="0" y="5"/>
                  <a:pt x="0" y="3"/>
                </a:cubicBezTo>
                <a:cubicBezTo>
                  <a:pt x="-1" y="1"/>
                  <a:pt x="0" y="0"/>
                  <a:pt x="2" y="0"/>
                </a:cubicBezTo>
                <a:cubicBezTo>
                  <a:pt x="3" y="-1"/>
                  <a:pt x="4" y="0"/>
                  <a:pt x="5" y="1"/>
                </a:cubicBezTo>
                <a:cubicBezTo>
                  <a:pt x="5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3081240" y="517860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8" y="35"/>
                  <a:pt x="297" y="35"/>
                </a:cubicBezTo>
                <a:cubicBezTo>
                  <a:pt x="213" y="37"/>
                  <a:pt x="148" y="50"/>
                  <a:pt x="94" y="75"/>
                </a:cubicBezTo>
                <a:cubicBezTo>
                  <a:pt x="61" y="91"/>
                  <a:pt x="40" y="139"/>
                  <a:pt x="36" y="206"/>
                </a:cubicBezTo>
                <a:cubicBezTo>
                  <a:pt x="29" y="317"/>
                  <a:pt x="72" y="468"/>
                  <a:pt x="153" y="519"/>
                </a:cubicBezTo>
                <a:cubicBezTo>
                  <a:pt x="192" y="544"/>
                  <a:pt x="281" y="547"/>
                  <a:pt x="324" y="526"/>
                </a:cubicBezTo>
                <a:cubicBezTo>
                  <a:pt x="385" y="496"/>
                  <a:pt x="432" y="444"/>
                  <a:pt x="449" y="387"/>
                </a:cubicBezTo>
                <a:cubicBezTo>
                  <a:pt x="479" y="284"/>
                  <a:pt x="469" y="209"/>
                  <a:pt x="412" y="131"/>
                </a:cubicBezTo>
                <a:lnTo>
                  <a:pt x="402" y="116"/>
                </a:lnTo>
                <a:cubicBezTo>
                  <a:pt x="375" y="78"/>
                  <a:pt x="344" y="35"/>
                  <a:pt x="299" y="35"/>
                </a:cubicBezTo>
                <a:moveTo>
                  <a:pt x="248" y="575"/>
                </a:moveTo>
                <a:cubicBezTo>
                  <a:pt x="206" y="575"/>
                  <a:pt x="162" y="566"/>
                  <a:pt x="134" y="549"/>
                </a:cubicBezTo>
                <a:cubicBezTo>
                  <a:pt x="41" y="490"/>
                  <a:pt x="-7" y="328"/>
                  <a:pt x="1" y="204"/>
                </a:cubicBezTo>
                <a:cubicBezTo>
                  <a:pt x="6" y="122"/>
                  <a:pt x="34" y="65"/>
                  <a:pt x="80" y="44"/>
                </a:cubicBezTo>
                <a:cubicBezTo>
                  <a:pt x="138" y="17"/>
                  <a:pt x="207" y="3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2" y="56"/>
                  <a:pt x="430" y="97"/>
                </a:cubicBezTo>
                <a:lnTo>
                  <a:pt x="440" y="110"/>
                </a:lnTo>
                <a:cubicBezTo>
                  <a:pt x="503" y="197"/>
                  <a:pt x="516" y="284"/>
                  <a:pt x="482" y="397"/>
                </a:cubicBezTo>
                <a:cubicBezTo>
                  <a:pt x="462" y="463"/>
                  <a:pt x="409" y="523"/>
                  <a:pt x="339" y="558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3013920" y="511524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8" y="34"/>
                </a:moveTo>
                <a:cubicBezTo>
                  <a:pt x="452" y="34"/>
                  <a:pt x="447" y="34"/>
                  <a:pt x="442" y="34"/>
                </a:cubicBezTo>
                <a:cubicBezTo>
                  <a:pt x="148" y="43"/>
                  <a:pt x="38" y="236"/>
                  <a:pt x="35" y="399"/>
                </a:cubicBezTo>
                <a:cubicBezTo>
                  <a:pt x="31" y="544"/>
                  <a:pt x="87" y="695"/>
                  <a:pt x="182" y="794"/>
                </a:cubicBezTo>
                <a:cubicBezTo>
                  <a:pt x="287" y="906"/>
                  <a:pt x="451" y="943"/>
                  <a:pt x="591" y="887"/>
                </a:cubicBezTo>
                <a:cubicBezTo>
                  <a:pt x="802" y="803"/>
                  <a:pt x="884" y="563"/>
                  <a:pt x="855" y="368"/>
                </a:cubicBezTo>
                <a:cubicBezTo>
                  <a:pt x="839" y="259"/>
                  <a:pt x="789" y="168"/>
                  <a:pt x="714" y="112"/>
                </a:cubicBezTo>
                <a:cubicBezTo>
                  <a:pt x="646" y="62"/>
                  <a:pt x="555" y="34"/>
                  <a:pt x="458" y="34"/>
                </a:cubicBezTo>
                <a:moveTo>
                  <a:pt x="457" y="948"/>
                </a:moveTo>
                <a:cubicBezTo>
                  <a:pt x="346" y="948"/>
                  <a:pt x="236" y="902"/>
                  <a:pt x="157" y="818"/>
                </a:cubicBezTo>
                <a:cubicBezTo>
                  <a:pt x="54" y="711"/>
                  <a:pt x="-4" y="554"/>
                  <a:pt x="0" y="398"/>
                </a:cubicBezTo>
                <a:cubicBezTo>
                  <a:pt x="4" y="220"/>
                  <a:pt x="123" y="9"/>
                  <a:pt x="441" y="0"/>
                </a:cubicBezTo>
                <a:cubicBezTo>
                  <a:pt x="552" y="-4"/>
                  <a:pt x="657" y="26"/>
                  <a:pt x="735" y="85"/>
                </a:cubicBezTo>
                <a:cubicBezTo>
                  <a:pt x="817" y="146"/>
                  <a:pt x="872" y="245"/>
                  <a:pt x="889" y="363"/>
                </a:cubicBezTo>
                <a:cubicBezTo>
                  <a:pt x="920" y="571"/>
                  <a:pt x="832" y="828"/>
                  <a:pt x="604" y="919"/>
                </a:cubicBezTo>
                <a:cubicBezTo>
                  <a:pt x="557" y="938"/>
                  <a:pt x="507" y="948"/>
                  <a:pt x="457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246760" y="54244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5"/>
                  <a:pt x="50" y="681"/>
                  <a:pt x="151" y="789"/>
                </a:cubicBezTo>
                <a:cubicBezTo>
                  <a:pt x="254" y="898"/>
                  <a:pt x="423" y="950"/>
                  <a:pt x="581" y="886"/>
                </a:cubicBezTo>
                <a:cubicBezTo>
                  <a:pt x="804" y="796"/>
                  <a:pt x="884" y="542"/>
                  <a:pt x="855" y="349"/>
                </a:cubicBezTo>
                <a:cubicBezTo>
                  <a:pt x="840" y="248"/>
                  <a:pt x="795" y="147"/>
                  <a:pt x="707" y="82"/>
                </a:cubicBezTo>
                <a:cubicBezTo>
                  <a:pt x="628" y="23"/>
                  <a:pt x="527" y="-3"/>
                  <a:pt x="424" y="0"/>
                </a:cubicBezTo>
                <a:cubicBezTo>
                  <a:pt x="97" y="10"/>
                  <a:pt x="4" y="235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397600" y="55825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3" y="5"/>
                  <a:pt x="1" y="5"/>
                  <a:pt x="0" y="4"/>
                </a:cubicBezTo>
                <a:cubicBezTo>
                  <a:pt x="0" y="2"/>
                  <a:pt x="0" y="1"/>
                  <a:pt x="1" y="0"/>
                </a:cubicBezTo>
                <a:cubicBezTo>
                  <a:pt x="4" y="0"/>
                  <a:pt x="5" y="0"/>
                  <a:pt x="5" y="1"/>
                </a:cubicBezTo>
                <a:cubicBezTo>
                  <a:pt x="6" y="2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302200" y="55166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2" y="38"/>
                  <a:pt x="148" y="51"/>
                  <a:pt x="95" y="76"/>
                </a:cubicBezTo>
                <a:cubicBezTo>
                  <a:pt x="62" y="91"/>
                  <a:pt x="40" y="139"/>
                  <a:pt x="36" y="206"/>
                </a:cubicBezTo>
                <a:cubicBezTo>
                  <a:pt x="29" y="317"/>
                  <a:pt x="72" y="469"/>
                  <a:pt x="153" y="520"/>
                </a:cubicBezTo>
                <a:cubicBezTo>
                  <a:pt x="192" y="544"/>
                  <a:pt x="281" y="548"/>
                  <a:pt x="323" y="527"/>
                </a:cubicBezTo>
                <a:cubicBezTo>
                  <a:pt x="385" y="497"/>
                  <a:pt x="432" y="444"/>
                  <a:pt x="449" y="387"/>
                </a:cubicBezTo>
                <a:cubicBezTo>
                  <a:pt x="480" y="284"/>
                  <a:pt x="469" y="210"/>
                  <a:pt x="412" y="131"/>
                </a:cubicBezTo>
                <a:lnTo>
                  <a:pt x="402" y="117"/>
                </a:lnTo>
                <a:cubicBezTo>
                  <a:pt x="375" y="79"/>
                  <a:pt x="345" y="35"/>
                  <a:pt x="299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4" y="549"/>
                </a:cubicBezTo>
                <a:cubicBezTo>
                  <a:pt x="42" y="490"/>
                  <a:pt x="-6" y="327"/>
                  <a:pt x="1" y="204"/>
                </a:cubicBezTo>
                <a:cubicBezTo>
                  <a:pt x="6" y="123"/>
                  <a:pt x="34" y="66"/>
                  <a:pt x="80" y="44"/>
                </a:cubicBezTo>
                <a:cubicBezTo>
                  <a:pt x="138" y="17"/>
                  <a:pt x="206" y="3"/>
                  <a:pt x="295" y="0"/>
                </a:cubicBezTo>
                <a:cubicBezTo>
                  <a:pt x="362" y="-2"/>
                  <a:pt x="402" y="55"/>
                  <a:pt x="431" y="97"/>
                </a:cubicBezTo>
                <a:lnTo>
                  <a:pt x="441" y="111"/>
                </a:lnTo>
                <a:cubicBezTo>
                  <a:pt x="504" y="198"/>
                  <a:pt x="516" y="283"/>
                  <a:pt x="482" y="397"/>
                </a:cubicBezTo>
                <a:cubicBezTo>
                  <a:pt x="462" y="464"/>
                  <a:pt x="409" y="523"/>
                  <a:pt x="340" y="558"/>
                </a:cubicBezTo>
                <a:cubicBezTo>
                  <a:pt x="315" y="570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234520" y="545328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5"/>
                </a:moveTo>
                <a:cubicBezTo>
                  <a:pt x="452" y="35"/>
                  <a:pt x="446" y="35"/>
                  <a:pt x="441" y="35"/>
                </a:cubicBezTo>
                <a:cubicBezTo>
                  <a:pt x="147" y="44"/>
                  <a:pt x="39" y="237"/>
                  <a:pt x="35" y="399"/>
                </a:cubicBezTo>
                <a:cubicBezTo>
                  <a:pt x="32" y="544"/>
                  <a:pt x="88" y="695"/>
                  <a:pt x="181" y="795"/>
                </a:cubicBezTo>
                <a:cubicBezTo>
                  <a:pt x="286" y="906"/>
                  <a:pt x="451" y="944"/>
                  <a:pt x="592" y="888"/>
                </a:cubicBezTo>
                <a:cubicBezTo>
                  <a:pt x="803" y="803"/>
                  <a:pt x="884" y="563"/>
                  <a:pt x="856" y="369"/>
                </a:cubicBezTo>
                <a:cubicBezTo>
                  <a:pt x="839" y="259"/>
                  <a:pt x="789" y="169"/>
                  <a:pt x="714" y="113"/>
                </a:cubicBezTo>
                <a:cubicBezTo>
                  <a:pt x="646" y="62"/>
                  <a:pt x="556" y="35"/>
                  <a:pt x="457" y="35"/>
                </a:cubicBezTo>
                <a:moveTo>
                  <a:pt x="456" y="948"/>
                </a:moveTo>
                <a:cubicBezTo>
                  <a:pt x="345" y="948"/>
                  <a:pt x="235" y="903"/>
                  <a:pt x="156" y="818"/>
                </a:cubicBezTo>
                <a:cubicBezTo>
                  <a:pt x="55" y="711"/>
                  <a:pt x="-3" y="554"/>
                  <a:pt x="0" y="398"/>
                </a:cubicBezTo>
                <a:cubicBezTo>
                  <a:pt x="4" y="221"/>
                  <a:pt x="122" y="10"/>
                  <a:pt x="440" y="0"/>
                </a:cubicBezTo>
                <a:cubicBezTo>
                  <a:pt x="553" y="-3"/>
                  <a:pt x="657" y="27"/>
                  <a:pt x="735" y="85"/>
                </a:cubicBezTo>
                <a:cubicBezTo>
                  <a:pt x="817" y="146"/>
                  <a:pt x="873" y="245"/>
                  <a:pt x="890" y="363"/>
                </a:cubicBezTo>
                <a:cubicBezTo>
                  <a:pt x="920" y="571"/>
                  <a:pt x="832" y="829"/>
                  <a:pt x="605" y="920"/>
                </a:cubicBezTo>
                <a:cubicBezTo>
                  <a:pt x="557" y="939"/>
                  <a:pt x="507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77440" y="639828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3" y="814"/>
                </a:moveTo>
                <a:cubicBezTo>
                  <a:pt x="353" y="875"/>
                  <a:pt x="517" y="888"/>
                  <a:pt x="656" y="838"/>
                </a:cubicBezTo>
                <a:cubicBezTo>
                  <a:pt x="797" y="787"/>
                  <a:pt x="912" y="653"/>
                  <a:pt x="917" y="483"/>
                </a:cubicBezTo>
                <a:cubicBezTo>
                  <a:pt x="924" y="243"/>
                  <a:pt x="723" y="68"/>
                  <a:pt x="533" y="17"/>
                </a:cubicBezTo>
                <a:cubicBezTo>
                  <a:pt x="435" y="-10"/>
                  <a:pt x="324" y="-9"/>
                  <a:pt x="229" y="47"/>
                </a:cubicBezTo>
                <a:cubicBezTo>
                  <a:pt x="144" y="96"/>
                  <a:pt x="80" y="178"/>
                  <a:pt x="42" y="274"/>
                </a:cubicBezTo>
                <a:cubicBezTo>
                  <a:pt x="-79" y="577"/>
                  <a:pt x="90" y="752"/>
                  <a:pt x="223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89320" y="64188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6" y="78"/>
                </a:cubicBezTo>
                <a:cubicBezTo>
                  <a:pt x="178" y="123"/>
                  <a:pt x="114" y="201"/>
                  <a:pt x="75" y="297"/>
                </a:cubicBezTo>
                <a:cubicBezTo>
                  <a:pt x="-34" y="570"/>
                  <a:pt x="100" y="748"/>
                  <a:pt x="248" y="816"/>
                </a:cubicBezTo>
                <a:cubicBezTo>
                  <a:pt x="378" y="876"/>
                  <a:pt x="539" y="885"/>
                  <a:pt x="668" y="839"/>
                </a:cubicBezTo>
                <a:cubicBezTo>
                  <a:pt x="813" y="787"/>
                  <a:pt x="913" y="650"/>
                  <a:pt x="917" y="500"/>
                </a:cubicBezTo>
                <a:cubicBezTo>
                  <a:pt x="924" y="272"/>
                  <a:pt x="735" y="102"/>
                  <a:pt x="546" y="51"/>
                </a:cubicBezTo>
                <a:cubicBezTo>
                  <a:pt x="506" y="40"/>
                  <a:pt x="467" y="35"/>
                  <a:pt x="428" y="35"/>
                </a:cubicBezTo>
                <a:moveTo>
                  <a:pt x="490" y="903"/>
                </a:moveTo>
                <a:cubicBezTo>
                  <a:pt x="403" y="903"/>
                  <a:pt x="314" y="885"/>
                  <a:pt x="233" y="847"/>
                </a:cubicBezTo>
                <a:cubicBezTo>
                  <a:pt x="72" y="773"/>
                  <a:pt x="-75" y="580"/>
                  <a:pt x="43" y="284"/>
                </a:cubicBezTo>
                <a:cubicBezTo>
                  <a:pt x="85" y="180"/>
                  <a:pt x="154" y="97"/>
                  <a:pt x="238" y="48"/>
                </a:cubicBezTo>
                <a:cubicBezTo>
                  <a:pt x="327" y="-3"/>
                  <a:pt x="440" y="-14"/>
                  <a:pt x="555" y="17"/>
                </a:cubicBezTo>
                <a:cubicBezTo>
                  <a:pt x="758" y="72"/>
                  <a:pt x="959" y="256"/>
                  <a:pt x="952" y="501"/>
                </a:cubicBezTo>
                <a:cubicBezTo>
                  <a:pt x="947" y="666"/>
                  <a:pt x="838" y="815"/>
                  <a:pt x="679" y="872"/>
                </a:cubicBezTo>
                <a:cubicBezTo>
                  <a:pt x="620" y="893"/>
                  <a:pt x="555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52680" y="64976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3"/>
                </a:moveTo>
                <a:cubicBezTo>
                  <a:pt x="36" y="349"/>
                  <a:pt x="71" y="388"/>
                  <a:pt x="131" y="419"/>
                </a:cubicBezTo>
                <a:cubicBezTo>
                  <a:pt x="231" y="469"/>
                  <a:pt x="386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5"/>
                  <a:pt x="507" y="150"/>
                  <a:pt x="462" y="112"/>
                </a:cubicBezTo>
                <a:cubicBezTo>
                  <a:pt x="380" y="42"/>
                  <a:pt x="307" y="22"/>
                  <a:pt x="213" y="43"/>
                </a:cubicBezTo>
                <a:lnTo>
                  <a:pt x="196" y="47"/>
                </a:lnTo>
                <a:cubicBezTo>
                  <a:pt x="148" y="56"/>
                  <a:pt x="95" y="67"/>
                  <a:pt x="78" y="111"/>
                </a:cubicBezTo>
                <a:cubicBezTo>
                  <a:pt x="47" y="188"/>
                  <a:pt x="33" y="253"/>
                  <a:pt x="35" y="313"/>
                </a:cubicBezTo>
                <a:moveTo>
                  <a:pt x="337" y="502"/>
                </a:moveTo>
                <a:cubicBezTo>
                  <a:pt x="262" y="502"/>
                  <a:pt x="178" y="482"/>
                  <a:pt x="115" y="450"/>
                </a:cubicBezTo>
                <a:cubicBezTo>
                  <a:pt x="43" y="412"/>
                  <a:pt x="2" y="364"/>
                  <a:pt x="0" y="314"/>
                </a:cubicBezTo>
                <a:cubicBezTo>
                  <a:pt x="-2" y="250"/>
                  <a:pt x="13" y="180"/>
                  <a:pt x="46" y="98"/>
                </a:cubicBezTo>
                <a:cubicBezTo>
                  <a:pt x="70" y="37"/>
                  <a:pt x="138" y="23"/>
                  <a:pt x="188" y="13"/>
                </a:cubicBezTo>
                <a:lnTo>
                  <a:pt x="205" y="9"/>
                </a:lnTo>
                <a:cubicBezTo>
                  <a:pt x="311" y="-14"/>
                  <a:pt x="394" y="9"/>
                  <a:pt x="484" y="85"/>
                </a:cubicBezTo>
                <a:cubicBezTo>
                  <a:pt x="537" y="130"/>
                  <a:pt x="570" y="203"/>
                  <a:pt x="574" y="281"/>
                </a:cubicBezTo>
                <a:cubicBezTo>
                  <a:pt x="577" y="341"/>
                  <a:pt x="533" y="432"/>
                  <a:pt x="485" y="465"/>
                </a:cubicBezTo>
                <a:cubicBezTo>
                  <a:pt x="446" y="491"/>
                  <a:pt x="393" y="502"/>
                  <a:pt x="337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85760" y="65361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1"/>
                </a:moveTo>
                <a:cubicBezTo>
                  <a:pt x="864" y="388"/>
                  <a:pt x="810" y="232"/>
                  <a:pt x="709" y="125"/>
                </a:cubicBezTo>
                <a:cubicBezTo>
                  <a:pt x="607" y="16"/>
                  <a:pt x="438" y="-36"/>
                  <a:pt x="280" y="27"/>
                </a:cubicBezTo>
                <a:cubicBezTo>
                  <a:pt x="57" y="117"/>
                  <a:pt x="-24" y="371"/>
                  <a:pt x="6" y="565"/>
                </a:cubicBezTo>
                <a:cubicBezTo>
                  <a:pt x="21" y="666"/>
                  <a:pt x="66" y="767"/>
                  <a:pt x="154" y="832"/>
                </a:cubicBezTo>
                <a:cubicBezTo>
                  <a:pt x="233" y="891"/>
                  <a:pt x="334" y="917"/>
                  <a:pt x="437" y="914"/>
                </a:cubicBezTo>
                <a:cubicBezTo>
                  <a:pt x="763" y="904"/>
                  <a:pt x="858" y="679"/>
                  <a:pt x="861" y="53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243080" y="67053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2" y="0"/>
                </a:moveTo>
                <a:cubicBezTo>
                  <a:pt x="3" y="0"/>
                  <a:pt x="4" y="0"/>
                  <a:pt x="5" y="1"/>
                </a:cubicBezTo>
                <a:cubicBezTo>
                  <a:pt x="5" y="2"/>
                  <a:pt x="5" y="5"/>
                  <a:pt x="4" y="5"/>
                </a:cubicBezTo>
                <a:cubicBezTo>
                  <a:pt x="3" y="6"/>
                  <a:pt x="0" y="5"/>
                  <a:pt x="0" y="3"/>
                </a:cubicBezTo>
                <a:cubicBezTo>
                  <a:pt x="-1" y="2"/>
                  <a:pt x="0" y="1"/>
                  <a:pt x="2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160640" y="65660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2" y="35"/>
                </a:moveTo>
                <a:cubicBezTo>
                  <a:pt x="223" y="35"/>
                  <a:pt x="196" y="39"/>
                  <a:pt x="177" y="48"/>
                </a:cubicBezTo>
                <a:cubicBezTo>
                  <a:pt x="116" y="79"/>
                  <a:pt x="69" y="130"/>
                  <a:pt x="52" y="187"/>
                </a:cubicBezTo>
                <a:cubicBezTo>
                  <a:pt x="21" y="290"/>
                  <a:pt x="32" y="365"/>
                  <a:pt x="89" y="444"/>
                </a:cubicBezTo>
                <a:lnTo>
                  <a:pt x="99" y="458"/>
                </a:lnTo>
                <a:cubicBezTo>
                  <a:pt x="126" y="497"/>
                  <a:pt x="158" y="542"/>
                  <a:pt x="204" y="540"/>
                </a:cubicBezTo>
                <a:cubicBezTo>
                  <a:pt x="288" y="538"/>
                  <a:pt x="352" y="525"/>
                  <a:pt x="405" y="499"/>
                </a:cubicBezTo>
                <a:cubicBezTo>
                  <a:pt x="438" y="484"/>
                  <a:pt x="460" y="436"/>
                  <a:pt x="464" y="368"/>
                </a:cubicBezTo>
                <a:cubicBezTo>
                  <a:pt x="471" y="257"/>
                  <a:pt x="428" y="107"/>
                  <a:pt x="347" y="55"/>
                </a:cubicBezTo>
                <a:cubicBezTo>
                  <a:pt x="325" y="42"/>
                  <a:pt x="288" y="35"/>
                  <a:pt x="252" y="35"/>
                </a:cubicBezTo>
                <a:moveTo>
                  <a:pt x="201" y="575"/>
                </a:moveTo>
                <a:cubicBezTo>
                  <a:pt x="138" y="575"/>
                  <a:pt x="99" y="519"/>
                  <a:pt x="70" y="478"/>
                </a:cubicBezTo>
                <a:lnTo>
                  <a:pt x="60" y="464"/>
                </a:lnTo>
                <a:cubicBezTo>
                  <a:pt x="-4" y="376"/>
                  <a:pt x="-16" y="291"/>
                  <a:pt x="19" y="177"/>
                </a:cubicBezTo>
                <a:cubicBezTo>
                  <a:pt x="39" y="112"/>
                  <a:pt x="92" y="52"/>
                  <a:pt x="161" y="17"/>
                </a:cubicBezTo>
                <a:cubicBezTo>
                  <a:pt x="215" y="-9"/>
                  <a:pt x="316" y="-5"/>
                  <a:pt x="366" y="26"/>
                </a:cubicBezTo>
                <a:cubicBezTo>
                  <a:pt x="459" y="85"/>
                  <a:pt x="506" y="247"/>
                  <a:pt x="499" y="370"/>
                </a:cubicBezTo>
                <a:cubicBezTo>
                  <a:pt x="494" y="452"/>
                  <a:pt x="466" y="509"/>
                  <a:pt x="420" y="531"/>
                </a:cubicBezTo>
                <a:cubicBezTo>
                  <a:pt x="362" y="558"/>
                  <a:pt x="294" y="572"/>
                  <a:pt x="205" y="575"/>
                </a:cubicBezTo>
                <a:cubicBezTo>
                  <a:pt x="204" y="575"/>
                  <a:pt x="203" y="575"/>
                  <a:pt x="201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85400" y="649512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40" y="35"/>
                </a:moveTo>
                <a:cubicBezTo>
                  <a:pt x="394" y="35"/>
                  <a:pt x="349" y="43"/>
                  <a:pt x="305" y="60"/>
                </a:cubicBezTo>
                <a:cubicBezTo>
                  <a:pt x="93" y="145"/>
                  <a:pt x="12" y="385"/>
                  <a:pt x="40" y="580"/>
                </a:cubicBezTo>
                <a:cubicBezTo>
                  <a:pt x="57" y="689"/>
                  <a:pt x="107" y="780"/>
                  <a:pt x="183" y="835"/>
                </a:cubicBezTo>
                <a:cubicBezTo>
                  <a:pt x="254" y="889"/>
                  <a:pt x="351" y="917"/>
                  <a:pt x="455" y="913"/>
                </a:cubicBezTo>
                <a:cubicBezTo>
                  <a:pt x="749" y="905"/>
                  <a:pt x="857" y="712"/>
                  <a:pt x="861" y="549"/>
                </a:cubicBezTo>
                <a:cubicBezTo>
                  <a:pt x="864" y="404"/>
                  <a:pt x="808" y="253"/>
                  <a:pt x="715" y="153"/>
                </a:cubicBezTo>
                <a:cubicBezTo>
                  <a:pt x="642" y="76"/>
                  <a:pt x="541" y="35"/>
                  <a:pt x="440" y="35"/>
                </a:cubicBezTo>
                <a:moveTo>
                  <a:pt x="439" y="948"/>
                </a:moveTo>
                <a:cubicBezTo>
                  <a:pt x="334" y="948"/>
                  <a:pt x="236" y="918"/>
                  <a:pt x="162" y="863"/>
                </a:cubicBezTo>
                <a:cubicBezTo>
                  <a:pt x="79" y="802"/>
                  <a:pt x="24" y="703"/>
                  <a:pt x="6" y="585"/>
                </a:cubicBezTo>
                <a:cubicBezTo>
                  <a:pt x="-24" y="377"/>
                  <a:pt x="64" y="119"/>
                  <a:pt x="293" y="28"/>
                </a:cubicBezTo>
                <a:cubicBezTo>
                  <a:pt x="446" y="-33"/>
                  <a:pt x="625" y="8"/>
                  <a:pt x="740" y="130"/>
                </a:cubicBezTo>
                <a:cubicBezTo>
                  <a:pt x="841" y="237"/>
                  <a:pt x="899" y="394"/>
                  <a:pt x="896" y="550"/>
                </a:cubicBezTo>
                <a:cubicBezTo>
                  <a:pt x="892" y="727"/>
                  <a:pt x="774" y="939"/>
                  <a:pt x="456" y="948"/>
                </a:cubicBezTo>
                <a:cubicBezTo>
                  <a:pt x="450" y="948"/>
                  <a:pt x="445" y="948"/>
                  <a:pt x="439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939680" y="606672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779" y="146"/>
                </a:moveTo>
                <a:cubicBezTo>
                  <a:pt x="671" y="52"/>
                  <a:pt x="517" y="-8"/>
                  <a:pt x="369" y="1"/>
                </a:cubicBezTo>
                <a:cubicBezTo>
                  <a:pt x="221" y="9"/>
                  <a:pt x="72" y="106"/>
                  <a:pt x="20" y="267"/>
                </a:cubicBezTo>
                <a:cubicBezTo>
                  <a:pt x="-55" y="497"/>
                  <a:pt x="88" y="721"/>
                  <a:pt x="255" y="823"/>
                </a:cubicBezTo>
                <a:cubicBezTo>
                  <a:pt x="342" y="877"/>
                  <a:pt x="448" y="906"/>
                  <a:pt x="555" y="881"/>
                </a:cubicBezTo>
                <a:cubicBezTo>
                  <a:pt x="651" y="858"/>
                  <a:pt x="736" y="798"/>
                  <a:pt x="800" y="716"/>
                </a:cubicBezTo>
                <a:cubicBezTo>
                  <a:pt x="1002" y="459"/>
                  <a:pt x="889" y="243"/>
                  <a:pt x="779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2105640" y="62211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0" y="2"/>
                </a:moveTo>
                <a:cubicBezTo>
                  <a:pt x="2" y="0"/>
                  <a:pt x="3" y="0"/>
                  <a:pt x="4" y="0"/>
                </a:cubicBezTo>
                <a:cubicBezTo>
                  <a:pt x="5" y="0"/>
                  <a:pt x="7" y="2"/>
                  <a:pt x="5" y="4"/>
                </a:cubicBezTo>
                <a:cubicBezTo>
                  <a:pt x="5" y="5"/>
                  <a:pt x="4" y="7"/>
                  <a:pt x="3" y="5"/>
                </a:cubicBezTo>
                <a:cubicBezTo>
                  <a:pt x="2" y="5"/>
                  <a:pt x="0" y="4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984680" y="609804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89" y="35"/>
                  <a:pt x="172" y="37"/>
                  <a:pt x="156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6"/>
                  <a:pt x="36" y="305"/>
                  <a:pt x="68" y="354"/>
                </a:cubicBezTo>
                <a:cubicBezTo>
                  <a:pt x="127" y="444"/>
                  <a:pt x="191" y="484"/>
                  <a:pt x="288" y="490"/>
                </a:cubicBezTo>
                <a:lnTo>
                  <a:pt x="305" y="492"/>
                </a:lnTo>
                <a:cubicBezTo>
                  <a:pt x="353" y="496"/>
                  <a:pt x="407" y="500"/>
                  <a:pt x="435" y="464"/>
                </a:cubicBezTo>
                <a:cubicBezTo>
                  <a:pt x="488" y="398"/>
                  <a:pt x="519" y="341"/>
                  <a:pt x="534" y="283"/>
                </a:cubicBezTo>
                <a:cubicBezTo>
                  <a:pt x="544" y="248"/>
                  <a:pt x="521" y="201"/>
                  <a:pt x="471" y="153"/>
                </a:cubicBezTo>
                <a:cubicBezTo>
                  <a:pt x="404" y="90"/>
                  <a:pt x="294" y="35"/>
                  <a:pt x="207" y="35"/>
                </a:cubicBezTo>
                <a:moveTo>
                  <a:pt x="351" y="529"/>
                </a:moveTo>
                <a:cubicBezTo>
                  <a:pt x="334" y="529"/>
                  <a:pt x="317" y="528"/>
                  <a:pt x="302" y="526"/>
                </a:cubicBezTo>
                <a:lnTo>
                  <a:pt x="285" y="525"/>
                </a:lnTo>
                <a:cubicBezTo>
                  <a:pt x="178" y="517"/>
                  <a:pt x="104" y="472"/>
                  <a:pt x="39" y="373"/>
                </a:cubicBezTo>
                <a:cubicBezTo>
                  <a:pt x="1" y="316"/>
                  <a:pt x="-10" y="237"/>
                  <a:pt x="8" y="160"/>
                </a:cubicBezTo>
                <a:cubicBezTo>
                  <a:pt x="22" y="102"/>
                  <a:pt x="90" y="27"/>
                  <a:pt x="146" y="9"/>
                </a:cubicBezTo>
                <a:cubicBezTo>
                  <a:pt x="250" y="-24"/>
                  <a:pt x="406" y="43"/>
                  <a:pt x="496" y="128"/>
                </a:cubicBezTo>
                <a:cubicBezTo>
                  <a:pt x="555" y="184"/>
                  <a:pt x="581" y="243"/>
                  <a:pt x="568" y="292"/>
                </a:cubicBezTo>
                <a:cubicBezTo>
                  <a:pt x="552" y="354"/>
                  <a:pt x="518" y="416"/>
                  <a:pt x="462" y="485"/>
                </a:cubicBezTo>
                <a:cubicBezTo>
                  <a:pt x="434" y="521"/>
                  <a:pt x="392" y="529"/>
                  <a:pt x="351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910520" y="60336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5" y="34"/>
                </a:moveTo>
                <a:cubicBezTo>
                  <a:pt x="406" y="34"/>
                  <a:pt x="397" y="35"/>
                  <a:pt x="389" y="35"/>
                </a:cubicBezTo>
                <a:cubicBezTo>
                  <a:pt x="236" y="44"/>
                  <a:pt x="101" y="146"/>
                  <a:pt x="54" y="289"/>
                </a:cubicBezTo>
                <a:cubicBezTo>
                  <a:pt x="-16" y="506"/>
                  <a:pt x="115" y="723"/>
                  <a:pt x="282" y="825"/>
                </a:cubicBezTo>
                <a:cubicBezTo>
                  <a:pt x="376" y="883"/>
                  <a:pt x="478" y="903"/>
                  <a:pt x="569" y="881"/>
                </a:cubicBezTo>
                <a:cubicBezTo>
                  <a:pt x="656" y="861"/>
                  <a:pt x="739" y="804"/>
                  <a:pt x="803" y="723"/>
                </a:cubicBezTo>
                <a:cubicBezTo>
                  <a:pt x="986" y="492"/>
                  <a:pt x="908" y="284"/>
                  <a:pt x="785" y="176"/>
                </a:cubicBezTo>
                <a:cubicBezTo>
                  <a:pt x="684" y="88"/>
                  <a:pt x="544" y="34"/>
                  <a:pt x="415" y="34"/>
                </a:cubicBezTo>
                <a:moveTo>
                  <a:pt x="495" y="925"/>
                </a:moveTo>
                <a:cubicBezTo>
                  <a:pt x="418" y="925"/>
                  <a:pt x="339" y="901"/>
                  <a:pt x="264" y="855"/>
                </a:cubicBezTo>
                <a:cubicBezTo>
                  <a:pt x="86" y="745"/>
                  <a:pt x="-55" y="512"/>
                  <a:pt x="21" y="278"/>
                </a:cubicBezTo>
                <a:cubicBezTo>
                  <a:pt x="73" y="122"/>
                  <a:pt x="220" y="10"/>
                  <a:pt x="387" y="1"/>
                </a:cubicBezTo>
                <a:cubicBezTo>
                  <a:pt x="534" y="-8"/>
                  <a:pt x="691" y="48"/>
                  <a:pt x="808" y="150"/>
                </a:cubicBezTo>
                <a:cubicBezTo>
                  <a:pt x="942" y="268"/>
                  <a:pt x="1029" y="494"/>
                  <a:pt x="831" y="744"/>
                </a:cubicBezTo>
                <a:cubicBezTo>
                  <a:pt x="762" y="832"/>
                  <a:pt x="671" y="893"/>
                  <a:pt x="577" y="915"/>
                </a:cubicBezTo>
                <a:cubicBezTo>
                  <a:pt x="550" y="921"/>
                  <a:pt x="523" y="925"/>
                  <a:pt x="495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-156960" y="6950880"/>
            <a:ext cx="329760" cy="312840"/>
          </a:xfrm>
          <a:custGeom>
            <a:avLst/>
            <a:gdLst/>
            <a:ahLst/>
            <a:rect l="0" t="0" r="r" b="b"/>
            <a:pathLst>
              <a:path w="916" h="869">
                <a:moveTo>
                  <a:pt x="693" y="55"/>
                </a:moveTo>
                <a:cubicBezTo>
                  <a:pt x="563" y="-6"/>
                  <a:pt x="399" y="-19"/>
                  <a:pt x="260" y="31"/>
                </a:cubicBezTo>
                <a:cubicBezTo>
                  <a:pt x="120" y="81"/>
                  <a:pt x="5" y="217"/>
                  <a:pt x="0" y="386"/>
                </a:cubicBezTo>
                <a:cubicBezTo>
                  <a:pt x="-7" y="627"/>
                  <a:pt x="194" y="801"/>
                  <a:pt x="383" y="852"/>
                </a:cubicBezTo>
                <a:cubicBezTo>
                  <a:pt x="481" y="879"/>
                  <a:pt x="592" y="877"/>
                  <a:pt x="687" y="823"/>
                </a:cubicBezTo>
                <a:cubicBezTo>
                  <a:pt x="772" y="774"/>
                  <a:pt x="836" y="691"/>
                  <a:pt x="874" y="596"/>
                </a:cubicBezTo>
                <a:cubicBezTo>
                  <a:pt x="996" y="293"/>
                  <a:pt x="826" y="116"/>
                  <a:pt x="693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23400" y="7092360"/>
            <a:ext cx="1800" cy="2520"/>
          </a:xfrm>
          <a:custGeom>
            <a:avLst/>
            <a:gdLst/>
            <a:ahLst/>
            <a:rect l="0" t="0" r="r" b="b"/>
            <a:pathLst>
              <a:path w="5" h="7">
                <a:moveTo>
                  <a:pt x="0" y="3"/>
                </a:moveTo>
                <a:cubicBezTo>
                  <a:pt x="0" y="2"/>
                  <a:pt x="2" y="0"/>
                  <a:pt x="3" y="0"/>
                </a:cubicBezTo>
                <a:cubicBezTo>
                  <a:pt x="4" y="0"/>
                  <a:pt x="5" y="2"/>
                  <a:pt x="5" y="3"/>
                </a:cubicBezTo>
                <a:cubicBezTo>
                  <a:pt x="5" y="5"/>
                  <a:pt x="4" y="7"/>
                  <a:pt x="3" y="7"/>
                </a:cubicBezTo>
                <a:cubicBezTo>
                  <a:pt x="2" y="7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-181440" y="691776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400" y="35"/>
                  <a:pt x="339" y="45"/>
                  <a:pt x="284" y="65"/>
                </a:cubicBezTo>
                <a:cubicBezTo>
                  <a:pt x="140" y="116"/>
                  <a:pt x="40" y="253"/>
                  <a:pt x="36" y="404"/>
                </a:cubicBezTo>
                <a:cubicBezTo>
                  <a:pt x="28" y="631"/>
                  <a:pt x="217" y="802"/>
                  <a:pt x="406" y="853"/>
                </a:cubicBezTo>
                <a:cubicBezTo>
                  <a:pt x="512" y="881"/>
                  <a:pt x="615" y="872"/>
                  <a:pt x="696" y="825"/>
                </a:cubicBezTo>
                <a:cubicBezTo>
                  <a:pt x="774" y="781"/>
                  <a:pt x="838" y="703"/>
                  <a:pt x="877" y="606"/>
                </a:cubicBezTo>
                <a:cubicBezTo>
                  <a:pt x="987" y="334"/>
                  <a:pt x="852" y="156"/>
                  <a:pt x="704" y="88"/>
                </a:cubicBezTo>
                <a:cubicBezTo>
                  <a:pt x="629" y="53"/>
                  <a:pt x="544" y="35"/>
                  <a:pt x="461" y="35"/>
                </a:cubicBezTo>
                <a:moveTo>
                  <a:pt x="524" y="903"/>
                </a:moveTo>
                <a:cubicBezTo>
                  <a:pt x="482" y="903"/>
                  <a:pt x="440" y="898"/>
                  <a:pt x="397" y="886"/>
                </a:cubicBezTo>
                <a:cubicBezTo>
                  <a:pt x="195" y="831"/>
                  <a:pt x="-7" y="648"/>
                  <a:pt x="0" y="403"/>
                </a:cubicBezTo>
                <a:cubicBezTo>
                  <a:pt x="5" y="238"/>
                  <a:pt x="115" y="88"/>
                  <a:pt x="273" y="32"/>
                </a:cubicBezTo>
                <a:cubicBezTo>
                  <a:pt x="412" y="-18"/>
                  <a:pt x="578" y="-9"/>
                  <a:pt x="719" y="56"/>
                </a:cubicBezTo>
                <a:cubicBezTo>
                  <a:pt x="880" y="131"/>
                  <a:pt x="1028" y="324"/>
                  <a:pt x="909" y="619"/>
                </a:cubicBezTo>
                <a:cubicBezTo>
                  <a:pt x="867" y="723"/>
                  <a:pt x="798" y="807"/>
                  <a:pt x="714" y="855"/>
                </a:cubicBezTo>
                <a:cubicBezTo>
                  <a:pt x="658" y="887"/>
                  <a:pt x="593" y="903"/>
                  <a:pt x="524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-108720" y="698328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8" y="35"/>
                  <a:pt x="142" y="44"/>
                  <a:pt x="110" y="66"/>
                </a:cubicBezTo>
                <a:cubicBezTo>
                  <a:pt x="72" y="92"/>
                  <a:pt x="33" y="172"/>
                  <a:pt x="35" y="220"/>
                </a:cubicBezTo>
                <a:cubicBezTo>
                  <a:pt x="39" y="288"/>
                  <a:pt x="68" y="351"/>
                  <a:pt x="113" y="391"/>
                </a:cubicBezTo>
                <a:cubicBezTo>
                  <a:pt x="195" y="460"/>
                  <a:pt x="268" y="480"/>
                  <a:pt x="362" y="459"/>
                </a:cubicBezTo>
                <a:lnTo>
                  <a:pt x="379" y="456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3"/>
                  <a:pt x="541" y="249"/>
                  <a:pt x="539" y="190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1" y="417"/>
                </a:cubicBezTo>
                <a:cubicBezTo>
                  <a:pt x="38" y="373"/>
                  <a:pt x="4" y="299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1" y="90"/>
                  <a:pt x="572" y="138"/>
                  <a:pt x="574" y="189"/>
                </a:cubicBezTo>
                <a:cubicBezTo>
                  <a:pt x="576" y="253"/>
                  <a:pt x="561" y="321"/>
                  <a:pt x="528" y="405"/>
                </a:cubicBezTo>
                <a:cubicBezTo>
                  <a:pt x="504" y="465"/>
                  <a:pt x="436" y="479"/>
                  <a:pt x="386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-89280" y="73810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5"/>
                  <a:pt x="4" y="6"/>
                  <a:pt x="2" y="6"/>
                </a:cubicBezTo>
                <a:cubicBezTo>
                  <a:pt x="1" y="6"/>
                  <a:pt x="0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-437760" y="566856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3" y="54"/>
                </a:moveTo>
                <a:cubicBezTo>
                  <a:pt x="563" y="-6"/>
                  <a:pt x="398" y="-19"/>
                  <a:pt x="260" y="31"/>
                </a:cubicBezTo>
                <a:cubicBezTo>
                  <a:pt x="120" y="81"/>
                  <a:pt x="5" y="215"/>
                  <a:pt x="0" y="386"/>
                </a:cubicBezTo>
                <a:cubicBezTo>
                  <a:pt x="-7" y="626"/>
                  <a:pt x="194" y="801"/>
                  <a:pt x="382" y="852"/>
                </a:cubicBezTo>
                <a:cubicBezTo>
                  <a:pt x="481" y="878"/>
                  <a:pt x="592" y="877"/>
                  <a:pt x="686" y="822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1"/>
                  <a:pt x="827" y="116"/>
                  <a:pt x="693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-462240" y="56354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8" y="35"/>
                  <a:pt x="338" y="45"/>
                  <a:pt x="283" y="64"/>
                </a:cubicBezTo>
                <a:cubicBezTo>
                  <a:pt x="139" y="117"/>
                  <a:pt x="39" y="253"/>
                  <a:pt x="35" y="403"/>
                </a:cubicBezTo>
                <a:cubicBezTo>
                  <a:pt x="28" y="631"/>
                  <a:pt x="216" y="801"/>
                  <a:pt x="404" y="852"/>
                </a:cubicBezTo>
                <a:cubicBezTo>
                  <a:pt x="511" y="881"/>
                  <a:pt x="614" y="871"/>
                  <a:pt x="695" y="825"/>
                </a:cubicBezTo>
                <a:cubicBezTo>
                  <a:pt x="773" y="780"/>
                  <a:pt x="838" y="703"/>
                  <a:pt x="876" y="606"/>
                </a:cubicBezTo>
                <a:cubicBezTo>
                  <a:pt x="986" y="333"/>
                  <a:pt x="852" y="157"/>
                  <a:pt x="703" y="87"/>
                </a:cubicBezTo>
                <a:cubicBezTo>
                  <a:pt x="628" y="53"/>
                  <a:pt x="543" y="35"/>
                  <a:pt x="460" y="35"/>
                </a:cubicBezTo>
                <a:moveTo>
                  <a:pt x="522" y="903"/>
                </a:moveTo>
                <a:cubicBezTo>
                  <a:pt x="481" y="903"/>
                  <a:pt x="438" y="897"/>
                  <a:pt x="395" y="886"/>
                </a:cubicBezTo>
                <a:cubicBezTo>
                  <a:pt x="193" y="831"/>
                  <a:pt x="-7" y="648"/>
                  <a:pt x="0" y="402"/>
                </a:cubicBezTo>
                <a:cubicBezTo>
                  <a:pt x="5" y="238"/>
                  <a:pt x="114" y="88"/>
                  <a:pt x="271" y="32"/>
                </a:cubicBezTo>
                <a:cubicBezTo>
                  <a:pt x="410" y="-18"/>
                  <a:pt x="577" y="-9"/>
                  <a:pt x="718" y="56"/>
                </a:cubicBezTo>
                <a:cubicBezTo>
                  <a:pt x="880" y="131"/>
                  <a:pt x="1027" y="324"/>
                  <a:pt x="909" y="619"/>
                </a:cubicBezTo>
                <a:cubicBezTo>
                  <a:pt x="867" y="723"/>
                  <a:pt x="797" y="806"/>
                  <a:pt x="712" y="855"/>
                </a:cubicBezTo>
                <a:cubicBezTo>
                  <a:pt x="657" y="887"/>
                  <a:pt x="591" y="903"/>
                  <a:pt x="522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1920" y="645552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370" y="859"/>
                </a:moveTo>
                <a:cubicBezTo>
                  <a:pt x="513" y="867"/>
                  <a:pt x="670" y="818"/>
                  <a:pt x="781" y="721"/>
                </a:cubicBezTo>
                <a:cubicBezTo>
                  <a:pt x="892" y="622"/>
                  <a:pt x="949" y="453"/>
                  <a:pt x="891" y="294"/>
                </a:cubicBezTo>
                <a:cubicBezTo>
                  <a:pt x="808" y="68"/>
                  <a:pt x="557" y="-19"/>
                  <a:pt x="362" y="4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0"/>
                  <a:pt x="0" y="321"/>
                  <a:pt x="0" y="424"/>
                </a:cubicBezTo>
                <a:cubicBezTo>
                  <a:pt x="0" y="751"/>
                  <a:pt x="222" y="852"/>
                  <a:pt x="370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89280" y="6461280"/>
            <a:ext cx="341280" cy="322560"/>
          </a:xfrm>
          <a:custGeom>
            <a:avLst/>
            <a:gdLst/>
            <a:ahLst/>
            <a:rect l="0" t="0" r="r" b="b"/>
            <a:pathLst>
              <a:path w="948" h="896">
                <a:moveTo>
                  <a:pt x="442" y="35"/>
                </a:moveTo>
                <a:cubicBezTo>
                  <a:pt x="421" y="35"/>
                  <a:pt x="401" y="37"/>
                  <a:pt x="382" y="39"/>
                </a:cubicBezTo>
                <a:cubicBezTo>
                  <a:pt x="272" y="52"/>
                  <a:pt x="179" y="99"/>
                  <a:pt x="121" y="172"/>
                </a:cubicBezTo>
                <a:cubicBezTo>
                  <a:pt x="65" y="242"/>
                  <a:pt x="35" y="338"/>
                  <a:pt x="35" y="443"/>
                </a:cubicBezTo>
                <a:cubicBezTo>
                  <a:pt x="35" y="737"/>
                  <a:pt x="224" y="852"/>
                  <a:pt x="388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1"/>
                  <a:pt x="892" y="318"/>
                </a:cubicBezTo>
                <a:cubicBezTo>
                  <a:pt x="822" y="127"/>
                  <a:pt x="622" y="35"/>
                  <a:pt x="442" y="35"/>
                </a:cubicBezTo>
                <a:moveTo>
                  <a:pt x="417" y="896"/>
                </a:moveTo>
                <a:cubicBezTo>
                  <a:pt x="407" y="896"/>
                  <a:pt x="396" y="895"/>
                  <a:pt x="386" y="895"/>
                </a:cubicBezTo>
                <a:cubicBezTo>
                  <a:pt x="207" y="885"/>
                  <a:pt x="0" y="761"/>
                  <a:pt x="0" y="443"/>
                </a:cubicBezTo>
                <a:cubicBezTo>
                  <a:pt x="0" y="330"/>
                  <a:pt x="33" y="227"/>
                  <a:pt x="94" y="151"/>
                </a:cubicBezTo>
                <a:cubicBezTo>
                  <a:pt x="158" y="70"/>
                  <a:pt x="259" y="18"/>
                  <a:pt x="378" y="4"/>
                </a:cubicBezTo>
                <a:cubicBezTo>
                  <a:pt x="586" y="-20"/>
                  <a:pt x="840" y="76"/>
                  <a:pt x="924" y="307"/>
                </a:cubicBezTo>
                <a:cubicBezTo>
                  <a:pt x="981" y="462"/>
                  <a:pt x="935" y="641"/>
                  <a:pt x="809" y="752"/>
                </a:cubicBezTo>
                <a:cubicBezTo>
                  <a:pt x="706" y="843"/>
                  <a:pt x="562" y="896"/>
                  <a:pt x="417" y="89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53000" y="653652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70" y="399"/>
                </a:moveTo>
                <a:cubicBezTo>
                  <a:pt x="84" y="433"/>
                  <a:pt x="131" y="455"/>
                  <a:pt x="198" y="462"/>
                </a:cubicBezTo>
                <a:cubicBezTo>
                  <a:pt x="309" y="472"/>
                  <a:pt x="462" y="434"/>
                  <a:pt x="515" y="354"/>
                </a:cubicBezTo>
                <a:cubicBezTo>
                  <a:pt x="541" y="316"/>
                  <a:pt x="547" y="227"/>
                  <a:pt x="528" y="184"/>
                </a:cubicBezTo>
                <a:cubicBezTo>
                  <a:pt x="499" y="122"/>
                  <a:pt x="449" y="74"/>
                  <a:pt x="391" y="55"/>
                </a:cubicBezTo>
                <a:cubicBezTo>
                  <a:pt x="289" y="21"/>
                  <a:pt x="215" y="30"/>
                  <a:pt x="135" y="84"/>
                </a:cubicBezTo>
                <a:lnTo>
                  <a:pt x="120" y="94"/>
                </a:lnTo>
                <a:cubicBezTo>
                  <a:pt x="80" y="120"/>
                  <a:pt x="35" y="150"/>
                  <a:pt x="35" y="196"/>
                </a:cubicBezTo>
                <a:cubicBezTo>
                  <a:pt x="35" y="280"/>
                  <a:pt x="46" y="345"/>
                  <a:pt x="70" y="399"/>
                </a:cubicBezTo>
                <a:moveTo>
                  <a:pt x="235" y="499"/>
                </a:moveTo>
                <a:cubicBezTo>
                  <a:pt x="221" y="499"/>
                  <a:pt x="208" y="498"/>
                  <a:pt x="195" y="497"/>
                </a:cubicBezTo>
                <a:cubicBezTo>
                  <a:pt x="114" y="490"/>
                  <a:pt x="58" y="459"/>
                  <a:pt x="38" y="413"/>
                </a:cubicBezTo>
                <a:cubicBezTo>
                  <a:pt x="12" y="354"/>
                  <a:pt x="0" y="285"/>
                  <a:pt x="0" y="196"/>
                </a:cubicBezTo>
                <a:cubicBezTo>
                  <a:pt x="0" y="131"/>
                  <a:pt x="59" y="93"/>
                  <a:pt x="101" y="65"/>
                </a:cubicBezTo>
                <a:lnTo>
                  <a:pt x="115" y="55"/>
                </a:lnTo>
                <a:cubicBezTo>
                  <a:pt x="204" y="-5"/>
                  <a:pt x="290" y="-15"/>
                  <a:pt x="402" y="22"/>
                </a:cubicBezTo>
                <a:cubicBezTo>
                  <a:pt x="468" y="44"/>
                  <a:pt x="527" y="99"/>
                  <a:pt x="559" y="170"/>
                </a:cubicBezTo>
                <a:cubicBezTo>
                  <a:pt x="584" y="224"/>
                  <a:pt x="577" y="325"/>
                  <a:pt x="544" y="374"/>
                </a:cubicBezTo>
                <a:cubicBezTo>
                  <a:pt x="489" y="455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6680" y="561528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545" y="1"/>
                </a:moveTo>
                <a:cubicBezTo>
                  <a:pt x="402" y="-7"/>
                  <a:pt x="245" y="42"/>
                  <a:pt x="133" y="139"/>
                </a:cubicBezTo>
                <a:cubicBezTo>
                  <a:pt x="22" y="238"/>
                  <a:pt x="-35" y="407"/>
                  <a:pt x="23" y="566"/>
                </a:cubicBezTo>
                <a:cubicBezTo>
                  <a:pt x="106" y="792"/>
                  <a:pt x="359" y="879"/>
                  <a:pt x="553" y="856"/>
                </a:cubicBezTo>
                <a:cubicBezTo>
                  <a:pt x="654" y="845"/>
                  <a:pt x="756" y="802"/>
                  <a:pt x="824" y="717"/>
                </a:cubicBezTo>
                <a:cubicBezTo>
                  <a:pt x="885" y="640"/>
                  <a:pt x="914" y="539"/>
                  <a:pt x="914" y="436"/>
                </a:cubicBezTo>
                <a:cubicBezTo>
                  <a:pt x="914" y="109"/>
                  <a:pt x="692" y="8"/>
                  <a:pt x="54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37080" y="559728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7" y="87"/>
                  <a:pt x="162" y="171"/>
                </a:cubicBezTo>
                <a:cubicBezTo>
                  <a:pt x="47" y="273"/>
                  <a:pt x="5" y="436"/>
                  <a:pt x="56" y="578"/>
                </a:cubicBezTo>
                <a:cubicBezTo>
                  <a:pt x="134" y="791"/>
                  <a:pt x="373" y="880"/>
                  <a:pt x="567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4"/>
                  <a:pt x="913" y="558"/>
                  <a:pt x="913" y="454"/>
                </a:cubicBezTo>
                <a:cubicBezTo>
                  <a:pt x="914" y="160"/>
                  <a:pt x="724" y="45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3" y="895"/>
                  <a:pt x="100" y="797"/>
                  <a:pt x="24" y="590"/>
                </a:cubicBezTo>
                <a:cubicBezTo>
                  <a:pt x="-33" y="435"/>
                  <a:pt x="13" y="256"/>
                  <a:pt x="139" y="145"/>
                </a:cubicBezTo>
                <a:cubicBezTo>
                  <a:pt x="249" y="46"/>
                  <a:pt x="408" y="-7"/>
                  <a:pt x="563" y="1"/>
                </a:cubicBezTo>
                <a:cubicBezTo>
                  <a:pt x="741" y="11"/>
                  <a:pt x="948" y="136"/>
                  <a:pt x="948" y="454"/>
                </a:cubicBezTo>
                <a:cubicBezTo>
                  <a:pt x="948" y="566"/>
                  <a:pt x="915" y="669"/>
                  <a:pt x="854" y="745"/>
                </a:cubicBezTo>
                <a:cubicBezTo>
                  <a:pt x="791" y="826"/>
                  <a:pt x="690" y="878"/>
                  <a:pt x="571" y="892"/>
                </a:cubicBezTo>
                <a:cubicBezTo>
                  <a:pt x="551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8000" y="566460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338" y="35"/>
                </a:moveTo>
                <a:cubicBezTo>
                  <a:pt x="233" y="35"/>
                  <a:pt x="107" y="73"/>
                  <a:pt x="59" y="144"/>
                </a:cubicBezTo>
                <a:cubicBezTo>
                  <a:pt x="33" y="182"/>
                  <a:pt x="27" y="271"/>
                  <a:pt x="47" y="314"/>
                </a:cubicBezTo>
                <a:cubicBezTo>
                  <a:pt x="75" y="376"/>
                  <a:pt x="125" y="425"/>
                  <a:pt x="182" y="444"/>
                </a:cubicBezTo>
                <a:cubicBezTo>
                  <a:pt x="284" y="478"/>
                  <a:pt x="358" y="469"/>
                  <a:pt x="439" y="414"/>
                </a:cubicBezTo>
                <a:lnTo>
                  <a:pt x="453" y="404"/>
                </a:lnTo>
                <a:cubicBezTo>
                  <a:pt x="493" y="378"/>
                  <a:pt x="538" y="348"/>
                  <a:pt x="538" y="302"/>
                </a:cubicBezTo>
                <a:cubicBezTo>
                  <a:pt x="538" y="218"/>
                  <a:pt x="527" y="153"/>
                  <a:pt x="503" y="99"/>
                </a:cubicBezTo>
                <a:cubicBezTo>
                  <a:pt x="489" y="65"/>
                  <a:pt x="442" y="43"/>
                  <a:pt x="375" y="36"/>
                </a:cubicBezTo>
                <a:cubicBezTo>
                  <a:pt x="363" y="35"/>
                  <a:pt x="351" y="35"/>
                  <a:pt x="338" y="35"/>
                </a:cubicBezTo>
                <a:moveTo>
                  <a:pt x="292" y="499"/>
                </a:moveTo>
                <a:cubicBezTo>
                  <a:pt x="254" y="499"/>
                  <a:pt x="215" y="491"/>
                  <a:pt x="171" y="477"/>
                </a:cubicBezTo>
                <a:cubicBezTo>
                  <a:pt x="106" y="455"/>
                  <a:pt x="47" y="399"/>
                  <a:pt x="15" y="328"/>
                </a:cubicBezTo>
                <a:cubicBezTo>
                  <a:pt x="-10" y="274"/>
                  <a:pt x="-3" y="173"/>
                  <a:pt x="30" y="124"/>
                </a:cubicBezTo>
                <a:cubicBezTo>
                  <a:pt x="92" y="33"/>
                  <a:pt x="255" y="-10"/>
                  <a:pt x="378" y="2"/>
                </a:cubicBezTo>
                <a:cubicBezTo>
                  <a:pt x="459" y="9"/>
                  <a:pt x="515" y="39"/>
                  <a:pt x="535" y="85"/>
                </a:cubicBezTo>
                <a:cubicBezTo>
                  <a:pt x="562" y="144"/>
                  <a:pt x="574" y="213"/>
                  <a:pt x="574" y="302"/>
                </a:cubicBezTo>
                <a:cubicBezTo>
                  <a:pt x="574" y="367"/>
                  <a:pt x="514" y="405"/>
                  <a:pt x="472" y="434"/>
                </a:cubicBezTo>
                <a:lnTo>
                  <a:pt x="458" y="444"/>
                </a:lnTo>
                <a:cubicBezTo>
                  <a:pt x="404" y="480"/>
                  <a:pt x="351" y="499"/>
                  <a:pt x="292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-175680" y="606204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5" y="457"/>
                  <a:pt x="847" y="295"/>
                  <a:pt x="763" y="173"/>
                </a:cubicBezTo>
                <a:cubicBezTo>
                  <a:pt x="680" y="50"/>
                  <a:pt x="520" y="-28"/>
                  <a:pt x="355" y="10"/>
                </a:cubicBezTo>
                <a:cubicBezTo>
                  <a:pt x="120" y="65"/>
                  <a:pt x="2" y="304"/>
                  <a:pt x="0" y="499"/>
                </a:cubicBezTo>
                <a:cubicBezTo>
                  <a:pt x="-1" y="601"/>
                  <a:pt x="28" y="708"/>
                  <a:pt x="106" y="786"/>
                </a:cubicBezTo>
                <a:cubicBezTo>
                  <a:pt x="175" y="856"/>
                  <a:pt x="271" y="897"/>
                  <a:pt x="373" y="910"/>
                </a:cubicBezTo>
                <a:cubicBezTo>
                  <a:pt x="697" y="951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-32040" y="62107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6" y="3"/>
                  <a:pt x="5" y="5"/>
                  <a:pt x="3" y="5"/>
                </a:cubicBezTo>
                <a:cubicBezTo>
                  <a:pt x="2" y="6"/>
                  <a:pt x="0" y="5"/>
                  <a:pt x="0" y="4"/>
                </a:cubicBezTo>
                <a:cubicBezTo>
                  <a:pt x="0" y="3"/>
                  <a:pt x="0" y="0"/>
                  <a:pt x="1" y="0"/>
                </a:cubicBezTo>
                <a:cubicBezTo>
                  <a:pt x="2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-165960" y="602424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5"/>
                </a:moveTo>
                <a:cubicBezTo>
                  <a:pt x="430" y="35"/>
                  <a:pt x="403" y="37"/>
                  <a:pt x="376" y="44"/>
                </a:cubicBezTo>
                <a:cubicBezTo>
                  <a:pt x="155" y="94"/>
                  <a:pt x="37" y="319"/>
                  <a:pt x="36" y="515"/>
                </a:cubicBezTo>
                <a:cubicBezTo>
                  <a:pt x="35" y="625"/>
                  <a:pt x="70" y="722"/>
                  <a:pt x="136" y="789"/>
                </a:cubicBezTo>
                <a:cubicBezTo>
                  <a:pt x="198" y="854"/>
                  <a:pt x="290" y="896"/>
                  <a:pt x="393" y="909"/>
                </a:cubicBezTo>
                <a:cubicBezTo>
                  <a:pt x="684" y="946"/>
                  <a:pt x="821" y="771"/>
                  <a:pt x="850" y="611"/>
                </a:cubicBezTo>
                <a:cubicBezTo>
                  <a:pt x="876" y="469"/>
                  <a:pt x="844" y="311"/>
                  <a:pt x="766" y="199"/>
                </a:cubicBezTo>
                <a:cubicBezTo>
                  <a:pt x="696" y="95"/>
                  <a:pt x="578" y="35"/>
                  <a:pt x="457" y="35"/>
                </a:cubicBezTo>
                <a:moveTo>
                  <a:pt x="470" y="949"/>
                </a:moveTo>
                <a:cubicBezTo>
                  <a:pt x="444" y="949"/>
                  <a:pt x="417" y="947"/>
                  <a:pt x="388" y="944"/>
                </a:cubicBezTo>
                <a:cubicBezTo>
                  <a:pt x="278" y="930"/>
                  <a:pt x="179" y="884"/>
                  <a:pt x="111" y="814"/>
                </a:cubicBezTo>
                <a:cubicBezTo>
                  <a:pt x="39" y="740"/>
                  <a:pt x="-1" y="634"/>
                  <a:pt x="0" y="515"/>
                </a:cubicBezTo>
                <a:cubicBezTo>
                  <a:pt x="2" y="305"/>
                  <a:pt x="130" y="65"/>
                  <a:pt x="369" y="10"/>
                </a:cubicBezTo>
                <a:cubicBezTo>
                  <a:pt x="529" y="-27"/>
                  <a:pt x="701" y="41"/>
                  <a:pt x="795" y="179"/>
                </a:cubicBezTo>
                <a:cubicBezTo>
                  <a:pt x="878" y="301"/>
                  <a:pt x="913" y="465"/>
                  <a:pt x="884" y="617"/>
                </a:cubicBezTo>
                <a:cubicBezTo>
                  <a:pt x="856" y="776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-90000" y="6095880"/>
            <a:ext cx="178560" cy="205200"/>
          </a:xfrm>
          <a:custGeom>
            <a:avLst/>
            <a:gdLst/>
            <a:ahLst/>
            <a:rect l="0" t="0" r="r" b="b"/>
            <a:pathLst>
              <a:path w="496" h="570">
                <a:moveTo>
                  <a:pt x="255" y="35"/>
                </a:moveTo>
                <a:cubicBezTo>
                  <a:pt x="241" y="35"/>
                  <a:pt x="227" y="36"/>
                  <a:pt x="216" y="40"/>
                </a:cubicBezTo>
                <a:cubicBezTo>
                  <a:pt x="151" y="60"/>
                  <a:pt x="97" y="104"/>
                  <a:pt x="72" y="158"/>
                </a:cubicBezTo>
                <a:cubicBezTo>
                  <a:pt x="25" y="255"/>
                  <a:pt x="24" y="330"/>
                  <a:pt x="68" y="416"/>
                </a:cubicBezTo>
                <a:lnTo>
                  <a:pt x="76" y="433"/>
                </a:lnTo>
                <a:cubicBezTo>
                  <a:pt x="97" y="475"/>
                  <a:pt x="121" y="524"/>
                  <a:pt x="167" y="530"/>
                </a:cubicBezTo>
                <a:cubicBezTo>
                  <a:pt x="250" y="540"/>
                  <a:pt x="316" y="537"/>
                  <a:pt x="372" y="521"/>
                </a:cubicBezTo>
                <a:cubicBezTo>
                  <a:pt x="408" y="510"/>
                  <a:pt x="436" y="466"/>
                  <a:pt x="451" y="400"/>
                </a:cubicBezTo>
                <a:cubicBezTo>
                  <a:pt x="475" y="292"/>
                  <a:pt x="456" y="136"/>
                  <a:pt x="383" y="73"/>
                </a:cubicBezTo>
                <a:cubicBezTo>
                  <a:pt x="357" y="50"/>
                  <a:pt x="301" y="35"/>
                  <a:pt x="255" y="35"/>
                </a:cubicBezTo>
                <a:moveTo>
                  <a:pt x="257" y="570"/>
                </a:moveTo>
                <a:cubicBezTo>
                  <a:pt x="228" y="570"/>
                  <a:pt x="197" y="568"/>
                  <a:pt x="163" y="564"/>
                </a:cubicBezTo>
                <a:cubicBezTo>
                  <a:pt x="98" y="556"/>
                  <a:pt x="67" y="494"/>
                  <a:pt x="45" y="448"/>
                </a:cubicBezTo>
                <a:lnTo>
                  <a:pt x="37" y="433"/>
                </a:lnTo>
                <a:cubicBezTo>
                  <a:pt x="-13" y="336"/>
                  <a:pt x="-12" y="249"/>
                  <a:pt x="40" y="143"/>
                </a:cubicBezTo>
                <a:cubicBezTo>
                  <a:pt x="70" y="81"/>
                  <a:pt x="132" y="30"/>
                  <a:pt x="206" y="7"/>
                </a:cubicBezTo>
                <a:cubicBezTo>
                  <a:pt x="263" y="-12"/>
                  <a:pt x="362" y="8"/>
                  <a:pt x="406" y="47"/>
                </a:cubicBezTo>
                <a:cubicBezTo>
                  <a:pt x="489" y="119"/>
                  <a:pt x="512" y="287"/>
                  <a:pt x="485" y="407"/>
                </a:cubicBezTo>
                <a:cubicBezTo>
                  <a:pt x="467" y="488"/>
                  <a:pt x="431" y="540"/>
                  <a:pt x="382" y="554"/>
                </a:cubicBezTo>
                <a:cubicBezTo>
                  <a:pt x="344" y="565"/>
                  <a:pt x="303" y="570"/>
                  <a:pt x="257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-146880" y="517608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0" y="381"/>
                </a:moveTo>
                <a:cubicBezTo>
                  <a:pt x="-3" y="525"/>
                  <a:pt x="50" y="682"/>
                  <a:pt x="151" y="789"/>
                </a:cubicBezTo>
                <a:cubicBezTo>
                  <a:pt x="253" y="897"/>
                  <a:pt x="423" y="949"/>
                  <a:pt x="580" y="886"/>
                </a:cubicBezTo>
                <a:cubicBezTo>
                  <a:pt x="803" y="797"/>
                  <a:pt x="884" y="542"/>
                  <a:pt x="856" y="348"/>
                </a:cubicBezTo>
                <a:cubicBezTo>
                  <a:pt x="841" y="247"/>
                  <a:pt x="794" y="147"/>
                  <a:pt x="707" y="82"/>
                </a:cubicBezTo>
                <a:cubicBezTo>
                  <a:pt x="628" y="23"/>
                  <a:pt x="527" y="-3"/>
                  <a:pt x="423" y="0"/>
                </a:cubicBezTo>
                <a:cubicBezTo>
                  <a:pt x="97" y="10"/>
                  <a:pt x="4" y="235"/>
                  <a:pt x="0" y="38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3960" y="53337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3" y="5"/>
                </a:moveTo>
                <a:cubicBezTo>
                  <a:pt x="1" y="5"/>
                  <a:pt x="0" y="5"/>
                  <a:pt x="0" y="3"/>
                </a:cubicBezTo>
                <a:cubicBezTo>
                  <a:pt x="-1" y="2"/>
                  <a:pt x="0" y="0"/>
                  <a:pt x="1" y="0"/>
                </a:cubicBezTo>
                <a:cubicBezTo>
                  <a:pt x="3" y="-1"/>
                  <a:pt x="4" y="0"/>
                  <a:pt x="5" y="2"/>
                </a:cubicBezTo>
                <a:cubicBezTo>
                  <a:pt x="5" y="3"/>
                  <a:pt x="5" y="4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-91440" y="52682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6"/>
                </a:moveTo>
                <a:cubicBezTo>
                  <a:pt x="298" y="36"/>
                  <a:pt x="297" y="36"/>
                  <a:pt x="297" y="36"/>
                </a:cubicBezTo>
                <a:cubicBezTo>
                  <a:pt x="213" y="38"/>
                  <a:pt x="149" y="51"/>
                  <a:pt x="95" y="76"/>
                </a:cubicBezTo>
                <a:cubicBezTo>
                  <a:pt x="62" y="92"/>
                  <a:pt x="40" y="140"/>
                  <a:pt x="36" y="207"/>
                </a:cubicBezTo>
                <a:cubicBezTo>
                  <a:pt x="29" y="317"/>
                  <a:pt x="72" y="468"/>
                  <a:pt x="153" y="519"/>
                </a:cubicBezTo>
                <a:cubicBezTo>
                  <a:pt x="192" y="544"/>
                  <a:pt x="281" y="547"/>
                  <a:pt x="324" y="526"/>
                </a:cubicBezTo>
                <a:cubicBezTo>
                  <a:pt x="385" y="496"/>
                  <a:pt x="431" y="444"/>
                  <a:pt x="448" y="387"/>
                </a:cubicBezTo>
                <a:cubicBezTo>
                  <a:pt x="479" y="284"/>
                  <a:pt x="469" y="210"/>
                  <a:pt x="412" y="132"/>
                </a:cubicBezTo>
                <a:lnTo>
                  <a:pt x="402" y="117"/>
                </a:lnTo>
                <a:cubicBezTo>
                  <a:pt x="375" y="79"/>
                  <a:pt x="344" y="36"/>
                  <a:pt x="299" y="36"/>
                </a:cubicBezTo>
                <a:moveTo>
                  <a:pt x="248" y="575"/>
                </a:moveTo>
                <a:cubicBezTo>
                  <a:pt x="206" y="575"/>
                  <a:pt x="162" y="566"/>
                  <a:pt x="135" y="549"/>
                </a:cubicBezTo>
                <a:cubicBezTo>
                  <a:pt x="42" y="490"/>
                  <a:pt x="-7" y="328"/>
                  <a:pt x="1" y="205"/>
                </a:cubicBezTo>
                <a:cubicBezTo>
                  <a:pt x="7" y="123"/>
                  <a:pt x="35" y="66"/>
                  <a:pt x="80" y="45"/>
                </a:cubicBezTo>
                <a:cubicBezTo>
                  <a:pt x="138" y="18"/>
                  <a:pt x="207" y="4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1" y="57"/>
                  <a:pt x="430" y="98"/>
                </a:cubicBezTo>
                <a:lnTo>
                  <a:pt x="440" y="111"/>
                </a:lnTo>
                <a:cubicBezTo>
                  <a:pt x="503" y="198"/>
                  <a:pt x="516" y="284"/>
                  <a:pt x="481" y="397"/>
                </a:cubicBezTo>
                <a:cubicBezTo>
                  <a:pt x="462" y="463"/>
                  <a:pt x="408" y="523"/>
                  <a:pt x="339" y="558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-158760" y="520488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6" y="34"/>
                </a:moveTo>
                <a:cubicBezTo>
                  <a:pt x="451" y="34"/>
                  <a:pt x="446" y="34"/>
                  <a:pt x="440" y="34"/>
                </a:cubicBezTo>
                <a:cubicBezTo>
                  <a:pt x="147" y="43"/>
                  <a:pt x="38" y="237"/>
                  <a:pt x="34" y="400"/>
                </a:cubicBezTo>
                <a:cubicBezTo>
                  <a:pt x="31" y="544"/>
                  <a:pt x="87" y="695"/>
                  <a:pt x="181" y="794"/>
                </a:cubicBezTo>
                <a:cubicBezTo>
                  <a:pt x="286" y="906"/>
                  <a:pt x="450" y="943"/>
                  <a:pt x="590" y="887"/>
                </a:cubicBezTo>
                <a:cubicBezTo>
                  <a:pt x="801" y="803"/>
                  <a:pt x="882" y="563"/>
                  <a:pt x="854" y="369"/>
                </a:cubicBezTo>
                <a:cubicBezTo>
                  <a:pt x="838" y="260"/>
                  <a:pt x="788" y="168"/>
                  <a:pt x="713" y="112"/>
                </a:cubicBezTo>
                <a:cubicBezTo>
                  <a:pt x="645" y="62"/>
                  <a:pt x="554" y="34"/>
                  <a:pt x="456" y="34"/>
                </a:cubicBezTo>
                <a:moveTo>
                  <a:pt x="455" y="948"/>
                </a:moveTo>
                <a:cubicBezTo>
                  <a:pt x="345" y="948"/>
                  <a:pt x="234" y="902"/>
                  <a:pt x="155" y="818"/>
                </a:cubicBezTo>
                <a:cubicBezTo>
                  <a:pt x="54" y="711"/>
                  <a:pt x="-4" y="554"/>
                  <a:pt x="0" y="399"/>
                </a:cubicBezTo>
                <a:cubicBezTo>
                  <a:pt x="4" y="221"/>
                  <a:pt x="121" y="9"/>
                  <a:pt x="439" y="0"/>
                </a:cubicBezTo>
                <a:cubicBezTo>
                  <a:pt x="551" y="-4"/>
                  <a:pt x="655" y="26"/>
                  <a:pt x="733" y="85"/>
                </a:cubicBezTo>
                <a:cubicBezTo>
                  <a:pt x="816" y="146"/>
                  <a:pt x="871" y="246"/>
                  <a:pt x="889" y="364"/>
                </a:cubicBezTo>
                <a:cubicBezTo>
                  <a:pt x="920" y="571"/>
                  <a:pt x="830" y="828"/>
                  <a:pt x="603" y="919"/>
                </a:cubicBezTo>
                <a:cubicBezTo>
                  <a:pt x="555" y="938"/>
                  <a:pt x="505" y="948"/>
                  <a:pt x="455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-101520" y="745668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5"/>
                </a:moveTo>
                <a:cubicBezTo>
                  <a:pt x="353" y="875"/>
                  <a:pt x="518" y="888"/>
                  <a:pt x="656" y="838"/>
                </a:cubicBezTo>
                <a:cubicBezTo>
                  <a:pt x="797" y="788"/>
                  <a:pt x="912" y="654"/>
                  <a:pt x="917" y="483"/>
                </a:cubicBezTo>
                <a:cubicBezTo>
                  <a:pt x="925" y="243"/>
                  <a:pt x="722" y="68"/>
                  <a:pt x="534" y="17"/>
                </a:cubicBezTo>
                <a:cubicBezTo>
                  <a:pt x="435" y="-9"/>
                  <a:pt x="325" y="-8"/>
                  <a:pt x="230" y="47"/>
                </a:cubicBezTo>
                <a:cubicBezTo>
                  <a:pt x="144" y="96"/>
                  <a:pt x="80" y="178"/>
                  <a:pt x="42" y="274"/>
                </a:cubicBezTo>
                <a:cubicBezTo>
                  <a:pt x="-79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46080" y="76255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6" y="2"/>
                </a:moveTo>
                <a:cubicBezTo>
                  <a:pt x="6" y="3"/>
                  <a:pt x="5" y="5"/>
                  <a:pt x="4" y="5"/>
                </a:cubicBezTo>
                <a:cubicBezTo>
                  <a:pt x="1" y="5"/>
                  <a:pt x="0" y="3"/>
                  <a:pt x="0" y="2"/>
                </a:cubicBezTo>
                <a:cubicBezTo>
                  <a:pt x="0" y="1"/>
                  <a:pt x="1" y="0"/>
                  <a:pt x="4" y="0"/>
                </a:cubicBezTo>
                <a:cubicBezTo>
                  <a:pt x="5" y="0"/>
                  <a:pt x="6" y="1"/>
                  <a:pt x="6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-89640" y="74772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5" y="78"/>
                </a:cubicBezTo>
                <a:cubicBezTo>
                  <a:pt x="177" y="123"/>
                  <a:pt x="113" y="200"/>
                  <a:pt x="75" y="297"/>
                </a:cubicBezTo>
                <a:cubicBezTo>
                  <a:pt x="-34" y="571"/>
                  <a:pt x="99" y="747"/>
                  <a:pt x="247" y="816"/>
                </a:cubicBezTo>
                <a:cubicBezTo>
                  <a:pt x="378" y="876"/>
                  <a:pt x="538" y="885"/>
                  <a:pt x="667" y="839"/>
                </a:cubicBezTo>
                <a:cubicBezTo>
                  <a:pt x="812" y="787"/>
                  <a:pt x="912" y="651"/>
                  <a:pt x="917" y="501"/>
                </a:cubicBezTo>
                <a:cubicBezTo>
                  <a:pt x="923" y="272"/>
                  <a:pt x="736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89" y="903"/>
                </a:moveTo>
                <a:cubicBezTo>
                  <a:pt x="402" y="903"/>
                  <a:pt x="313" y="884"/>
                  <a:pt x="233" y="847"/>
                </a:cubicBezTo>
                <a:cubicBezTo>
                  <a:pt x="71" y="773"/>
                  <a:pt x="-76" y="580"/>
                  <a:pt x="43" y="284"/>
                </a:cubicBezTo>
                <a:cubicBezTo>
                  <a:pt x="84" y="180"/>
                  <a:pt x="153" y="97"/>
                  <a:pt x="238" y="48"/>
                </a:cubicBezTo>
                <a:cubicBezTo>
                  <a:pt x="327" y="-3"/>
                  <a:pt x="439" y="-14"/>
                  <a:pt x="555" y="17"/>
                </a:cubicBezTo>
                <a:cubicBezTo>
                  <a:pt x="758" y="72"/>
                  <a:pt x="959" y="255"/>
                  <a:pt x="951" y="502"/>
                </a:cubicBezTo>
                <a:cubicBezTo>
                  <a:pt x="946" y="666"/>
                  <a:pt x="837" y="815"/>
                  <a:pt x="679" y="871"/>
                </a:cubicBezTo>
                <a:cubicBezTo>
                  <a:pt x="619" y="893"/>
                  <a:pt x="555" y="903"/>
                  <a:pt x="48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-26280" y="75560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4" y="312"/>
                </a:moveTo>
                <a:cubicBezTo>
                  <a:pt x="35" y="349"/>
                  <a:pt x="70" y="388"/>
                  <a:pt x="131" y="419"/>
                </a:cubicBezTo>
                <a:cubicBezTo>
                  <a:pt x="229" y="469"/>
                  <a:pt x="386" y="490"/>
                  <a:pt x="465" y="436"/>
                </a:cubicBezTo>
                <a:cubicBezTo>
                  <a:pt x="503" y="410"/>
                  <a:pt x="541" y="330"/>
                  <a:pt x="539" y="283"/>
                </a:cubicBezTo>
                <a:cubicBezTo>
                  <a:pt x="536" y="214"/>
                  <a:pt x="507" y="150"/>
                  <a:pt x="461" y="112"/>
                </a:cubicBezTo>
                <a:cubicBezTo>
                  <a:pt x="379" y="42"/>
                  <a:pt x="306" y="22"/>
                  <a:pt x="211" y="43"/>
                </a:cubicBezTo>
                <a:lnTo>
                  <a:pt x="194" y="47"/>
                </a:lnTo>
                <a:cubicBezTo>
                  <a:pt x="148" y="56"/>
                  <a:pt x="94" y="67"/>
                  <a:pt x="77" y="110"/>
                </a:cubicBezTo>
                <a:cubicBezTo>
                  <a:pt x="46" y="188"/>
                  <a:pt x="32" y="252"/>
                  <a:pt x="34" y="312"/>
                </a:cubicBezTo>
                <a:moveTo>
                  <a:pt x="336" y="502"/>
                </a:moveTo>
                <a:cubicBezTo>
                  <a:pt x="260" y="502"/>
                  <a:pt x="178" y="482"/>
                  <a:pt x="115" y="449"/>
                </a:cubicBezTo>
                <a:cubicBezTo>
                  <a:pt x="42" y="412"/>
                  <a:pt x="1" y="364"/>
                  <a:pt x="0" y="314"/>
                </a:cubicBezTo>
                <a:lnTo>
                  <a:pt x="0" y="313"/>
                </a:lnTo>
                <a:cubicBezTo>
                  <a:pt x="-2" y="248"/>
                  <a:pt x="12" y="180"/>
                  <a:pt x="45" y="98"/>
                </a:cubicBezTo>
                <a:cubicBezTo>
                  <a:pt x="69" y="37"/>
                  <a:pt x="138" y="23"/>
                  <a:pt x="187" y="13"/>
                </a:cubicBezTo>
                <a:lnTo>
                  <a:pt x="204" y="9"/>
                </a:lnTo>
                <a:cubicBezTo>
                  <a:pt x="309" y="-14"/>
                  <a:pt x="393" y="9"/>
                  <a:pt x="484" y="85"/>
                </a:cubicBezTo>
                <a:cubicBezTo>
                  <a:pt x="536" y="130"/>
                  <a:pt x="570" y="202"/>
                  <a:pt x="574" y="281"/>
                </a:cubicBezTo>
                <a:cubicBezTo>
                  <a:pt x="577" y="341"/>
                  <a:pt x="532" y="432"/>
                  <a:pt x="484" y="465"/>
                </a:cubicBezTo>
                <a:cubicBezTo>
                  <a:pt x="445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331640" y="786312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5"/>
                </a:moveTo>
                <a:cubicBezTo>
                  <a:pt x="353" y="875"/>
                  <a:pt x="518" y="888"/>
                  <a:pt x="657" y="838"/>
                </a:cubicBezTo>
                <a:cubicBezTo>
                  <a:pt x="797" y="788"/>
                  <a:pt x="912" y="654"/>
                  <a:pt x="917" y="484"/>
                </a:cubicBezTo>
                <a:cubicBezTo>
                  <a:pt x="924" y="243"/>
                  <a:pt x="723" y="68"/>
                  <a:pt x="534" y="17"/>
                </a:cubicBezTo>
                <a:cubicBezTo>
                  <a:pt x="435" y="-9"/>
                  <a:pt x="324" y="-8"/>
                  <a:pt x="229" y="47"/>
                </a:cubicBezTo>
                <a:cubicBezTo>
                  <a:pt x="144" y="95"/>
                  <a:pt x="80" y="178"/>
                  <a:pt x="42" y="275"/>
                </a:cubicBezTo>
                <a:cubicBezTo>
                  <a:pt x="-80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58760" y="73368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3"/>
                </a:moveTo>
                <a:cubicBezTo>
                  <a:pt x="5" y="4"/>
                  <a:pt x="5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" y="0"/>
                  <a:pt x="5" y="1"/>
                  <a:pt x="5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343520" y="78836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248" y="816"/>
                </a:moveTo>
                <a:cubicBezTo>
                  <a:pt x="378" y="876"/>
                  <a:pt x="539" y="885"/>
                  <a:pt x="669" y="839"/>
                </a:cubicBezTo>
                <a:cubicBezTo>
                  <a:pt x="813" y="787"/>
                  <a:pt x="913" y="651"/>
                  <a:pt x="917" y="500"/>
                </a:cubicBezTo>
                <a:cubicBezTo>
                  <a:pt x="924" y="273"/>
                  <a:pt x="736" y="102"/>
                  <a:pt x="547" y="51"/>
                </a:cubicBezTo>
                <a:cubicBezTo>
                  <a:pt x="440" y="22"/>
                  <a:pt x="337" y="32"/>
                  <a:pt x="255" y="78"/>
                </a:cubicBezTo>
                <a:cubicBezTo>
                  <a:pt x="178" y="123"/>
                  <a:pt x="114" y="201"/>
                  <a:pt x="75" y="298"/>
                </a:cubicBezTo>
                <a:cubicBezTo>
                  <a:pt x="-34" y="571"/>
                  <a:pt x="100" y="747"/>
                  <a:pt x="248" y="816"/>
                </a:cubicBezTo>
                <a:moveTo>
                  <a:pt x="490" y="903"/>
                </a:moveTo>
                <a:cubicBezTo>
                  <a:pt x="403" y="903"/>
                  <a:pt x="313" y="884"/>
                  <a:pt x="233" y="847"/>
                </a:cubicBezTo>
                <a:cubicBezTo>
                  <a:pt x="72" y="772"/>
                  <a:pt x="-75" y="580"/>
                  <a:pt x="43" y="285"/>
                </a:cubicBezTo>
                <a:cubicBezTo>
                  <a:pt x="85" y="180"/>
                  <a:pt x="154" y="97"/>
                  <a:pt x="238" y="48"/>
                </a:cubicBezTo>
                <a:cubicBezTo>
                  <a:pt x="327" y="-3"/>
                  <a:pt x="440" y="-14"/>
                  <a:pt x="556" y="17"/>
                </a:cubicBezTo>
                <a:cubicBezTo>
                  <a:pt x="758" y="72"/>
                  <a:pt x="959" y="256"/>
                  <a:pt x="952" y="501"/>
                </a:cubicBezTo>
                <a:cubicBezTo>
                  <a:pt x="947" y="666"/>
                  <a:pt x="838" y="815"/>
                  <a:pt x="680" y="871"/>
                </a:cubicBezTo>
                <a:cubicBezTo>
                  <a:pt x="621" y="893"/>
                  <a:pt x="556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406880" y="796248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2"/>
                </a:moveTo>
                <a:cubicBezTo>
                  <a:pt x="36" y="349"/>
                  <a:pt x="71" y="388"/>
                  <a:pt x="131" y="419"/>
                </a:cubicBezTo>
                <a:cubicBezTo>
                  <a:pt x="230" y="469"/>
                  <a:pt x="385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4"/>
                  <a:pt x="507" y="151"/>
                  <a:pt x="462" y="112"/>
                </a:cubicBezTo>
                <a:cubicBezTo>
                  <a:pt x="379" y="42"/>
                  <a:pt x="306" y="22"/>
                  <a:pt x="212" y="43"/>
                </a:cubicBezTo>
                <a:lnTo>
                  <a:pt x="195" y="47"/>
                </a:lnTo>
                <a:cubicBezTo>
                  <a:pt x="148" y="56"/>
                  <a:pt x="95" y="67"/>
                  <a:pt x="78" y="110"/>
                </a:cubicBezTo>
                <a:cubicBezTo>
                  <a:pt x="47" y="189"/>
                  <a:pt x="33" y="253"/>
                  <a:pt x="35" y="312"/>
                </a:cubicBezTo>
                <a:moveTo>
                  <a:pt x="336" y="502"/>
                </a:moveTo>
                <a:cubicBezTo>
                  <a:pt x="260" y="502"/>
                  <a:pt x="178" y="482"/>
                  <a:pt x="115" y="449"/>
                </a:cubicBezTo>
                <a:cubicBezTo>
                  <a:pt x="43" y="412"/>
                  <a:pt x="2" y="364"/>
                  <a:pt x="0" y="313"/>
                </a:cubicBezTo>
                <a:cubicBezTo>
                  <a:pt x="-2" y="249"/>
                  <a:pt x="13" y="181"/>
                  <a:pt x="46" y="98"/>
                </a:cubicBezTo>
                <a:cubicBezTo>
                  <a:pt x="70" y="37"/>
                  <a:pt x="138" y="23"/>
                  <a:pt x="188" y="13"/>
                </a:cubicBezTo>
                <a:lnTo>
                  <a:pt x="204" y="9"/>
                </a:lnTo>
                <a:cubicBezTo>
                  <a:pt x="309" y="-14"/>
                  <a:pt x="394" y="9"/>
                  <a:pt x="484" y="85"/>
                </a:cubicBezTo>
                <a:cubicBezTo>
                  <a:pt x="537" y="130"/>
                  <a:pt x="570" y="203"/>
                  <a:pt x="574" y="281"/>
                </a:cubicBezTo>
                <a:cubicBezTo>
                  <a:pt x="577" y="341"/>
                  <a:pt x="533" y="432"/>
                  <a:pt x="485" y="464"/>
                </a:cubicBezTo>
                <a:cubicBezTo>
                  <a:pt x="446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28960" y="787932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855" y="346"/>
                </a:moveTo>
                <a:cubicBezTo>
                  <a:pt x="801" y="213"/>
                  <a:pt x="690" y="91"/>
                  <a:pt x="554" y="32"/>
                </a:cubicBezTo>
                <a:cubicBezTo>
                  <a:pt x="418" y="-27"/>
                  <a:pt x="241" y="-7"/>
                  <a:pt x="122" y="113"/>
                </a:cubicBezTo>
                <a:cubicBezTo>
                  <a:pt x="-48" y="284"/>
                  <a:pt x="-20" y="550"/>
                  <a:pt x="83" y="716"/>
                </a:cubicBezTo>
                <a:cubicBezTo>
                  <a:pt x="137" y="803"/>
                  <a:pt x="218" y="877"/>
                  <a:pt x="325" y="902"/>
                </a:cubicBezTo>
                <a:cubicBezTo>
                  <a:pt x="420" y="925"/>
                  <a:pt x="523" y="908"/>
                  <a:pt x="617" y="865"/>
                </a:cubicBezTo>
                <a:cubicBezTo>
                  <a:pt x="913" y="726"/>
                  <a:pt x="910" y="483"/>
                  <a:pt x="855" y="3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392760" y="80424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1"/>
                </a:moveTo>
                <a:cubicBezTo>
                  <a:pt x="2" y="0"/>
                  <a:pt x="4" y="0"/>
                  <a:pt x="5" y="1"/>
                </a:cubicBez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9240" y="7837920"/>
            <a:ext cx="330840" cy="340560"/>
          </a:xfrm>
          <a:custGeom>
            <a:avLst/>
            <a:gdLst/>
            <a:ahLst/>
            <a:rect l="0" t="0" r="r" b="b"/>
            <a:pathLst>
              <a:path w="919" h="946">
                <a:moveTo>
                  <a:pt x="415" y="34"/>
                </a:moveTo>
                <a:cubicBezTo>
                  <a:pt x="317" y="34"/>
                  <a:pt x="222" y="71"/>
                  <a:pt x="152" y="142"/>
                </a:cubicBezTo>
                <a:cubicBezTo>
                  <a:pt x="-9" y="303"/>
                  <a:pt x="12" y="557"/>
                  <a:pt x="115" y="723"/>
                </a:cubicBezTo>
                <a:cubicBezTo>
                  <a:pt x="173" y="817"/>
                  <a:pt x="255" y="880"/>
                  <a:pt x="346" y="902"/>
                </a:cubicBezTo>
                <a:cubicBezTo>
                  <a:pt x="433" y="922"/>
                  <a:pt x="533" y="910"/>
                  <a:pt x="627" y="865"/>
                </a:cubicBezTo>
                <a:cubicBezTo>
                  <a:pt x="894" y="741"/>
                  <a:pt x="917" y="521"/>
                  <a:pt x="856" y="369"/>
                </a:cubicBezTo>
                <a:cubicBezTo>
                  <a:pt x="802" y="235"/>
                  <a:pt x="690" y="119"/>
                  <a:pt x="564" y="65"/>
                </a:cubicBezTo>
                <a:cubicBezTo>
                  <a:pt x="516" y="44"/>
                  <a:pt x="465" y="34"/>
                  <a:pt x="415" y="34"/>
                </a:cubicBezTo>
                <a:moveTo>
                  <a:pt x="430" y="946"/>
                </a:moveTo>
                <a:cubicBezTo>
                  <a:pt x="399" y="946"/>
                  <a:pt x="368" y="943"/>
                  <a:pt x="338" y="936"/>
                </a:cubicBezTo>
                <a:cubicBezTo>
                  <a:pt x="238" y="912"/>
                  <a:pt x="148" y="843"/>
                  <a:pt x="85" y="742"/>
                </a:cubicBezTo>
                <a:cubicBezTo>
                  <a:pt x="-25" y="564"/>
                  <a:pt x="-46" y="291"/>
                  <a:pt x="127" y="117"/>
                </a:cubicBezTo>
                <a:cubicBezTo>
                  <a:pt x="243" y="1"/>
                  <a:pt x="424" y="-33"/>
                  <a:pt x="578" y="33"/>
                </a:cubicBezTo>
                <a:cubicBezTo>
                  <a:pt x="713" y="91"/>
                  <a:pt x="830" y="212"/>
                  <a:pt x="888" y="356"/>
                </a:cubicBezTo>
                <a:cubicBezTo>
                  <a:pt x="955" y="522"/>
                  <a:pt x="931" y="762"/>
                  <a:pt x="642" y="897"/>
                </a:cubicBezTo>
                <a:cubicBezTo>
                  <a:pt x="572" y="929"/>
                  <a:pt x="500" y="946"/>
                  <a:pt x="430" y="94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92680" y="790380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240" y="35"/>
                </a:moveTo>
                <a:cubicBezTo>
                  <a:pt x="193" y="35"/>
                  <a:pt x="123" y="64"/>
                  <a:pt x="95" y="97"/>
                </a:cubicBezTo>
                <a:cubicBezTo>
                  <a:pt x="51" y="149"/>
                  <a:pt x="29" y="215"/>
                  <a:pt x="35" y="275"/>
                </a:cubicBezTo>
                <a:cubicBezTo>
                  <a:pt x="48" y="382"/>
                  <a:pt x="87" y="445"/>
                  <a:pt x="170" y="495"/>
                </a:cubicBezTo>
                <a:lnTo>
                  <a:pt x="185" y="504"/>
                </a:lnTo>
                <a:cubicBezTo>
                  <a:pt x="226" y="529"/>
                  <a:pt x="272" y="557"/>
                  <a:pt x="314" y="537"/>
                </a:cubicBezTo>
                <a:cubicBezTo>
                  <a:pt x="390" y="502"/>
                  <a:pt x="444" y="465"/>
                  <a:pt x="483" y="420"/>
                </a:cubicBezTo>
                <a:cubicBezTo>
                  <a:pt x="507" y="393"/>
                  <a:pt x="508" y="340"/>
                  <a:pt x="485" y="277"/>
                </a:cubicBezTo>
                <a:cubicBezTo>
                  <a:pt x="448" y="172"/>
                  <a:pt x="349" y="50"/>
                  <a:pt x="254" y="36"/>
                </a:cubicBezTo>
                <a:cubicBezTo>
                  <a:pt x="250" y="35"/>
                  <a:pt x="245" y="35"/>
                  <a:pt x="240" y="35"/>
                </a:cubicBezTo>
                <a:moveTo>
                  <a:pt x="284" y="579"/>
                </a:moveTo>
                <a:cubicBezTo>
                  <a:pt x="241" y="579"/>
                  <a:pt x="200" y="553"/>
                  <a:pt x="167" y="534"/>
                </a:cubicBezTo>
                <a:lnTo>
                  <a:pt x="153" y="525"/>
                </a:lnTo>
                <a:cubicBezTo>
                  <a:pt x="60" y="470"/>
                  <a:pt x="15" y="396"/>
                  <a:pt x="1" y="279"/>
                </a:cubicBezTo>
                <a:cubicBezTo>
                  <a:pt x="-7" y="209"/>
                  <a:pt x="18" y="133"/>
                  <a:pt x="68" y="74"/>
                </a:cubicBezTo>
                <a:cubicBezTo>
                  <a:pt x="107" y="28"/>
                  <a:pt x="202" y="-8"/>
                  <a:pt x="259" y="1"/>
                </a:cubicBezTo>
                <a:cubicBezTo>
                  <a:pt x="368" y="18"/>
                  <a:pt x="476" y="148"/>
                  <a:pt x="518" y="265"/>
                </a:cubicBezTo>
                <a:cubicBezTo>
                  <a:pt x="547" y="342"/>
                  <a:pt x="543" y="405"/>
                  <a:pt x="509" y="443"/>
                </a:cubicBezTo>
                <a:cubicBezTo>
                  <a:pt x="467" y="491"/>
                  <a:pt x="409" y="531"/>
                  <a:pt x="329" y="569"/>
                </a:cubicBezTo>
                <a:cubicBezTo>
                  <a:pt x="314" y="576"/>
                  <a:pt x="299" y="579"/>
                  <a:pt x="284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-73440" y="829476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9" y="317"/>
                </a:moveTo>
                <a:cubicBezTo>
                  <a:pt x="-16" y="459"/>
                  <a:pt x="13" y="621"/>
                  <a:pt x="96" y="743"/>
                </a:cubicBezTo>
                <a:cubicBezTo>
                  <a:pt x="180" y="865"/>
                  <a:pt x="339" y="943"/>
                  <a:pt x="504" y="905"/>
                </a:cubicBezTo>
                <a:cubicBezTo>
                  <a:pt x="740" y="851"/>
                  <a:pt x="858" y="612"/>
                  <a:pt x="859" y="417"/>
                </a:cubicBezTo>
                <a:cubicBezTo>
                  <a:pt x="860" y="314"/>
                  <a:pt x="831" y="207"/>
                  <a:pt x="754" y="129"/>
                </a:cubicBezTo>
                <a:cubicBezTo>
                  <a:pt x="686" y="59"/>
                  <a:pt x="589" y="18"/>
                  <a:pt x="486" y="5"/>
                </a:cubicBezTo>
                <a:cubicBezTo>
                  <a:pt x="162" y="-36"/>
                  <a:pt x="35" y="172"/>
                  <a:pt x="9" y="317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56520" y="85410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1" y="4"/>
                </a:moveTo>
                <a:cubicBezTo>
                  <a:pt x="-1" y="3"/>
                  <a:pt x="1" y="0"/>
                  <a:pt x="2" y="0"/>
                </a:cubicBezTo>
                <a:cubicBezTo>
                  <a:pt x="3" y="-1"/>
                  <a:pt x="4" y="0"/>
                  <a:pt x="4" y="2"/>
                </a:cubicBezTo>
                <a:cubicBezTo>
                  <a:pt x="6" y="3"/>
                  <a:pt x="4" y="5"/>
                  <a:pt x="3" y="5"/>
                </a:cubicBezTo>
                <a:cubicBezTo>
                  <a:pt x="2" y="7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-95760" y="832032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25" y="34"/>
                </a:moveTo>
                <a:cubicBezTo>
                  <a:pt x="186" y="34"/>
                  <a:pt x="70" y="192"/>
                  <a:pt x="44" y="338"/>
                </a:cubicBezTo>
                <a:cubicBezTo>
                  <a:pt x="18" y="479"/>
                  <a:pt x="51" y="637"/>
                  <a:pt x="128" y="750"/>
                </a:cubicBezTo>
                <a:cubicBezTo>
                  <a:pt x="214" y="877"/>
                  <a:pt x="371" y="939"/>
                  <a:pt x="518" y="905"/>
                </a:cubicBezTo>
                <a:cubicBezTo>
                  <a:pt x="740" y="854"/>
                  <a:pt x="858" y="630"/>
                  <a:pt x="860" y="434"/>
                </a:cubicBezTo>
                <a:cubicBezTo>
                  <a:pt x="861" y="324"/>
                  <a:pt x="825" y="226"/>
                  <a:pt x="760" y="160"/>
                </a:cubicBezTo>
                <a:cubicBezTo>
                  <a:pt x="696" y="96"/>
                  <a:pt x="605" y="52"/>
                  <a:pt x="502" y="39"/>
                </a:cubicBezTo>
                <a:cubicBezTo>
                  <a:pt x="475" y="36"/>
                  <a:pt x="449" y="34"/>
                  <a:pt x="425" y="34"/>
                </a:cubicBezTo>
                <a:moveTo>
                  <a:pt x="438" y="949"/>
                </a:moveTo>
                <a:cubicBezTo>
                  <a:pt x="305" y="949"/>
                  <a:pt x="176" y="883"/>
                  <a:pt x="99" y="770"/>
                </a:cubicBezTo>
                <a:cubicBezTo>
                  <a:pt x="16" y="648"/>
                  <a:pt x="-18" y="484"/>
                  <a:pt x="10" y="332"/>
                </a:cubicBezTo>
                <a:cubicBezTo>
                  <a:pt x="41" y="157"/>
                  <a:pt x="190" y="-34"/>
                  <a:pt x="506" y="5"/>
                </a:cubicBezTo>
                <a:cubicBezTo>
                  <a:pt x="617" y="19"/>
                  <a:pt x="716" y="65"/>
                  <a:pt x="784" y="135"/>
                </a:cubicBezTo>
                <a:cubicBezTo>
                  <a:pt x="856" y="209"/>
                  <a:pt x="895" y="315"/>
                  <a:pt x="894" y="434"/>
                </a:cubicBezTo>
                <a:cubicBezTo>
                  <a:pt x="892" y="643"/>
                  <a:pt x="766" y="884"/>
                  <a:pt x="526" y="939"/>
                </a:cubicBezTo>
                <a:cubicBezTo>
                  <a:pt x="496" y="946"/>
                  <a:pt x="467" y="949"/>
                  <a:pt x="438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-28080" y="8384760"/>
            <a:ext cx="178200" cy="205200"/>
          </a:xfrm>
          <a:custGeom>
            <a:avLst/>
            <a:gdLst/>
            <a:ahLst/>
            <a:rect l="0" t="0" r="r" b="b"/>
            <a:pathLst>
              <a:path w="495" h="570">
                <a:moveTo>
                  <a:pt x="123" y="49"/>
                </a:moveTo>
                <a:cubicBezTo>
                  <a:pt x="87" y="59"/>
                  <a:pt x="59" y="103"/>
                  <a:pt x="44" y="169"/>
                </a:cubicBezTo>
                <a:cubicBezTo>
                  <a:pt x="21" y="277"/>
                  <a:pt x="40" y="434"/>
                  <a:pt x="112" y="497"/>
                </a:cubicBezTo>
                <a:cubicBezTo>
                  <a:pt x="146" y="527"/>
                  <a:pt x="234" y="544"/>
                  <a:pt x="279" y="530"/>
                </a:cubicBezTo>
                <a:cubicBezTo>
                  <a:pt x="345" y="510"/>
                  <a:pt x="399" y="466"/>
                  <a:pt x="424" y="412"/>
                </a:cubicBezTo>
                <a:cubicBezTo>
                  <a:pt x="471" y="314"/>
                  <a:pt x="472" y="239"/>
                  <a:pt x="428" y="153"/>
                </a:cubicBezTo>
                <a:lnTo>
                  <a:pt x="420" y="137"/>
                </a:lnTo>
                <a:cubicBezTo>
                  <a:pt x="399" y="94"/>
                  <a:pt x="375" y="46"/>
                  <a:pt x="329" y="40"/>
                </a:cubicBezTo>
                <a:cubicBezTo>
                  <a:pt x="245" y="30"/>
                  <a:pt x="179" y="32"/>
                  <a:pt x="123" y="49"/>
                </a:cubicBezTo>
                <a:moveTo>
                  <a:pt x="239" y="570"/>
                </a:moveTo>
                <a:cubicBezTo>
                  <a:pt x="185" y="570"/>
                  <a:pt x="122" y="552"/>
                  <a:pt x="89" y="523"/>
                </a:cubicBezTo>
                <a:cubicBezTo>
                  <a:pt x="6" y="451"/>
                  <a:pt x="-16" y="282"/>
                  <a:pt x="10" y="162"/>
                </a:cubicBezTo>
                <a:cubicBezTo>
                  <a:pt x="28" y="82"/>
                  <a:pt x="64" y="30"/>
                  <a:pt x="113" y="16"/>
                </a:cubicBezTo>
                <a:cubicBezTo>
                  <a:pt x="174" y="-2"/>
                  <a:pt x="244" y="-5"/>
                  <a:pt x="333" y="6"/>
                </a:cubicBezTo>
                <a:cubicBezTo>
                  <a:pt x="398" y="14"/>
                  <a:pt x="429" y="76"/>
                  <a:pt x="451" y="122"/>
                </a:cubicBezTo>
                <a:lnTo>
                  <a:pt x="459" y="137"/>
                </a:lnTo>
                <a:cubicBezTo>
                  <a:pt x="508" y="233"/>
                  <a:pt x="507" y="319"/>
                  <a:pt x="456" y="427"/>
                </a:cubicBezTo>
                <a:cubicBezTo>
                  <a:pt x="426" y="489"/>
                  <a:pt x="364" y="540"/>
                  <a:pt x="289" y="563"/>
                </a:cubicBezTo>
                <a:cubicBezTo>
                  <a:pt x="275" y="568"/>
                  <a:pt x="257" y="570"/>
                  <a:pt x="239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452520" y="740124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4" y="814"/>
                </a:moveTo>
                <a:cubicBezTo>
                  <a:pt x="354" y="875"/>
                  <a:pt x="518" y="888"/>
                  <a:pt x="657" y="838"/>
                </a:cubicBezTo>
                <a:cubicBezTo>
                  <a:pt x="797" y="788"/>
                  <a:pt x="912" y="652"/>
                  <a:pt x="917" y="483"/>
                </a:cubicBezTo>
                <a:cubicBezTo>
                  <a:pt x="924" y="242"/>
                  <a:pt x="723" y="68"/>
                  <a:pt x="534" y="17"/>
                </a:cubicBezTo>
                <a:cubicBezTo>
                  <a:pt x="436" y="-10"/>
                  <a:pt x="325" y="-8"/>
                  <a:pt x="230" y="46"/>
                </a:cubicBezTo>
                <a:cubicBezTo>
                  <a:pt x="145" y="95"/>
                  <a:pt x="80" y="177"/>
                  <a:pt x="42" y="273"/>
                </a:cubicBezTo>
                <a:cubicBezTo>
                  <a:pt x="-79" y="576"/>
                  <a:pt x="90" y="753"/>
                  <a:pt x="224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600480" y="75700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4"/>
                </a:moveTo>
                <a:cubicBezTo>
                  <a:pt x="5" y="5"/>
                  <a:pt x="4" y="6"/>
                  <a:pt x="3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464400" y="742176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9" y="34"/>
                </a:moveTo>
                <a:cubicBezTo>
                  <a:pt x="366" y="34"/>
                  <a:pt x="307" y="49"/>
                  <a:pt x="257" y="78"/>
                </a:cubicBezTo>
                <a:cubicBezTo>
                  <a:pt x="179" y="122"/>
                  <a:pt x="114" y="200"/>
                  <a:pt x="75" y="296"/>
                </a:cubicBezTo>
                <a:cubicBezTo>
                  <a:pt x="-34" y="569"/>
                  <a:pt x="100" y="747"/>
                  <a:pt x="249" y="815"/>
                </a:cubicBezTo>
                <a:cubicBezTo>
                  <a:pt x="379" y="876"/>
                  <a:pt x="540" y="885"/>
                  <a:pt x="669" y="838"/>
                </a:cubicBezTo>
                <a:cubicBezTo>
                  <a:pt x="813" y="787"/>
                  <a:pt x="913" y="651"/>
                  <a:pt x="917" y="499"/>
                </a:cubicBezTo>
                <a:cubicBezTo>
                  <a:pt x="924" y="272"/>
                  <a:pt x="736" y="101"/>
                  <a:pt x="547" y="50"/>
                </a:cubicBezTo>
                <a:cubicBezTo>
                  <a:pt x="507" y="39"/>
                  <a:pt x="468" y="34"/>
                  <a:pt x="429" y="34"/>
                </a:cubicBezTo>
                <a:moveTo>
                  <a:pt x="491" y="903"/>
                </a:moveTo>
                <a:cubicBezTo>
                  <a:pt x="404" y="903"/>
                  <a:pt x="315" y="884"/>
                  <a:pt x="234" y="847"/>
                </a:cubicBezTo>
                <a:cubicBezTo>
                  <a:pt x="72" y="772"/>
                  <a:pt x="-75" y="579"/>
                  <a:pt x="43" y="284"/>
                </a:cubicBezTo>
                <a:cubicBezTo>
                  <a:pt x="85" y="180"/>
                  <a:pt x="155" y="96"/>
                  <a:pt x="239" y="48"/>
                </a:cubicBezTo>
                <a:cubicBezTo>
                  <a:pt x="328" y="-3"/>
                  <a:pt x="441" y="-14"/>
                  <a:pt x="556" y="17"/>
                </a:cubicBezTo>
                <a:cubicBezTo>
                  <a:pt x="758" y="71"/>
                  <a:pt x="959" y="255"/>
                  <a:pt x="952" y="500"/>
                </a:cubicBezTo>
                <a:cubicBezTo>
                  <a:pt x="947" y="666"/>
                  <a:pt x="838" y="814"/>
                  <a:pt x="680" y="871"/>
                </a:cubicBezTo>
                <a:cubicBezTo>
                  <a:pt x="621" y="892"/>
                  <a:pt x="557" y="903"/>
                  <a:pt x="491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527760" y="750060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1"/>
                </a:moveTo>
                <a:cubicBezTo>
                  <a:pt x="36" y="348"/>
                  <a:pt x="71" y="386"/>
                  <a:pt x="131" y="418"/>
                </a:cubicBezTo>
                <a:cubicBezTo>
                  <a:pt x="230" y="468"/>
                  <a:pt x="385" y="489"/>
                  <a:pt x="464" y="435"/>
                </a:cubicBezTo>
                <a:cubicBezTo>
                  <a:pt x="502" y="409"/>
                  <a:pt x="542" y="328"/>
                  <a:pt x="539" y="281"/>
                </a:cubicBezTo>
                <a:cubicBezTo>
                  <a:pt x="535" y="213"/>
                  <a:pt x="506" y="149"/>
                  <a:pt x="461" y="111"/>
                </a:cubicBezTo>
                <a:cubicBezTo>
                  <a:pt x="379" y="42"/>
                  <a:pt x="306" y="22"/>
                  <a:pt x="212" y="43"/>
                </a:cubicBezTo>
                <a:lnTo>
                  <a:pt x="195" y="46"/>
                </a:lnTo>
                <a:cubicBezTo>
                  <a:pt x="148" y="56"/>
                  <a:pt x="95" y="67"/>
                  <a:pt x="78" y="110"/>
                </a:cubicBezTo>
                <a:cubicBezTo>
                  <a:pt x="47" y="188"/>
                  <a:pt x="33" y="252"/>
                  <a:pt x="35" y="311"/>
                </a:cubicBezTo>
                <a:moveTo>
                  <a:pt x="336" y="502"/>
                </a:moveTo>
                <a:cubicBezTo>
                  <a:pt x="261" y="502"/>
                  <a:pt x="178" y="481"/>
                  <a:pt x="115" y="449"/>
                </a:cubicBezTo>
                <a:cubicBezTo>
                  <a:pt x="43" y="411"/>
                  <a:pt x="2" y="363"/>
                  <a:pt x="0" y="312"/>
                </a:cubicBezTo>
                <a:cubicBezTo>
                  <a:pt x="-2" y="248"/>
                  <a:pt x="13" y="180"/>
                  <a:pt x="46" y="97"/>
                </a:cubicBezTo>
                <a:cubicBezTo>
                  <a:pt x="70" y="37"/>
                  <a:pt x="138" y="22"/>
                  <a:pt x="188" y="12"/>
                </a:cubicBezTo>
                <a:lnTo>
                  <a:pt x="204" y="9"/>
                </a:lnTo>
                <a:cubicBezTo>
                  <a:pt x="310" y="-14"/>
                  <a:pt x="393" y="8"/>
                  <a:pt x="483" y="85"/>
                </a:cubicBezTo>
                <a:cubicBezTo>
                  <a:pt x="536" y="129"/>
                  <a:pt x="570" y="202"/>
                  <a:pt x="574" y="279"/>
                </a:cubicBezTo>
                <a:cubicBezTo>
                  <a:pt x="577" y="339"/>
                  <a:pt x="532" y="431"/>
                  <a:pt x="484" y="464"/>
                </a:cubicBezTo>
                <a:cubicBezTo>
                  <a:pt x="445" y="490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13600" y="7774560"/>
            <a:ext cx="318240" cy="329040"/>
          </a:xfrm>
          <a:custGeom>
            <a:avLst/>
            <a:gdLst/>
            <a:ahLst/>
            <a:rect l="0" t="0" r="r" b="b"/>
            <a:pathLst>
              <a:path w="884" h="914">
                <a:moveTo>
                  <a:pt x="122" y="151"/>
                </a:moveTo>
                <a:cubicBezTo>
                  <a:pt x="35" y="265"/>
                  <a:pt x="-14" y="422"/>
                  <a:pt x="4" y="568"/>
                </a:cubicBezTo>
                <a:cubicBezTo>
                  <a:pt x="22" y="716"/>
                  <a:pt x="128" y="859"/>
                  <a:pt x="291" y="901"/>
                </a:cubicBezTo>
                <a:cubicBezTo>
                  <a:pt x="525" y="961"/>
                  <a:pt x="739" y="804"/>
                  <a:pt x="830" y="630"/>
                </a:cubicBezTo>
                <a:cubicBezTo>
                  <a:pt x="879" y="540"/>
                  <a:pt x="902" y="431"/>
                  <a:pt x="870" y="327"/>
                </a:cubicBezTo>
                <a:cubicBezTo>
                  <a:pt x="841" y="233"/>
                  <a:pt x="774" y="152"/>
                  <a:pt x="689" y="94"/>
                </a:cubicBezTo>
                <a:cubicBezTo>
                  <a:pt x="420" y="-91"/>
                  <a:pt x="212" y="35"/>
                  <a:pt x="122" y="15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73800" y="7937280"/>
            <a:ext cx="2520" cy="1800"/>
          </a:xfrm>
          <a:custGeom>
            <a:avLst/>
            <a:gdLst/>
            <a:ahLst/>
            <a:rect l="0" t="0" r="r" b="b"/>
            <a:pathLst>
              <a:path w="7" h="5">
                <a:moveTo>
                  <a:pt x="3" y="5"/>
                </a:moveTo>
                <a:cubicBezTo>
                  <a:pt x="2" y="4"/>
                  <a:pt x="0" y="3"/>
                  <a:pt x="0" y="2"/>
                </a:cubicBezTo>
                <a:cubicBezTo>
                  <a:pt x="2" y="0"/>
                  <a:pt x="3" y="-1"/>
                  <a:pt x="4" y="0"/>
                </a:cubicBezTo>
                <a:cubicBezTo>
                  <a:pt x="5" y="0"/>
                  <a:pt x="7" y="2"/>
                  <a:pt x="7" y="3"/>
                </a:cubicBezTo>
                <a:cubicBezTo>
                  <a:pt x="5" y="4"/>
                  <a:pt x="4" y="5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89120" y="779508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439" y="35"/>
                </a:moveTo>
                <a:cubicBezTo>
                  <a:pt x="315" y="35"/>
                  <a:pt x="216" y="100"/>
                  <a:pt x="155" y="179"/>
                </a:cubicBezTo>
                <a:cubicBezTo>
                  <a:pt x="66" y="293"/>
                  <a:pt x="22" y="448"/>
                  <a:pt x="39" y="583"/>
                </a:cubicBezTo>
                <a:cubicBezTo>
                  <a:pt x="57" y="736"/>
                  <a:pt x="169" y="864"/>
                  <a:pt x="315" y="901"/>
                </a:cubicBezTo>
                <a:cubicBezTo>
                  <a:pt x="535" y="958"/>
                  <a:pt x="742" y="813"/>
                  <a:pt x="834" y="640"/>
                </a:cubicBezTo>
                <a:cubicBezTo>
                  <a:pt x="886" y="541"/>
                  <a:pt x="899" y="439"/>
                  <a:pt x="871" y="349"/>
                </a:cubicBezTo>
                <a:cubicBezTo>
                  <a:pt x="845" y="264"/>
                  <a:pt x="784" y="184"/>
                  <a:pt x="698" y="125"/>
                </a:cubicBezTo>
                <a:cubicBezTo>
                  <a:pt x="604" y="61"/>
                  <a:pt x="517" y="35"/>
                  <a:pt x="439" y="35"/>
                </a:cubicBezTo>
                <a:moveTo>
                  <a:pt x="412" y="949"/>
                </a:moveTo>
                <a:cubicBezTo>
                  <a:pt x="378" y="949"/>
                  <a:pt x="342" y="944"/>
                  <a:pt x="306" y="935"/>
                </a:cubicBezTo>
                <a:cubicBezTo>
                  <a:pt x="146" y="894"/>
                  <a:pt x="25" y="755"/>
                  <a:pt x="4" y="588"/>
                </a:cubicBezTo>
                <a:cubicBezTo>
                  <a:pt x="-14" y="441"/>
                  <a:pt x="32" y="280"/>
                  <a:pt x="127" y="158"/>
                </a:cubicBezTo>
                <a:lnTo>
                  <a:pt x="141" y="168"/>
                </a:lnTo>
                <a:lnTo>
                  <a:pt x="127" y="158"/>
                </a:lnTo>
                <a:cubicBezTo>
                  <a:pt x="236" y="17"/>
                  <a:pt x="456" y="-84"/>
                  <a:pt x="718" y="97"/>
                </a:cubicBezTo>
                <a:cubicBezTo>
                  <a:pt x="810" y="160"/>
                  <a:pt x="876" y="246"/>
                  <a:pt x="905" y="339"/>
                </a:cubicBezTo>
                <a:cubicBezTo>
                  <a:pt x="935" y="437"/>
                  <a:pt x="921" y="550"/>
                  <a:pt x="865" y="656"/>
                </a:cubicBezTo>
                <a:cubicBezTo>
                  <a:pt x="782" y="813"/>
                  <a:pt x="608" y="949"/>
                  <a:pt x="41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53920" y="7856640"/>
            <a:ext cx="186840" cy="206640"/>
          </a:xfrm>
          <a:custGeom>
            <a:avLst/>
            <a:gdLst/>
            <a:ahLst/>
            <a:rect l="0" t="0" r="r" b="b"/>
            <a:pathLst>
              <a:path w="519" h="574">
                <a:moveTo>
                  <a:pt x="248" y="35"/>
                </a:moveTo>
                <a:cubicBezTo>
                  <a:pt x="214" y="35"/>
                  <a:pt x="174" y="60"/>
                  <a:pt x="136" y="106"/>
                </a:cubicBezTo>
                <a:cubicBezTo>
                  <a:pt x="65" y="191"/>
                  <a:pt x="10" y="339"/>
                  <a:pt x="45" y="428"/>
                </a:cubicBezTo>
                <a:cubicBezTo>
                  <a:pt x="62" y="471"/>
                  <a:pt x="131" y="527"/>
                  <a:pt x="178" y="535"/>
                </a:cubicBezTo>
                <a:cubicBezTo>
                  <a:pt x="245" y="547"/>
                  <a:pt x="314" y="532"/>
                  <a:pt x="361" y="497"/>
                </a:cubicBezTo>
                <a:cubicBezTo>
                  <a:pt x="447" y="432"/>
                  <a:pt x="483" y="366"/>
                  <a:pt x="484" y="269"/>
                </a:cubicBezTo>
                <a:lnTo>
                  <a:pt x="484" y="252"/>
                </a:lnTo>
                <a:cubicBezTo>
                  <a:pt x="485" y="204"/>
                  <a:pt x="486" y="149"/>
                  <a:pt x="447" y="122"/>
                </a:cubicBezTo>
                <a:cubicBezTo>
                  <a:pt x="378" y="75"/>
                  <a:pt x="319" y="47"/>
                  <a:pt x="260" y="36"/>
                </a:cubicBezTo>
                <a:cubicBezTo>
                  <a:pt x="256" y="35"/>
                  <a:pt x="252" y="35"/>
                  <a:pt x="248" y="35"/>
                </a:cubicBezTo>
                <a:moveTo>
                  <a:pt x="224" y="574"/>
                </a:moveTo>
                <a:cubicBezTo>
                  <a:pt x="207" y="574"/>
                  <a:pt x="189" y="572"/>
                  <a:pt x="172" y="569"/>
                </a:cubicBezTo>
                <a:cubicBezTo>
                  <a:pt x="113" y="559"/>
                  <a:pt x="34" y="495"/>
                  <a:pt x="13" y="441"/>
                </a:cubicBezTo>
                <a:cubicBezTo>
                  <a:pt x="-27" y="339"/>
                  <a:pt x="30" y="179"/>
                  <a:pt x="109" y="84"/>
                </a:cubicBezTo>
                <a:cubicBezTo>
                  <a:pt x="161" y="21"/>
                  <a:pt x="217" y="-7"/>
                  <a:pt x="267" y="2"/>
                </a:cubicBezTo>
                <a:cubicBezTo>
                  <a:pt x="330" y="14"/>
                  <a:pt x="393" y="43"/>
                  <a:pt x="467" y="94"/>
                </a:cubicBezTo>
                <a:cubicBezTo>
                  <a:pt x="521" y="131"/>
                  <a:pt x="520" y="201"/>
                  <a:pt x="519" y="252"/>
                </a:cubicBezTo>
                <a:lnTo>
                  <a:pt x="519" y="269"/>
                </a:lnTo>
                <a:cubicBezTo>
                  <a:pt x="518" y="377"/>
                  <a:pt x="476" y="453"/>
                  <a:pt x="382" y="524"/>
                </a:cubicBezTo>
                <a:cubicBezTo>
                  <a:pt x="339" y="556"/>
                  <a:pt x="283" y="574"/>
                  <a:pt x="224" y="57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482760" y="83001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2" y="22"/>
                  <a:pt x="176" y="98"/>
                  <a:pt x="85" y="214"/>
                </a:cubicBezTo>
                <a:cubicBezTo>
                  <a:pt x="-8" y="331"/>
                  <a:pt x="-34" y="506"/>
                  <a:pt x="53" y="652"/>
                </a:cubicBezTo>
                <a:cubicBezTo>
                  <a:pt x="175" y="861"/>
                  <a:pt x="439" y="901"/>
                  <a:pt x="625" y="844"/>
                </a:cubicBezTo>
                <a:cubicBezTo>
                  <a:pt x="723" y="814"/>
                  <a:pt x="816" y="753"/>
                  <a:pt x="867" y="656"/>
                </a:cubicBezTo>
                <a:cubicBezTo>
                  <a:pt x="913" y="570"/>
                  <a:pt x="924" y="466"/>
                  <a:pt x="905" y="364"/>
                </a:cubicBezTo>
                <a:cubicBezTo>
                  <a:pt x="846" y="43"/>
                  <a:pt x="610" y="-15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654120" y="84607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4"/>
                </a:moveTo>
                <a:cubicBezTo>
                  <a:pt x="-1" y="3"/>
                  <a:pt x="0" y="2"/>
                  <a:pt x="2" y="1"/>
                </a:cubicBezTo>
                <a:cubicBezTo>
                  <a:pt x="3" y="-1"/>
                  <a:pt x="4" y="1"/>
                  <a:pt x="5" y="2"/>
                </a:cubicBezTo>
                <a:cubicBezTo>
                  <a:pt x="5" y="3"/>
                  <a:pt x="5" y="4"/>
                  <a:pt x="4" y="6"/>
                </a:cubicBezTo>
                <a:cubicBezTo>
                  <a:pt x="3" y="6"/>
                  <a:pt x="2" y="6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444600" y="830016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2" y="21"/>
                </a:moveTo>
                <a:lnTo>
                  <a:pt x="484" y="38"/>
                </a:lnTo>
                <a:cubicBezTo>
                  <a:pt x="341" y="56"/>
                  <a:pt x="200" y="135"/>
                  <a:pt x="115" y="242"/>
                </a:cubicBezTo>
                <a:cubicBezTo>
                  <a:pt x="20" y="363"/>
                  <a:pt x="8" y="531"/>
                  <a:pt x="85" y="661"/>
                </a:cubicBezTo>
                <a:cubicBezTo>
                  <a:pt x="201" y="858"/>
                  <a:pt x="450" y="902"/>
                  <a:pt x="638" y="845"/>
                </a:cubicBezTo>
                <a:cubicBezTo>
                  <a:pt x="743" y="811"/>
                  <a:pt x="825" y="748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5" y="17"/>
                  <a:pt x="484" y="38"/>
                </a:cubicBezTo>
                <a:lnTo>
                  <a:pt x="482" y="21"/>
                </a:lnTo>
                <a:moveTo>
                  <a:pt x="480" y="903"/>
                </a:moveTo>
                <a:cubicBezTo>
                  <a:pt x="317" y="903"/>
                  <a:pt x="146" y="835"/>
                  <a:pt x="55" y="678"/>
                </a:cubicBezTo>
                <a:cubicBezTo>
                  <a:pt x="-29" y="536"/>
                  <a:pt x="-16" y="352"/>
                  <a:pt x="88" y="221"/>
                </a:cubicBezTo>
                <a:cubicBezTo>
                  <a:pt x="179" y="104"/>
                  <a:pt x="326" y="23"/>
                  <a:pt x="479" y="4"/>
                </a:cubicBezTo>
                <a:cubicBezTo>
                  <a:pt x="656" y="-19"/>
                  <a:pt x="882" y="66"/>
                  <a:pt x="939" y="379"/>
                </a:cubicBezTo>
                <a:cubicBezTo>
                  <a:pt x="960" y="488"/>
                  <a:pt x="945" y="596"/>
                  <a:pt x="900" y="682"/>
                </a:cubicBezTo>
                <a:cubicBezTo>
                  <a:pt x="851" y="773"/>
                  <a:pt x="762" y="843"/>
                  <a:pt x="648" y="878"/>
                </a:cubicBezTo>
                <a:cubicBezTo>
                  <a:pt x="595" y="894"/>
                  <a:pt x="538" y="903"/>
                  <a:pt x="48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513720" y="836676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7" y="34"/>
                  <a:pt x="347" y="34"/>
                  <a:pt x="337" y="35"/>
                </a:cubicBezTo>
                <a:cubicBezTo>
                  <a:pt x="227" y="45"/>
                  <a:pt x="84" y="110"/>
                  <a:pt x="46" y="198"/>
                </a:cubicBezTo>
                <a:cubicBezTo>
                  <a:pt x="27" y="240"/>
                  <a:pt x="37" y="329"/>
                  <a:pt x="64" y="367"/>
                </a:cubicBezTo>
                <a:cubicBezTo>
                  <a:pt x="103" y="423"/>
                  <a:pt x="162" y="463"/>
                  <a:pt x="220" y="471"/>
                </a:cubicBezTo>
                <a:cubicBezTo>
                  <a:pt x="327" y="486"/>
                  <a:pt x="399" y="464"/>
                  <a:pt x="468" y="395"/>
                </a:cubicBezTo>
                <a:lnTo>
                  <a:pt x="480" y="383"/>
                </a:lnTo>
                <a:cubicBezTo>
                  <a:pt x="515" y="350"/>
                  <a:pt x="554" y="313"/>
                  <a:pt x="545" y="267"/>
                </a:cubicBezTo>
                <a:cubicBezTo>
                  <a:pt x="530" y="185"/>
                  <a:pt x="508" y="123"/>
                  <a:pt x="475" y="74"/>
                </a:cubicBezTo>
                <a:cubicBezTo>
                  <a:pt x="457" y="48"/>
                  <a:pt x="419" y="34"/>
                  <a:pt x="366" y="34"/>
                </a:cubicBezTo>
                <a:moveTo>
                  <a:pt x="280" y="510"/>
                </a:moveTo>
                <a:cubicBezTo>
                  <a:pt x="260" y="510"/>
                  <a:pt x="238" y="508"/>
                  <a:pt x="216" y="505"/>
                </a:cubicBezTo>
                <a:cubicBezTo>
                  <a:pt x="148" y="496"/>
                  <a:pt x="80" y="452"/>
                  <a:pt x="36" y="387"/>
                </a:cubicBezTo>
                <a:cubicBezTo>
                  <a:pt x="0" y="338"/>
                  <a:pt x="-11" y="238"/>
                  <a:pt x="13" y="184"/>
                </a:cubicBezTo>
                <a:cubicBezTo>
                  <a:pt x="58" y="83"/>
                  <a:pt x="211" y="12"/>
                  <a:pt x="334" y="1"/>
                </a:cubicBezTo>
                <a:cubicBezTo>
                  <a:pt x="415" y="-6"/>
                  <a:pt x="475" y="13"/>
                  <a:pt x="504" y="55"/>
                </a:cubicBezTo>
                <a:cubicBezTo>
                  <a:pt x="539" y="108"/>
                  <a:pt x="564" y="173"/>
                  <a:pt x="580" y="261"/>
                </a:cubicBezTo>
                <a:cubicBezTo>
                  <a:pt x="591" y="325"/>
                  <a:pt x="541" y="373"/>
                  <a:pt x="504" y="408"/>
                </a:cubicBezTo>
                <a:lnTo>
                  <a:pt x="492" y="420"/>
                </a:lnTo>
                <a:cubicBezTo>
                  <a:pt x="430" y="482"/>
                  <a:pt x="365" y="510"/>
                  <a:pt x="280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103040" y="7384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2" y="950"/>
                  <a:pt x="579" y="886"/>
                </a:cubicBezTo>
                <a:cubicBezTo>
                  <a:pt x="804" y="797"/>
                  <a:pt x="884" y="543"/>
                  <a:pt x="855" y="349"/>
                </a:cubicBezTo>
                <a:cubicBezTo>
                  <a:pt x="840" y="248"/>
                  <a:pt x="794" y="148"/>
                  <a:pt x="706" y="83"/>
                </a:cubicBezTo>
                <a:cubicBezTo>
                  <a:pt x="627" y="24"/>
                  <a:pt x="526" y="-3"/>
                  <a:pt x="423" y="0"/>
                </a:cubicBezTo>
                <a:cubicBezTo>
                  <a:pt x="97" y="11"/>
                  <a:pt x="3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253880" y="75423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2" y="5"/>
                  <a:pt x="1" y="5"/>
                  <a:pt x="0" y="3"/>
                </a:cubicBezTo>
                <a:cubicBezTo>
                  <a:pt x="0" y="1"/>
                  <a:pt x="0" y="0"/>
                  <a:pt x="1" y="0"/>
                </a:cubicBezTo>
                <a:cubicBezTo>
                  <a:pt x="2" y="-1"/>
                  <a:pt x="5" y="0"/>
                  <a:pt x="5" y="1"/>
                </a:cubicBezTo>
                <a:cubicBezTo>
                  <a:pt x="6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158120" y="74768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9" y="35"/>
                  <a:pt x="298" y="35"/>
                  <a:pt x="297" y="35"/>
                </a:cubicBezTo>
                <a:cubicBezTo>
                  <a:pt x="213" y="37"/>
                  <a:pt x="149" y="50"/>
                  <a:pt x="96" y="75"/>
                </a:cubicBezTo>
                <a:cubicBezTo>
                  <a:pt x="62" y="91"/>
                  <a:pt x="41" y="139"/>
                  <a:pt x="37" y="207"/>
                </a:cubicBezTo>
                <a:cubicBezTo>
                  <a:pt x="30" y="317"/>
                  <a:pt x="73" y="468"/>
                  <a:pt x="154" y="519"/>
                </a:cubicBezTo>
                <a:cubicBezTo>
                  <a:pt x="192" y="544"/>
                  <a:pt x="282" y="547"/>
                  <a:pt x="324" y="526"/>
                </a:cubicBezTo>
                <a:cubicBezTo>
                  <a:pt x="385" y="496"/>
                  <a:pt x="432" y="444"/>
                  <a:pt x="449" y="387"/>
                </a:cubicBezTo>
                <a:cubicBezTo>
                  <a:pt x="480" y="284"/>
                  <a:pt x="469" y="210"/>
                  <a:pt x="412" y="131"/>
                </a:cubicBezTo>
                <a:lnTo>
                  <a:pt x="402" y="116"/>
                </a:lnTo>
                <a:cubicBezTo>
                  <a:pt x="375" y="78"/>
                  <a:pt x="345" y="35"/>
                  <a:pt x="299" y="35"/>
                </a:cubicBezTo>
                <a:moveTo>
                  <a:pt x="249" y="575"/>
                </a:moveTo>
                <a:cubicBezTo>
                  <a:pt x="206" y="575"/>
                  <a:pt x="163" y="566"/>
                  <a:pt x="135" y="549"/>
                </a:cubicBezTo>
                <a:cubicBezTo>
                  <a:pt x="42" y="490"/>
                  <a:pt x="-6" y="328"/>
                  <a:pt x="1" y="205"/>
                </a:cubicBezTo>
                <a:cubicBezTo>
                  <a:pt x="6" y="122"/>
                  <a:pt x="35" y="65"/>
                  <a:pt x="81" y="44"/>
                </a:cubicBezTo>
                <a:cubicBezTo>
                  <a:pt x="139" y="17"/>
                  <a:pt x="207" y="3"/>
                  <a:pt x="296" y="0"/>
                </a:cubicBezTo>
                <a:cubicBezTo>
                  <a:pt x="360" y="-3"/>
                  <a:pt x="401" y="55"/>
                  <a:pt x="431" y="96"/>
                </a:cubicBezTo>
                <a:lnTo>
                  <a:pt x="440" y="110"/>
                </a:lnTo>
                <a:cubicBezTo>
                  <a:pt x="504" y="198"/>
                  <a:pt x="516" y="284"/>
                  <a:pt x="482" y="397"/>
                </a:cubicBezTo>
                <a:cubicBezTo>
                  <a:pt x="462" y="463"/>
                  <a:pt x="409" y="523"/>
                  <a:pt x="339" y="557"/>
                </a:cubicBezTo>
                <a:cubicBezTo>
                  <a:pt x="316" y="569"/>
                  <a:pt x="282" y="575"/>
                  <a:pt x="249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90800" y="741348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8" y="34"/>
                </a:moveTo>
                <a:cubicBezTo>
                  <a:pt x="452" y="34"/>
                  <a:pt x="447" y="34"/>
                  <a:pt x="442" y="34"/>
                </a:cubicBezTo>
                <a:cubicBezTo>
                  <a:pt x="148" y="43"/>
                  <a:pt x="39" y="236"/>
                  <a:pt x="35" y="399"/>
                </a:cubicBezTo>
                <a:cubicBezTo>
                  <a:pt x="31" y="543"/>
                  <a:pt x="88" y="695"/>
                  <a:pt x="182" y="794"/>
                </a:cubicBezTo>
                <a:cubicBezTo>
                  <a:pt x="287" y="906"/>
                  <a:pt x="452" y="943"/>
                  <a:pt x="591" y="887"/>
                </a:cubicBezTo>
                <a:cubicBezTo>
                  <a:pt x="802" y="803"/>
                  <a:pt x="884" y="562"/>
                  <a:pt x="855" y="368"/>
                </a:cubicBezTo>
                <a:cubicBezTo>
                  <a:pt x="839" y="259"/>
                  <a:pt x="789" y="168"/>
                  <a:pt x="714" y="112"/>
                </a:cubicBezTo>
                <a:cubicBezTo>
                  <a:pt x="646" y="62"/>
                  <a:pt x="555" y="34"/>
                  <a:pt x="458" y="34"/>
                </a:cubicBezTo>
                <a:moveTo>
                  <a:pt x="457" y="948"/>
                </a:moveTo>
                <a:cubicBezTo>
                  <a:pt x="346" y="948"/>
                  <a:pt x="236" y="902"/>
                  <a:pt x="157" y="818"/>
                </a:cubicBezTo>
                <a:cubicBezTo>
                  <a:pt x="55" y="711"/>
                  <a:pt x="-4" y="553"/>
                  <a:pt x="0" y="398"/>
                </a:cubicBezTo>
                <a:cubicBezTo>
                  <a:pt x="4" y="220"/>
                  <a:pt x="123" y="9"/>
                  <a:pt x="441" y="0"/>
                </a:cubicBezTo>
                <a:cubicBezTo>
                  <a:pt x="552" y="-4"/>
                  <a:pt x="657" y="27"/>
                  <a:pt x="735" y="85"/>
                </a:cubicBezTo>
                <a:cubicBezTo>
                  <a:pt x="817" y="146"/>
                  <a:pt x="872" y="245"/>
                  <a:pt x="890" y="363"/>
                </a:cubicBezTo>
                <a:cubicBezTo>
                  <a:pt x="920" y="570"/>
                  <a:pt x="832" y="828"/>
                  <a:pt x="604" y="919"/>
                </a:cubicBezTo>
                <a:cubicBezTo>
                  <a:pt x="557" y="938"/>
                  <a:pt x="507" y="948"/>
                  <a:pt x="457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76320" y="824292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3" y="744"/>
                </a:moveTo>
                <a:cubicBezTo>
                  <a:pt x="240" y="839"/>
                  <a:pt x="394" y="898"/>
                  <a:pt x="542" y="890"/>
                </a:cubicBezTo>
                <a:cubicBezTo>
                  <a:pt x="690" y="881"/>
                  <a:pt x="839" y="785"/>
                  <a:pt x="892" y="623"/>
                </a:cubicBezTo>
                <a:cubicBezTo>
                  <a:pt x="967" y="394"/>
                  <a:pt x="823" y="170"/>
                  <a:pt x="657" y="67"/>
                </a:cubicBezTo>
                <a:cubicBezTo>
                  <a:pt x="570" y="14"/>
                  <a:pt x="462" y="-16"/>
                  <a:pt x="356" y="9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0"/>
                  <a:pt x="22" y="646"/>
                  <a:pt x="133" y="74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136520" y="840708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4"/>
                </a:moveTo>
                <a:cubicBezTo>
                  <a:pt x="5" y="5"/>
                  <a:pt x="4" y="7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2" y="2"/>
                  <a:pt x="3" y="0"/>
                  <a:pt x="4" y="0"/>
                </a:cubicBezTo>
                <a:cubicBezTo>
                  <a:pt x="5" y="2"/>
                  <a:pt x="7" y="3"/>
                  <a:pt x="5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054080" y="834192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9" y="35"/>
                </a:moveTo>
                <a:cubicBezTo>
                  <a:pt x="185" y="35"/>
                  <a:pt x="154" y="41"/>
                  <a:pt x="135" y="65"/>
                </a:cubicBezTo>
                <a:cubicBezTo>
                  <a:pt x="83" y="132"/>
                  <a:pt x="51" y="189"/>
                  <a:pt x="36" y="246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2"/>
                  <a:pt x="323" y="516"/>
                  <a:pt x="414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5"/>
                  <a:pt x="535" y="225"/>
                  <a:pt x="503" y="175"/>
                </a:cubicBezTo>
                <a:cubicBezTo>
                  <a:pt x="443" y="85"/>
                  <a:pt x="380" y="46"/>
                  <a:pt x="283" y="39"/>
                </a:cubicBezTo>
                <a:lnTo>
                  <a:pt x="266" y="38"/>
                </a:lnTo>
                <a:cubicBezTo>
                  <a:pt x="250" y="36"/>
                  <a:pt x="234" y="35"/>
                  <a:pt x="219" y="35"/>
                </a:cubicBezTo>
                <a:moveTo>
                  <a:pt x="364" y="529"/>
                </a:moveTo>
                <a:cubicBezTo>
                  <a:pt x="267" y="529"/>
                  <a:pt x="148" y="471"/>
                  <a:pt x="75" y="401"/>
                </a:cubicBezTo>
                <a:cubicBezTo>
                  <a:pt x="15" y="345"/>
                  <a:pt x="-10" y="287"/>
                  <a:pt x="3" y="237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8" y="-1"/>
                  <a:pt x="269" y="3"/>
                </a:cubicBezTo>
                <a:lnTo>
                  <a:pt x="285" y="4"/>
                </a:lnTo>
                <a:cubicBezTo>
                  <a:pt x="393" y="12"/>
                  <a:pt x="466" y="57"/>
                  <a:pt x="532" y="156"/>
                </a:cubicBezTo>
                <a:cubicBezTo>
                  <a:pt x="569" y="213"/>
                  <a:pt x="581" y="294"/>
                  <a:pt x="563" y="369"/>
                </a:cubicBezTo>
                <a:cubicBezTo>
                  <a:pt x="549" y="428"/>
                  <a:pt x="480" y="502"/>
                  <a:pt x="425" y="520"/>
                </a:cubicBezTo>
                <a:cubicBezTo>
                  <a:pt x="406" y="526"/>
                  <a:pt x="386" y="529"/>
                  <a:pt x="364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92520" y="82638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0" y="843"/>
                  <a:pt x="422" y="897"/>
                  <a:pt x="559" y="889"/>
                </a:cubicBezTo>
                <a:cubicBezTo>
                  <a:pt x="712" y="880"/>
                  <a:pt x="846" y="778"/>
                  <a:pt x="893" y="635"/>
                </a:cubicBezTo>
                <a:cubicBezTo>
                  <a:pt x="964" y="418"/>
                  <a:pt x="832" y="201"/>
                  <a:pt x="666" y="99"/>
                </a:cubicBezTo>
                <a:cubicBezTo>
                  <a:pt x="572" y="41"/>
                  <a:pt x="469" y="21"/>
                  <a:pt x="378" y="43"/>
                </a:cubicBezTo>
                <a:cubicBezTo>
                  <a:pt x="291" y="64"/>
                  <a:pt x="208" y="120"/>
                  <a:pt x="143" y="202"/>
                </a:cubicBezTo>
                <a:cubicBezTo>
                  <a:pt x="-39" y="432"/>
                  <a:pt x="40" y="641"/>
                  <a:pt x="162" y="748"/>
                </a:cubicBezTo>
                <a:moveTo>
                  <a:pt x="531" y="925"/>
                </a:moveTo>
                <a:cubicBezTo>
                  <a:pt x="392" y="925"/>
                  <a:pt x="248" y="870"/>
                  <a:pt x="139" y="774"/>
                </a:cubicBezTo>
                <a:cubicBezTo>
                  <a:pt x="5" y="657"/>
                  <a:pt x="-81" y="430"/>
                  <a:pt x="116" y="180"/>
                </a:cubicBezTo>
                <a:cubicBezTo>
                  <a:pt x="185" y="93"/>
                  <a:pt x="275" y="32"/>
                  <a:pt x="370" y="9"/>
                </a:cubicBezTo>
                <a:cubicBezTo>
                  <a:pt x="470" y="-15"/>
                  <a:pt x="582" y="7"/>
                  <a:pt x="684" y="70"/>
                </a:cubicBezTo>
                <a:cubicBezTo>
                  <a:pt x="862" y="179"/>
                  <a:pt x="1003" y="412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0" y="924"/>
                  <a:pt x="540" y="925"/>
                  <a:pt x="531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637280" y="73101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1" y="21"/>
                  <a:pt x="175" y="98"/>
                  <a:pt x="84" y="214"/>
                </a:cubicBezTo>
                <a:cubicBezTo>
                  <a:pt x="-7" y="331"/>
                  <a:pt x="-33" y="506"/>
                  <a:pt x="53" y="652"/>
                </a:cubicBezTo>
                <a:cubicBezTo>
                  <a:pt x="175" y="860"/>
                  <a:pt x="438" y="900"/>
                  <a:pt x="626" y="843"/>
                </a:cubicBezTo>
                <a:cubicBezTo>
                  <a:pt x="724" y="813"/>
                  <a:pt x="816" y="753"/>
                  <a:pt x="868" y="657"/>
                </a:cubicBezTo>
                <a:cubicBezTo>
                  <a:pt x="914" y="570"/>
                  <a:pt x="924" y="466"/>
                  <a:pt x="906" y="364"/>
                </a:cubicBezTo>
                <a:cubicBezTo>
                  <a:pt x="847" y="42"/>
                  <a:pt x="610" y="-16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808640" y="747036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1" y="4"/>
                </a:moveTo>
                <a:cubicBezTo>
                  <a:pt x="0" y="2"/>
                  <a:pt x="0" y="1"/>
                  <a:pt x="1" y="0"/>
                </a:cubicBezTo>
                <a:cubicBezTo>
                  <a:pt x="3" y="0"/>
                  <a:pt x="5" y="0"/>
                  <a:pt x="5" y="1"/>
                </a:cubicBezTo>
                <a:cubicBezTo>
                  <a:pt x="6" y="2"/>
                  <a:pt x="6" y="4"/>
                  <a:pt x="5" y="5"/>
                </a:cubicBezTo>
                <a:cubicBezTo>
                  <a:pt x="4" y="6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599480" y="731016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2" y="38"/>
                </a:moveTo>
                <a:cubicBezTo>
                  <a:pt x="340" y="57"/>
                  <a:pt x="199" y="135"/>
                  <a:pt x="114" y="242"/>
                </a:cubicBezTo>
                <a:cubicBezTo>
                  <a:pt x="20" y="363"/>
                  <a:pt x="8" y="531"/>
                  <a:pt x="84" y="661"/>
                </a:cubicBezTo>
                <a:cubicBezTo>
                  <a:pt x="199" y="857"/>
                  <a:pt x="449" y="902"/>
                  <a:pt x="636" y="844"/>
                </a:cubicBezTo>
                <a:cubicBezTo>
                  <a:pt x="741" y="812"/>
                  <a:pt x="825" y="749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4" y="17"/>
                  <a:pt x="482" y="38"/>
                </a:cubicBezTo>
                <a:moveTo>
                  <a:pt x="479" y="903"/>
                </a:moveTo>
                <a:cubicBezTo>
                  <a:pt x="316" y="903"/>
                  <a:pt x="146" y="834"/>
                  <a:pt x="54" y="679"/>
                </a:cubicBezTo>
                <a:cubicBezTo>
                  <a:pt x="-29" y="536"/>
                  <a:pt x="-16" y="353"/>
                  <a:pt x="87" y="221"/>
                </a:cubicBezTo>
                <a:cubicBezTo>
                  <a:pt x="178" y="105"/>
                  <a:pt x="324" y="24"/>
                  <a:pt x="478" y="4"/>
                </a:cubicBezTo>
                <a:cubicBezTo>
                  <a:pt x="655" y="-19"/>
                  <a:pt x="882" y="66"/>
                  <a:pt x="939" y="379"/>
                </a:cubicBezTo>
                <a:cubicBezTo>
                  <a:pt x="959" y="489"/>
                  <a:pt x="945" y="596"/>
                  <a:pt x="899" y="682"/>
                </a:cubicBezTo>
                <a:cubicBezTo>
                  <a:pt x="851" y="773"/>
                  <a:pt x="760" y="842"/>
                  <a:pt x="646" y="878"/>
                </a:cubicBezTo>
                <a:cubicBezTo>
                  <a:pt x="594" y="894"/>
                  <a:pt x="537" y="903"/>
                  <a:pt x="47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668600" y="737676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6" y="34"/>
                  <a:pt x="347" y="35"/>
                  <a:pt x="336" y="36"/>
                </a:cubicBezTo>
                <a:cubicBezTo>
                  <a:pt x="225" y="46"/>
                  <a:pt x="83" y="111"/>
                  <a:pt x="44" y="199"/>
                </a:cubicBezTo>
                <a:cubicBezTo>
                  <a:pt x="26" y="241"/>
                  <a:pt x="36" y="330"/>
                  <a:pt x="63" y="369"/>
                </a:cubicBezTo>
                <a:cubicBezTo>
                  <a:pt x="102" y="425"/>
                  <a:pt x="160" y="463"/>
                  <a:pt x="219" y="471"/>
                </a:cubicBezTo>
                <a:cubicBezTo>
                  <a:pt x="327" y="486"/>
                  <a:pt x="398" y="465"/>
                  <a:pt x="467" y="397"/>
                </a:cubicBezTo>
                <a:lnTo>
                  <a:pt x="480" y="385"/>
                </a:lnTo>
                <a:cubicBezTo>
                  <a:pt x="514" y="351"/>
                  <a:pt x="553" y="314"/>
                  <a:pt x="545" y="268"/>
                </a:cubicBezTo>
                <a:cubicBezTo>
                  <a:pt x="530" y="186"/>
                  <a:pt x="507" y="123"/>
                  <a:pt x="474" y="74"/>
                </a:cubicBezTo>
                <a:cubicBezTo>
                  <a:pt x="457" y="48"/>
                  <a:pt x="418" y="34"/>
                  <a:pt x="366" y="34"/>
                </a:cubicBezTo>
                <a:moveTo>
                  <a:pt x="279" y="510"/>
                </a:moveTo>
                <a:cubicBezTo>
                  <a:pt x="258" y="510"/>
                  <a:pt x="237" y="509"/>
                  <a:pt x="214" y="505"/>
                </a:cubicBezTo>
                <a:cubicBezTo>
                  <a:pt x="146" y="496"/>
                  <a:pt x="79" y="452"/>
                  <a:pt x="34" y="389"/>
                </a:cubicBezTo>
                <a:cubicBezTo>
                  <a:pt x="0" y="339"/>
                  <a:pt x="-11" y="239"/>
                  <a:pt x="12" y="185"/>
                </a:cubicBezTo>
                <a:cubicBezTo>
                  <a:pt x="56" y="84"/>
                  <a:pt x="210" y="12"/>
                  <a:pt x="333" y="1"/>
                </a:cubicBezTo>
                <a:cubicBezTo>
                  <a:pt x="415" y="-6"/>
                  <a:pt x="475" y="13"/>
                  <a:pt x="503" y="55"/>
                </a:cubicBezTo>
                <a:cubicBezTo>
                  <a:pt x="539" y="108"/>
                  <a:pt x="563" y="175"/>
                  <a:pt x="579" y="262"/>
                </a:cubicBezTo>
                <a:cubicBezTo>
                  <a:pt x="591" y="326"/>
                  <a:pt x="540" y="374"/>
                  <a:pt x="504" y="410"/>
                </a:cubicBezTo>
                <a:lnTo>
                  <a:pt x="492" y="421"/>
                </a:lnTo>
                <a:cubicBezTo>
                  <a:pt x="430" y="482"/>
                  <a:pt x="364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20040" y="731952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4" y="744"/>
                </a:moveTo>
                <a:cubicBezTo>
                  <a:pt x="242" y="839"/>
                  <a:pt x="395" y="898"/>
                  <a:pt x="542" y="890"/>
                </a:cubicBezTo>
                <a:cubicBezTo>
                  <a:pt x="691" y="881"/>
                  <a:pt x="839" y="785"/>
                  <a:pt x="892" y="624"/>
                </a:cubicBezTo>
                <a:cubicBezTo>
                  <a:pt x="968" y="394"/>
                  <a:pt x="823" y="170"/>
                  <a:pt x="657" y="68"/>
                </a:cubicBezTo>
                <a:cubicBezTo>
                  <a:pt x="570" y="14"/>
                  <a:pt x="464" y="-16"/>
                  <a:pt x="357" y="9"/>
                </a:cubicBezTo>
                <a:cubicBezTo>
                  <a:pt x="262" y="32"/>
                  <a:pt x="177" y="93"/>
                  <a:pt x="113" y="174"/>
                </a:cubicBezTo>
                <a:cubicBezTo>
                  <a:pt x="-90" y="430"/>
                  <a:pt x="22" y="648"/>
                  <a:pt x="134" y="74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280240" y="748368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4"/>
                </a:moveTo>
                <a:cubicBezTo>
                  <a:pt x="5" y="5"/>
                  <a:pt x="3" y="6"/>
                  <a:pt x="2" y="6"/>
                </a:cubicBezTo>
                <a:cubicBezTo>
                  <a:pt x="1" y="5"/>
                  <a:pt x="0" y="4"/>
                  <a:pt x="0" y="3"/>
                </a:cubicBezTo>
                <a:cubicBezTo>
                  <a:pt x="1" y="1"/>
                  <a:pt x="2" y="0"/>
                  <a:pt x="3" y="0"/>
                </a:cubicBezTo>
                <a:cubicBezTo>
                  <a:pt x="5" y="1"/>
                  <a:pt x="6" y="3"/>
                  <a:pt x="6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97800" y="741888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1" y="189"/>
                  <a:pt x="36" y="247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2"/>
                  <a:pt x="322" y="517"/>
                  <a:pt x="413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5"/>
                  <a:pt x="535" y="226"/>
                  <a:pt x="503" y="175"/>
                </a:cubicBezTo>
                <a:cubicBezTo>
                  <a:pt x="442" y="85"/>
                  <a:pt x="379" y="46"/>
                  <a:pt x="282" y="39"/>
                </a:cubicBezTo>
                <a:lnTo>
                  <a:pt x="265" y="38"/>
                </a:lnTo>
                <a:cubicBezTo>
                  <a:pt x="249" y="36"/>
                  <a:pt x="233" y="35"/>
                  <a:pt x="218" y="35"/>
                </a:cubicBezTo>
                <a:moveTo>
                  <a:pt x="363" y="529"/>
                </a:moveTo>
                <a:cubicBezTo>
                  <a:pt x="266" y="529"/>
                  <a:pt x="148" y="471"/>
                  <a:pt x="75" y="401"/>
                </a:cubicBezTo>
                <a:cubicBezTo>
                  <a:pt x="16" y="345"/>
                  <a:pt x="-10" y="287"/>
                  <a:pt x="3" y="238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7" y="-1"/>
                  <a:pt x="268" y="3"/>
                </a:cubicBezTo>
                <a:lnTo>
                  <a:pt x="285" y="5"/>
                </a:lnTo>
                <a:cubicBezTo>
                  <a:pt x="392" y="12"/>
                  <a:pt x="467" y="58"/>
                  <a:pt x="532" y="156"/>
                </a:cubicBezTo>
                <a:cubicBezTo>
                  <a:pt x="569" y="215"/>
                  <a:pt x="581" y="294"/>
                  <a:pt x="563" y="369"/>
                </a:cubicBezTo>
                <a:cubicBezTo>
                  <a:pt x="549" y="428"/>
                  <a:pt x="480" y="503"/>
                  <a:pt x="424" y="520"/>
                </a:cubicBezTo>
                <a:cubicBezTo>
                  <a:pt x="405" y="526"/>
                  <a:pt x="385" y="529"/>
                  <a:pt x="363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36240" y="73404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1" y="843"/>
                  <a:pt x="423" y="897"/>
                  <a:pt x="559" y="889"/>
                </a:cubicBezTo>
                <a:cubicBezTo>
                  <a:pt x="712" y="881"/>
                  <a:pt x="846" y="779"/>
                  <a:pt x="893" y="635"/>
                </a:cubicBezTo>
                <a:cubicBezTo>
                  <a:pt x="964" y="419"/>
                  <a:pt x="832" y="202"/>
                  <a:pt x="666" y="99"/>
                </a:cubicBezTo>
                <a:cubicBezTo>
                  <a:pt x="572" y="42"/>
                  <a:pt x="470" y="22"/>
                  <a:pt x="379" y="43"/>
                </a:cubicBezTo>
                <a:cubicBezTo>
                  <a:pt x="292" y="64"/>
                  <a:pt x="208" y="120"/>
                  <a:pt x="143" y="202"/>
                </a:cubicBezTo>
                <a:cubicBezTo>
                  <a:pt x="-39" y="434"/>
                  <a:pt x="40" y="641"/>
                  <a:pt x="162" y="748"/>
                </a:cubicBezTo>
                <a:moveTo>
                  <a:pt x="532" y="925"/>
                </a:moveTo>
                <a:cubicBezTo>
                  <a:pt x="393" y="925"/>
                  <a:pt x="249" y="870"/>
                  <a:pt x="139" y="774"/>
                </a:cubicBezTo>
                <a:cubicBezTo>
                  <a:pt x="5" y="657"/>
                  <a:pt x="-81" y="431"/>
                  <a:pt x="116" y="180"/>
                </a:cubicBezTo>
                <a:cubicBezTo>
                  <a:pt x="185" y="93"/>
                  <a:pt x="276" y="32"/>
                  <a:pt x="371" y="10"/>
                </a:cubicBezTo>
                <a:cubicBezTo>
                  <a:pt x="471" y="-14"/>
                  <a:pt x="582" y="7"/>
                  <a:pt x="684" y="70"/>
                </a:cubicBezTo>
                <a:cubicBezTo>
                  <a:pt x="862" y="179"/>
                  <a:pt x="1003" y="413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1" y="925"/>
                  <a:pt x="542" y="925"/>
                  <a:pt x="532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71200" y="926532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49" y="864"/>
                </a:moveTo>
                <a:cubicBezTo>
                  <a:pt x="591" y="846"/>
                  <a:pt x="737" y="770"/>
                  <a:pt x="829" y="653"/>
                </a:cubicBezTo>
                <a:cubicBezTo>
                  <a:pt x="921" y="536"/>
                  <a:pt x="947" y="361"/>
                  <a:pt x="861" y="215"/>
                </a:cubicBezTo>
                <a:cubicBezTo>
                  <a:pt x="738" y="7"/>
                  <a:pt x="475" y="-33"/>
                  <a:pt x="288" y="24"/>
                </a:cubicBezTo>
                <a:cubicBezTo>
                  <a:pt x="190" y="54"/>
                  <a:pt x="98" y="114"/>
                  <a:pt x="46" y="210"/>
                </a:cubicBezTo>
                <a:cubicBezTo>
                  <a:pt x="0" y="297"/>
                  <a:pt x="-10" y="401"/>
                  <a:pt x="8" y="502"/>
                </a:cubicBezTo>
                <a:cubicBezTo>
                  <a:pt x="67" y="825"/>
                  <a:pt x="304" y="883"/>
                  <a:pt x="449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26720" y="94154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2"/>
                </a:moveTo>
                <a:cubicBezTo>
                  <a:pt x="6" y="3"/>
                  <a:pt x="6" y="4"/>
                  <a:pt x="5" y="6"/>
                </a:cubicBezTo>
                <a:cubicBezTo>
                  <a:pt x="4" y="6"/>
                  <a:pt x="1" y="6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-1"/>
                  <a:pt x="5" y="1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96760" y="925272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9" y="35"/>
                </a:moveTo>
                <a:cubicBezTo>
                  <a:pt x="414" y="35"/>
                  <a:pt x="360" y="43"/>
                  <a:pt x="311" y="58"/>
                </a:cubicBezTo>
                <a:cubicBezTo>
                  <a:pt x="205" y="90"/>
                  <a:pt x="123" y="153"/>
                  <a:pt x="79" y="236"/>
                </a:cubicBezTo>
                <a:cubicBezTo>
                  <a:pt x="37" y="315"/>
                  <a:pt x="24" y="415"/>
                  <a:pt x="43" y="517"/>
                </a:cubicBezTo>
                <a:cubicBezTo>
                  <a:pt x="96" y="806"/>
                  <a:pt x="303" y="885"/>
                  <a:pt x="464" y="864"/>
                </a:cubicBezTo>
                <a:cubicBezTo>
                  <a:pt x="607" y="845"/>
                  <a:pt x="748" y="767"/>
                  <a:pt x="833" y="660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78" y="97"/>
                  <a:pt x="621" y="35"/>
                  <a:pt x="469" y="35"/>
                </a:cubicBezTo>
                <a:moveTo>
                  <a:pt x="415" y="902"/>
                </a:moveTo>
                <a:cubicBezTo>
                  <a:pt x="249" y="902"/>
                  <a:pt x="60" y="805"/>
                  <a:pt x="9" y="523"/>
                </a:cubicBezTo>
                <a:cubicBezTo>
                  <a:pt x="-11" y="413"/>
                  <a:pt x="3" y="305"/>
                  <a:pt x="49" y="220"/>
                </a:cubicBezTo>
                <a:cubicBezTo>
                  <a:pt x="97" y="129"/>
                  <a:pt x="186" y="60"/>
                  <a:pt x="301" y="25"/>
                </a:cubicBezTo>
                <a:cubicBezTo>
                  <a:pt x="501" y="-38"/>
                  <a:pt x="768" y="12"/>
                  <a:pt x="894" y="223"/>
                </a:cubicBezTo>
                <a:cubicBezTo>
                  <a:pt x="977" y="365"/>
                  <a:pt x="964" y="549"/>
                  <a:pt x="861" y="681"/>
                </a:cubicBezTo>
                <a:cubicBezTo>
                  <a:pt x="769" y="797"/>
                  <a:pt x="623" y="879"/>
                  <a:pt x="469" y="899"/>
                </a:cubicBezTo>
                <a:cubicBezTo>
                  <a:pt x="451" y="901"/>
                  <a:pt x="433" y="902"/>
                  <a:pt x="415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959760" y="932724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106" y="437"/>
                </a:moveTo>
                <a:cubicBezTo>
                  <a:pt x="127" y="467"/>
                  <a:pt x="177" y="481"/>
                  <a:pt x="244" y="475"/>
                </a:cubicBezTo>
                <a:cubicBezTo>
                  <a:pt x="355" y="465"/>
                  <a:pt x="497" y="400"/>
                  <a:pt x="537" y="313"/>
                </a:cubicBezTo>
                <a:cubicBezTo>
                  <a:pt x="555" y="270"/>
                  <a:pt x="545" y="181"/>
                  <a:pt x="517" y="142"/>
                </a:cubicBezTo>
                <a:cubicBezTo>
                  <a:pt x="478" y="86"/>
                  <a:pt x="420" y="48"/>
                  <a:pt x="361" y="40"/>
                </a:cubicBezTo>
                <a:cubicBezTo>
                  <a:pt x="254" y="25"/>
                  <a:pt x="183" y="46"/>
                  <a:pt x="114" y="114"/>
                </a:cubicBezTo>
                <a:lnTo>
                  <a:pt x="101" y="126"/>
                </a:lnTo>
                <a:cubicBezTo>
                  <a:pt x="67" y="159"/>
                  <a:pt x="28" y="197"/>
                  <a:pt x="36" y="243"/>
                </a:cubicBezTo>
                <a:cubicBezTo>
                  <a:pt x="51" y="326"/>
                  <a:pt x="73" y="387"/>
                  <a:pt x="106" y="437"/>
                </a:cubicBezTo>
                <a:moveTo>
                  <a:pt x="215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3"/>
                  <a:pt x="18" y="337"/>
                  <a:pt x="2" y="249"/>
                </a:cubicBezTo>
                <a:cubicBezTo>
                  <a:pt x="-10" y="185"/>
                  <a:pt x="40" y="137"/>
                  <a:pt x="77" y="101"/>
                </a:cubicBezTo>
                <a:lnTo>
                  <a:pt x="89" y="90"/>
                </a:lnTo>
                <a:cubicBezTo>
                  <a:pt x="166" y="14"/>
                  <a:pt x="249" y="-11"/>
                  <a:pt x="366" y="5"/>
                </a:cubicBezTo>
                <a:cubicBezTo>
                  <a:pt x="434" y="15"/>
                  <a:pt x="501" y="59"/>
                  <a:pt x="547" y="122"/>
                </a:cubicBezTo>
                <a:cubicBezTo>
                  <a:pt x="581" y="171"/>
                  <a:pt x="592" y="272"/>
                  <a:pt x="569" y="326"/>
                </a:cubicBezTo>
                <a:cubicBezTo>
                  <a:pt x="524" y="427"/>
                  <a:pt x="370" y="499"/>
                  <a:pt x="247" y="510"/>
                </a:cubicBezTo>
                <a:cubicBezTo>
                  <a:pt x="236" y="511"/>
                  <a:pt x="225" y="511"/>
                  <a:pt x="215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389160" y="924732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779" y="146"/>
                </a:moveTo>
                <a:cubicBezTo>
                  <a:pt x="671" y="52"/>
                  <a:pt x="518" y="-7"/>
                  <a:pt x="370" y="1"/>
                </a:cubicBezTo>
                <a:cubicBezTo>
                  <a:pt x="221" y="10"/>
                  <a:pt x="72" y="106"/>
                  <a:pt x="20" y="267"/>
                </a:cubicBezTo>
                <a:cubicBezTo>
                  <a:pt x="-55" y="496"/>
                  <a:pt x="88" y="721"/>
                  <a:pt x="255" y="823"/>
                </a:cubicBezTo>
                <a:cubicBezTo>
                  <a:pt x="343" y="877"/>
                  <a:pt x="449" y="907"/>
                  <a:pt x="555" y="881"/>
                </a:cubicBezTo>
                <a:cubicBezTo>
                  <a:pt x="651" y="859"/>
                  <a:pt x="736" y="798"/>
                  <a:pt x="800" y="717"/>
                </a:cubicBezTo>
                <a:cubicBezTo>
                  <a:pt x="1002" y="459"/>
                  <a:pt x="889" y="243"/>
                  <a:pt x="779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434160" y="9278640"/>
            <a:ext cx="205920" cy="190080"/>
          </a:xfrm>
          <a:custGeom>
            <a:avLst/>
            <a:gdLst/>
            <a:ahLst/>
            <a:rect l="0" t="0" r="r" b="b"/>
            <a:pathLst>
              <a:path w="572" h="528">
                <a:moveTo>
                  <a:pt x="207" y="34"/>
                </a:moveTo>
                <a:cubicBezTo>
                  <a:pt x="189" y="34"/>
                  <a:pt x="172" y="37"/>
                  <a:pt x="157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4"/>
                  <a:pt x="36" y="303"/>
                  <a:pt x="68" y="353"/>
                </a:cubicBezTo>
                <a:cubicBezTo>
                  <a:pt x="127" y="443"/>
                  <a:pt x="191" y="483"/>
                  <a:pt x="289" y="490"/>
                </a:cubicBezTo>
                <a:lnTo>
                  <a:pt x="306" y="491"/>
                </a:lnTo>
                <a:cubicBezTo>
                  <a:pt x="354" y="495"/>
                  <a:pt x="408" y="500"/>
                  <a:pt x="436" y="463"/>
                </a:cubicBezTo>
                <a:cubicBezTo>
                  <a:pt x="488" y="397"/>
                  <a:pt x="519" y="340"/>
                  <a:pt x="534" y="282"/>
                </a:cubicBezTo>
                <a:cubicBezTo>
                  <a:pt x="544" y="246"/>
                  <a:pt x="521" y="199"/>
                  <a:pt x="472" y="153"/>
                </a:cubicBezTo>
                <a:cubicBezTo>
                  <a:pt x="405" y="89"/>
                  <a:pt x="295" y="34"/>
                  <a:pt x="207" y="34"/>
                </a:cubicBezTo>
                <a:moveTo>
                  <a:pt x="352" y="528"/>
                </a:moveTo>
                <a:cubicBezTo>
                  <a:pt x="335" y="528"/>
                  <a:pt x="318" y="527"/>
                  <a:pt x="303" y="526"/>
                </a:cubicBezTo>
                <a:lnTo>
                  <a:pt x="286" y="524"/>
                </a:lnTo>
                <a:cubicBezTo>
                  <a:pt x="178" y="517"/>
                  <a:pt x="104" y="471"/>
                  <a:pt x="39" y="372"/>
                </a:cubicBezTo>
                <a:cubicBezTo>
                  <a:pt x="1" y="315"/>
                  <a:pt x="-10" y="235"/>
                  <a:pt x="8" y="159"/>
                </a:cubicBezTo>
                <a:cubicBezTo>
                  <a:pt x="22" y="101"/>
                  <a:pt x="90" y="26"/>
                  <a:pt x="146" y="9"/>
                </a:cubicBezTo>
                <a:cubicBezTo>
                  <a:pt x="252" y="-25"/>
                  <a:pt x="407" y="43"/>
                  <a:pt x="496" y="127"/>
                </a:cubicBezTo>
                <a:cubicBezTo>
                  <a:pt x="555" y="184"/>
                  <a:pt x="581" y="242"/>
                  <a:pt x="568" y="290"/>
                </a:cubicBezTo>
                <a:cubicBezTo>
                  <a:pt x="552" y="353"/>
                  <a:pt x="519" y="415"/>
                  <a:pt x="464" y="485"/>
                </a:cubicBezTo>
                <a:cubicBezTo>
                  <a:pt x="435" y="521"/>
                  <a:pt x="393" y="528"/>
                  <a:pt x="352" y="52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360000" y="92142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5" y="35"/>
                </a:moveTo>
                <a:cubicBezTo>
                  <a:pt x="406" y="35"/>
                  <a:pt x="397" y="35"/>
                  <a:pt x="389" y="35"/>
                </a:cubicBezTo>
                <a:cubicBezTo>
                  <a:pt x="236" y="44"/>
                  <a:pt x="101" y="146"/>
                  <a:pt x="55" y="289"/>
                </a:cubicBezTo>
                <a:cubicBezTo>
                  <a:pt x="-16" y="505"/>
                  <a:pt x="115" y="723"/>
                  <a:pt x="282" y="826"/>
                </a:cubicBezTo>
                <a:cubicBezTo>
                  <a:pt x="376" y="883"/>
                  <a:pt x="479" y="903"/>
                  <a:pt x="570" y="882"/>
                </a:cubicBezTo>
                <a:cubicBezTo>
                  <a:pt x="657" y="861"/>
                  <a:pt x="740" y="805"/>
                  <a:pt x="805" y="723"/>
                </a:cubicBezTo>
                <a:cubicBezTo>
                  <a:pt x="986" y="491"/>
                  <a:pt x="908" y="284"/>
                  <a:pt x="786" y="177"/>
                </a:cubicBezTo>
                <a:cubicBezTo>
                  <a:pt x="685" y="88"/>
                  <a:pt x="545" y="35"/>
                  <a:pt x="415" y="35"/>
                </a:cubicBezTo>
                <a:moveTo>
                  <a:pt x="496" y="925"/>
                </a:moveTo>
                <a:cubicBezTo>
                  <a:pt x="418" y="925"/>
                  <a:pt x="339" y="901"/>
                  <a:pt x="264" y="855"/>
                </a:cubicBezTo>
                <a:cubicBezTo>
                  <a:pt x="86" y="746"/>
                  <a:pt x="-55" y="512"/>
                  <a:pt x="22" y="279"/>
                </a:cubicBezTo>
                <a:cubicBezTo>
                  <a:pt x="73" y="122"/>
                  <a:pt x="220" y="10"/>
                  <a:pt x="387" y="1"/>
                </a:cubicBezTo>
                <a:cubicBezTo>
                  <a:pt x="535" y="-8"/>
                  <a:pt x="692" y="48"/>
                  <a:pt x="809" y="150"/>
                </a:cubicBezTo>
                <a:cubicBezTo>
                  <a:pt x="943" y="268"/>
                  <a:pt x="1029" y="494"/>
                  <a:pt x="832" y="744"/>
                </a:cubicBezTo>
                <a:cubicBezTo>
                  <a:pt x="763" y="832"/>
                  <a:pt x="672" y="893"/>
                  <a:pt x="578" y="915"/>
                </a:cubicBezTo>
                <a:cubicBezTo>
                  <a:pt x="551" y="922"/>
                  <a:pt x="524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626920" y="915840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4"/>
                </a:moveTo>
                <a:cubicBezTo>
                  <a:pt x="564" y="-6"/>
                  <a:pt x="399" y="-19"/>
                  <a:pt x="260" y="31"/>
                </a:cubicBezTo>
                <a:cubicBezTo>
                  <a:pt x="120" y="81"/>
                  <a:pt x="5" y="217"/>
                  <a:pt x="0" y="386"/>
                </a:cubicBezTo>
                <a:cubicBezTo>
                  <a:pt x="-7" y="627"/>
                  <a:pt x="194" y="801"/>
                  <a:pt x="383" y="852"/>
                </a:cubicBezTo>
                <a:cubicBezTo>
                  <a:pt x="483" y="879"/>
                  <a:pt x="593" y="877"/>
                  <a:pt x="688" y="823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2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807280" y="93002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2"/>
                </a:cubicBezTo>
                <a:cubicBezTo>
                  <a:pt x="5" y="3"/>
                  <a:pt x="3" y="5"/>
                  <a:pt x="2" y="5"/>
                </a:cubicBezTo>
                <a:cubicBezTo>
                  <a:pt x="1" y="5"/>
                  <a:pt x="0" y="3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602440" y="912528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3" y="64"/>
                </a:cubicBezTo>
                <a:cubicBezTo>
                  <a:pt x="139" y="116"/>
                  <a:pt x="39" y="252"/>
                  <a:pt x="35" y="404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1" y="881"/>
                  <a:pt x="614" y="871"/>
                  <a:pt x="695" y="825"/>
                </a:cubicBezTo>
                <a:cubicBezTo>
                  <a:pt x="773" y="780"/>
                  <a:pt x="837" y="703"/>
                  <a:pt x="877" y="606"/>
                </a:cubicBezTo>
                <a:cubicBezTo>
                  <a:pt x="986" y="333"/>
                  <a:pt x="852" y="156"/>
                  <a:pt x="703" y="87"/>
                </a:cubicBezTo>
                <a:cubicBezTo>
                  <a:pt x="628" y="53"/>
                  <a:pt x="543" y="35"/>
                  <a:pt x="460" y="35"/>
                </a:cubicBezTo>
                <a:moveTo>
                  <a:pt x="523" y="903"/>
                </a:moveTo>
                <a:cubicBezTo>
                  <a:pt x="481" y="903"/>
                  <a:pt x="439" y="898"/>
                  <a:pt x="396" y="886"/>
                </a:cubicBezTo>
                <a:cubicBezTo>
                  <a:pt x="194" y="831"/>
                  <a:pt x="-7" y="648"/>
                  <a:pt x="0" y="403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7" y="-9"/>
                  <a:pt x="718" y="56"/>
                </a:cubicBezTo>
                <a:cubicBezTo>
                  <a:pt x="880" y="131"/>
                  <a:pt x="1027" y="323"/>
                  <a:pt x="909" y="619"/>
                </a:cubicBezTo>
                <a:cubicBezTo>
                  <a:pt x="867" y="723"/>
                  <a:pt x="797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675160" y="919116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6" y="35"/>
                </a:moveTo>
                <a:cubicBezTo>
                  <a:pt x="187" y="35"/>
                  <a:pt x="141" y="44"/>
                  <a:pt x="109" y="66"/>
                </a:cubicBezTo>
                <a:cubicBezTo>
                  <a:pt x="71" y="92"/>
                  <a:pt x="32" y="172"/>
                  <a:pt x="34" y="221"/>
                </a:cubicBezTo>
                <a:cubicBezTo>
                  <a:pt x="38" y="289"/>
                  <a:pt x="67" y="352"/>
                  <a:pt x="112" y="390"/>
                </a:cubicBezTo>
                <a:cubicBezTo>
                  <a:pt x="194" y="460"/>
                  <a:pt x="267" y="480"/>
                  <a:pt x="362" y="459"/>
                </a:cubicBezTo>
                <a:lnTo>
                  <a:pt x="379" y="455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4"/>
                  <a:pt x="541" y="250"/>
                  <a:pt x="539" y="190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6" y="35"/>
                </a:cubicBezTo>
                <a:moveTo>
                  <a:pt x="294" y="502"/>
                </a:moveTo>
                <a:cubicBezTo>
                  <a:pt x="222" y="502"/>
                  <a:pt x="158" y="474"/>
                  <a:pt x="90" y="417"/>
                </a:cubicBezTo>
                <a:cubicBezTo>
                  <a:pt x="37" y="373"/>
                  <a:pt x="4" y="300"/>
                  <a:pt x="0" y="222"/>
                </a:cubicBezTo>
                <a:cubicBezTo>
                  <a:pt x="-3" y="161"/>
                  <a:pt x="41" y="70"/>
                  <a:pt x="89" y="38"/>
                </a:cubicBezTo>
                <a:cubicBezTo>
                  <a:pt x="180" y="-24"/>
                  <a:pt x="349" y="-3"/>
                  <a:pt x="459" y="53"/>
                </a:cubicBezTo>
                <a:cubicBezTo>
                  <a:pt x="531" y="90"/>
                  <a:pt x="572" y="138"/>
                  <a:pt x="574" y="189"/>
                </a:cubicBezTo>
                <a:cubicBezTo>
                  <a:pt x="576" y="254"/>
                  <a:pt x="561" y="322"/>
                  <a:pt x="528" y="405"/>
                </a:cubicBezTo>
                <a:cubicBezTo>
                  <a:pt x="504" y="465"/>
                  <a:pt x="436" y="479"/>
                  <a:pt x="386" y="489"/>
                </a:cubicBezTo>
                <a:lnTo>
                  <a:pt x="370" y="493"/>
                </a:lnTo>
                <a:cubicBezTo>
                  <a:pt x="344" y="499"/>
                  <a:pt x="319" y="502"/>
                  <a:pt x="294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193760" y="875196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3" y="54"/>
                </a:moveTo>
                <a:cubicBezTo>
                  <a:pt x="562" y="-6"/>
                  <a:pt x="398" y="-19"/>
                  <a:pt x="260" y="31"/>
                </a:cubicBezTo>
                <a:cubicBezTo>
                  <a:pt x="120" y="81"/>
                  <a:pt x="5" y="216"/>
                  <a:pt x="0" y="385"/>
                </a:cubicBezTo>
                <a:cubicBezTo>
                  <a:pt x="-8" y="627"/>
                  <a:pt x="194" y="801"/>
                  <a:pt x="382" y="852"/>
                </a:cubicBezTo>
                <a:cubicBezTo>
                  <a:pt x="481" y="879"/>
                  <a:pt x="591" y="877"/>
                  <a:pt x="686" y="823"/>
                </a:cubicBezTo>
                <a:cubicBezTo>
                  <a:pt x="771" y="774"/>
                  <a:pt x="836" y="691"/>
                  <a:pt x="875" y="595"/>
                </a:cubicBezTo>
                <a:cubicBezTo>
                  <a:pt x="996" y="291"/>
                  <a:pt x="827" y="116"/>
                  <a:pt x="693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694600" y="95889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3"/>
                </a:moveTo>
                <a:cubicBezTo>
                  <a:pt x="0" y="1"/>
                  <a:pt x="2" y="0"/>
                  <a:pt x="3" y="0"/>
                </a:cubicBezTo>
                <a:cubicBezTo>
                  <a:pt x="4" y="0"/>
                  <a:pt x="5" y="1"/>
                  <a:pt x="5" y="3"/>
                </a:cubicBezTo>
                <a:cubicBezTo>
                  <a:pt x="5" y="5"/>
                  <a:pt x="4" y="5"/>
                  <a:pt x="3" y="5"/>
                </a:cubicBezTo>
                <a:cubicBezTo>
                  <a:pt x="2" y="5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169280" y="87188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399" y="35"/>
                  <a:pt x="338" y="45"/>
                  <a:pt x="284" y="64"/>
                </a:cubicBezTo>
                <a:cubicBezTo>
                  <a:pt x="140" y="116"/>
                  <a:pt x="39" y="252"/>
                  <a:pt x="34" y="403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2" y="881"/>
                  <a:pt x="615" y="871"/>
                  <a:pt x="696" y="825"/>
                </a:cubicBezTo>
                <a:cubicBezTo>
                  <a:pt x="774" y="780"/>
                  <a:pt x="838" y="703"/>
                  <a:pt x="876" y="606"/>
                </a:cubicBezTo>
                <a:cubicBezTo>
                  <a:pt x="985" y="332"/>
                  <a:pt x="852" y="156"/>
                  <a:pt x="704" y="88"/>
                </a:cubicBezTo>
                <a:cubicBezTo>
                  <a:pt x="629" y="53"/>
                  <a:pt x="544" y="35"/>
                  <a:pt x="461" y="35"/>
                </a:cubicBezTo>
                <a:moveTo>
                  <a:pt x="523" y="903"/>
                </a:moveTo>
                <a:cubicBezTo>
                  <a:pt x="482" y="903"/>
                  <a:pt x="439" y="898"/>
                  <a:pt x="396" y="886"/>
                </a:cubicBezTo>
                <a:cubicBezTo>
                  <a:pt x="194" y="831"/>
                  <a:pt x="-8" y="648"/>
                  <a:pt x="0" y="402"/>
                </a:cubicBezTo>
                <a:cubicBezTo>
                  <a:pt x="5" y="237"/>
                  <a:pt x="115" y="88"/>
                  <a:pt x="272" y="32"/>
                </a:cubicBezTo>
                <a:cubicBezTo>
                  <a:pt x="411" y="-18"/>
                  <a:pt x="578" y="-9"/>
                  <a:pt x="718" y="56"/>
                </a:cubicBezTo>
                <a:cubicBezTo>
                  <a:pt x="880" y="131"/>
                  <a:pt x="1027" y="323"/>
                  <a:pt x="908" y="619"/>
                </a:cubicBezTo>
                <a:cubicBezTo>
                  <a:pt x="867" y="723"/>
                  <a:pt x="798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241640" y="878472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7" y="35"/>
                  <a:pt x="142" y="44"/>
                  <a:pt x="109" y="66"/>
                </a:cubicBezTo>
                <a:cubicBezTo>
                  <a:pt x="71" y="92"/>
                  <a:pt x="32" y="172"/>
                  <a:pt x="35" y="220"/>
                </a:cubicBezTo>
                <a:cubicBezTo>
                  <a:pt x="38" y="288"/>
                  <a:pt x="67" y="352"/>
                  <a:pt x="113" y="390"/>
                </a:cubicBezTo>
                <a:cubicBezTo>
                  <a:pt x="195" y="460"/>
                  <a:pt x="267" y="480"/>
                  <a:pt x="363" y="459"/>
                </a:cubicBezTo>
                <a:lnTo>
                  <a:pt x="380" y="455"/>
                </a:lnTo>
                <a:cubicBezTo>
                  <a:pt x="426" y="446"/>
                  <a:pt x="479" y="435"/>
                  <a:pt x="497" y="392"/>
                </a:cubicBezTo>
                <a:cubicBezTo>
                  <a:pt x="528" y="313"/>
                  <a:pt x="541" y="249"/>
                  <a:pt x="540" y="190"/>
                </a:cubicBezTo>
                <a:cubicBezTo>
                  <a:pt x="539" y="153"/>
                  <a:pt x="503" y="114"/>
                  <a:pt x="443" y="84"/>
                </a:cubicBezTo>
                <a:cubicBezTo>
                  <a:pt x="385" y="54"/>
                  <a:pt x="308" y="35"/>
                  <a:pt x="237" y="35"/>
                </a:cubicBezTo>
                <a:moveTo>
                  <a:pt x="296" y="502"/>
                </a:moveTo>
                <a:cubicBezTo>
                  <a:pt x="222" y="502"/>
                  <a:pt x="158" y="474"/>
                  <a:pt x="90" y="417"/>
                </a:cubicBezTo>
                <a:cubicBezTo>
                  <a:pt x="38" y="373"/>
                  <a:pt x="4" y="299"/>
                  <a:pt x="0" y="221"/>
                </a:cubicBezTo>
                <a:cubicBezTo>
                  <a:pt x="-3" y="161"/>
                  <a:pt x="42" y="70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2" y="90"/>
                  <a:pt x="573" y="138"/>
                  <a:pt x="574" y="189"/>
                </a:cubicBezTo>
                <a:cubicBezTo>
                  <a:pt x="576" y="253"/>
                  <a:pt x="562" y="321"/>
                  <a:pt x="529" y="405"/>
                </a:cubicBezTo>
                <a:cubicBezTo>
                  <a:pt x="505" y="465"/>
                  <a:pt x="436" y="479"/>
                  <a:pt x="387" y="489"/>
                </a:cubicBezTo>
                <a:lnTo>
                  <a:pt x="370" y="493"/>
                </a:lnTo>
                <a:cubicBezTo>
                  <a:pt x="344" y="499"/>
                  <a:pt x="320" y="502"/>
                  <a:pt x="29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346120" y="787644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4" y="54"/>
                </a:moveTo>
                <a:cubicBezTo>
                  <a:pt x="564" y="-6"/>
                  <a:pt x="400" y="-19"/>
                  <a:pt x="260" y="30"/>
                </a:cubicBezTo>
                <a:cubicBezTo>
                  <a:pt x="120" y="80"/>
                  <a:pt x="5" y="215"/>
                  <a:pt x="0" y="385"/>
                </a:cubicBezTo>
                <a:cubicBezTo>
                  <a:pt x="-7" y="626"/>
                  <a:pt x="194" y="801"/>
                  <a:pt x="384" y="851"/>
                </a:cubicBezTo>
                <a:cubicBezTo>
                  <a:pt x="482" y="878"/>
                  <a:pt x="593" y="877"/>
                  <a:pt x="687" y="822"/>
                </a:cubicBezTo>
                <a:cubicBezTo>
                  <a:pt x="773" y="773"/>
                  <a:pt x="837" y="691"/>
                  <a:pt x="875" y="595"/>
                </a:cubicBezTo>
                <a:cubicBezTo>
                  <a:pt x="996" y="292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321640" y="78433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8" y="35"/>
                  <a:pt x="338" y="44"/>
                  <a:pt x="283" y="64"/>
                </a:cubicBezTo>
                <a:cubicBezTo>
                  <a:pt x="139" y="116"/>
                  <a:pt x="39" y="252"/>
                  <a:pt x="35" y="403"/>
                </a:cubicBezTo>
                <a:cubicBezTo>
                  <a:pt x="28" y="630"/>
                  <a:pt x="216" y="801"/>
                  <a:pt x="405" y="852"/>
                </a:cubicBezTo>
                <a:cubicBezTo>
                  <a:pt x="511" y="881"/>
                  <a:pt x="614" y="871"/>
                  <a:pt x="696" y="824"/>
                </a:cubicBezTo>
                <a:cubicBezTo>
                  <a:pt x="774" y="780"/>
                  <a:pt x="838" y="702"/>
                  <a:pt x="876" y="606"/>
                </a:cubicBezTo>
                <a:cubicBezTo>
                  <a:pt x="986" y="333"/>
                  <a:pt x="852" y="155"/>
                  <a:pt x="704" y="87"/>
                </a:cubicBezTo>
                <a:cubicBezTo>
                  <a:pt x="628" y="52"/>
                  <a:pt x="543" y="35"/>
                  <a:pt x="460" y="35"/>
                </a:cubicBezTo>
                <a:moveTo>
                  <a:pt x="522" y="903"/>
                </a:moveTo>
                <a:cubicBezTo>
                  <a:pt x="481" y="903"/>
                  <a:pt x="438" y="897"/>
                  <a:pt x="395" y="886"/>
                </a:cubicBezTo>
                <a:cubicBezTo>
                  <a:pt x="193" y="831"/>
                  <a:pt x="-7" y="647"/>
                  <a:pt x="0" y="402"/>
                </a:cubicBezTo>
                <a:cubicBezTo>
                  <a:pt x="5" y="237"/>
                  <a:pt x="114" y="88"/>
                  <a:pt x="271" y="31"/>
                </a:cubicBezTo>
                <a:cubicBezTo>
                  <a:pt x="410" y="-18"/>
                  <a:pt x="577" y="-9"/>
                  <a:pt x="719" y="56"/>
                </a:cubicBezTo>
                <a:cubicBezTo>
                  <a:pt x="880" y="130"/>
                  <a:pt x="1027" y="323"/>
                  <a:pt x="909" y="619"/>
                </a:cubicBezTo>
                <a:cubicBezTo>
                  <a:pt x="867" y="723"/>
                  <a:pt x="798" y="806"/>
                  <a:pt x="713" y="855"/>
                </a:cubicBezTo>
                <a:cubicBezTo>
                  <a:pt x="657" y="887"/>
                  <a:pt x="591" y="903"/>
                  <a:pt x="522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394000" y="790920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237" y="35"/>
                </a:moveTo>
                <a:cubicBezTo>
                  <a:pt x="188" y="35"/>
                  <a:pt x="142" y="45"/>
                  <a:pt x="109" y="67"/>
                </a:cubicBezTo>
                <a:cubicBezTo>
                  <a:pt x="72" y="93"/>
                  <a:pt x="33" y="173"/>
                  <a:pt x="35" y="220"/>
                </a:cubicBezTo>
                <a:cubicBezTo>
                  <a:pt x="38" y="289"/>
                  <a:pt x="68" y="353"/>
                  <a:pt x="113" y="391"/>
                </a:cubicBezTo>
                <a:cubicBezTo>
                  <a:pt x="195" y="461"/>
                  <a:pt x="267" y="480"/>
                  <a:pt x="362" y="460"/>
                </a:cubicBezTo>
                <a:lnTo>
                  <a:pt x="379" y="456"/>
                </a:lnTo>
                <a:cubicBezTo>
                  <a:pt x="426" y="446"/>
                  <a:pt x="479" y="436"/>
                  <a:pt x="496" y="392"/>
                </a:cubicBezTo>
                <a:cubicBezTo>
                  <a:pt x="528" y="314"/>
                  <a:pt x="542" y="250"/>
                  <a:pt x="540" y="190"/>
                </a:cubicBezTo>
                <a:cubicBezTo>
                  <a:pt x="539" y="154"/>
                  <a:pt x="503" y="115"/>
                  <a:pt x="443" y="84"/>
                </a:cubicBezTo>
                <a:cubicBezTo>
                  <a:pt x="385" y="55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0" y="418"/>
                </a:cubicBezTo>
                <a:cubicBezTo>
                  <a:pt x="38" y="373"/>
                  <a:pt x="4" y="300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49" y="-3"/>
                  <a:pt x="458" y="53"/>
                </a:cubicBezTo>
                <a:cubicBezTo>
                  <a:pt x="532" y="91"/>
                  <a:pt x="573" y="139"/>
                  <a:pt x="575" y="189"/>
                </a:cubicBezTo>
                <a:cubicBezTo>
                  <a:pt x="577" y="253"/>
                  <a:pt x="562" y="323"/>
                  <a:pt x="529" y="405"/>
                </a:cubicBezTo>
                <a:cubicBezTo>
                  <a:pt x="504" y="466"/>
                  <a:pt x="436" y="480"/>
                  <a:pt x="386" y="490"/>
                </a:cubicBezTo>
                <a:lnTo>
                  <a:pt x="369" y="494"/>
                </a:lnTo>
                <a:cubicBezTo>
                  <a:pt x="343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308320" y="8719920"/>
            <a:ext cx="317880" cy="328320"/>
          </a:xfrm>
          <a:custGeom>
            <a:avLst/>
            <a:gdLst/>
            <a:ahLst/>
            <a:rect l="0" t="0" r="r" b="b"/>
            <a:pathLst>
              <a:path w="883" h="912">
                <a:moveTo>
                  <a:pt x="29" y="566"/>
                </a:moveTo>
                <a:cubicBezTo>
                  <a:pt x="83" y="699"/>
                  <a:pt x="193" y="821"/>
                  <a:pt x="330" y="880"/>
                </a:cubicBezTo>
                <a:cubicBezTo>
                  <a:pt x="466" y="939"/>
                  <a:pt x="642" y="919"/>
                  <a:pt x="762" y="798"/>
                </a:cubicBezTo>
                <a:cubicBezTo>
                  <a:pt x="931" y="627"/>
                  <a:pt x="903" y="362"/>
                  <a:pt x="801" y="196"/>
                </a:cubicBezTo>
                <a:cubicBezTo>
                  <a:pt x="747" y="109"/>
                  <a:pt x="665" y="35"/>
                  <a:pt x="559" y="10"/>
                </a:cubicBezTo>
                <a:cubicBezTo>
                  <a:pt x="463" y="-13"/>
                  <a:pt x="360" y="4"/>
                  <a:pt x="267" y="48"/>
                </a:cubicBezTo>
                <a:cubicBezTo>
                  <a:pt x="-30" y="186"/>
                  <a:pt x="-26" y="430"/>
                  <a:pt x="29" y="56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460600" y="88830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5"/>
                </a:moveTo>
                <a:cubicBezTo>
                  <a:pt x="4" y="6"/>
                  <a:pt x="1" y="6"/>
                  <a:pt x="0" y="5"/>
                </a:cubicBezTo>
                <a:cubicBezTo>
                  <a:pt x="0" y="4"/>
                  <a:pt x="0" y="2"/>
                  <a:pt x="0" y="1"/>
                </a:cubicBezTo>
                <a:cubicBezTo>
                  <a:pt x="1" y="0"/>
                  <a:pt x="4" y="0"/>
                  <a:pt x="4" y="1"/>
                </a:cubicBezTo>
                <a:cubicBezTo>
                  <a:pt x="5" y="2"/>
                  <a:pt x="5" y="4"/>
                  <a:pt x="5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305080" y="8749080"/>
            <a:ext cx="330840" cy="340920"/>
          </a:xfrm>
          <a:custGeom>
            <a:avLst/>
            <a:gdLst/>
            <a:ahLst/>
            <a:rect l="0" t="0" r="r" b="b"/>
            <a:pathLst>
              <a:path w="919" h="947">
                <a:moveTo>
                  <a:pt x="489" y="35"/>
                </a:moveTo>
                <a:cubicBezTo>
                  <a:pt x="424" y="35"/>
                  <a:pt x="356" y="50"/>
                  <a:pt x="291" y="81"/>
                </a:cubicBezTo>
                <a:cubicBezTo>
                  <a:pt x="25" y="205"/>
                  <a:pt x="2" y="426"/>
                  <a:pt x="63" y="576"/>
                </a:cubicBezTo>
                <a:cubicBezTo>
                  <a:pt x="117" y="710"/>
                  <a:pt x="229" y="827"/>
                  <a:pt x="354" y="881"/>
                </a:cubicBezTo>
                <a:cubicBezTo>
                  <a:pt x="496" y="942"/>
                  <a:pt x="662" y="911"/>
                  <a:pt x="768" y="804"/>
                </a:cubicBezTo>
                <a:cubicBezTo>
                  <a:pt x="928" y="642"/>
                  <a:pt x="907" y="389"/>
                  <a:pt x="804" y="223"/>
                </a:cubicBezTo>
                <a:cubicBezTo>
                  <a:pt x="746" y="129"/>
                  <a:pt x="664" y="66"/>
                  <a:pt x="573" y="44"/>
                </a:cubicBezTo>
                <a:cubicBezTo>
                  <a:pt x="546" y="38"/>
                  <a:pt x="518" y="35"/>
                  <a:pt x="489" y="35"/>
                </a:cubicBezTo>
                <a:moveTo>
                  <a:pt x="504" y="947"/>
                </a:moveTo>
                <a:cubicBezTo>
                  <a:pt x="448" y="947"/>
                  <a:pt x="393" y="936"/>
                  <a:pt x="340" y="913"/>
                </a:cubicBezTo>
                <a:cubicBezTo>
                  <a:pt x="205" y="855"/>
                  <a:pt x="89" y="733"/>
                  <a:pt x="31" y="590"/>
                </a:cubicBezTo>
                <a:cubicBezTo>
                  <a:pt x="-36" y="425"/>
                  <a:pt x="-11" y="184"/>
                  <a:pt x="277" y="49"/>
                </a:cubicBezTo>
                <a:cubicBezTo>
                  <a:pt x="378" y="2"/>
                  <a:pt x="487" y="-12"/>
                  <a:pt x="581" y="11"/>
                </a:cubicBezTo>
                <a:cubicBezTo>
                  <a:pt x="681" y="34"/>
                  <a:pt x="771" y="103"/>
                  <a:pt x="834" y="205"/>
                </a:cubicBezTo>
                <a:cubicBezTo>
                  <a:pt x="944" y="383"/>
                  <a:pt x="965" y="654"/>
                  <a:pt x="792" y="829"/>
                </a:cubicBezTo>
                <a:cubicBezTo>
                  <a:pt x="716" y="906"/>
                  <a:pt x="611" y="947"/>
                  <a:pt x="504" y="947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369160" y="881532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53" y="160"/>
                </a:moveTo>
                <a:cubicBezTo>
                  <a:pt x="29" y="188"/>
                  <a:pt x="28" y="240"/>
                  <a:pt x="51" y="303"/>
                </a:cubicBezTo>
                <a:cubicBezTo>
                  <a:pt x="89" y="407"/>
                  <a:pt x="189" y="529"/>
                  <a:pt x="284" y="544"/>
                </a:cubicBezTo>
                <a:cubicBezTo>
                  <a:pt x="329" y="551"/>
                  <a:pt x="412" y="519"/>
                  <a:pt x="443" y="483"/>
                </a:cubicBezTo>
                <a:cubicBezTo>
                  <a:pt x="487" y="431"/>
                  <a:pt x="509" y="364"/>
                  <a:pt x="502" y="306"/>
                </a:cubicBezTo>
                <a:cubicBezTo>
                  <a:pt x="489" y="199"/>
                  <a:pt x="450" y="135"/>
                  <a:pt x="367" y="85"/>
                </a:cubicBezTo>
                <a:lnTo>
                  <a:pt x="352" y="76"/>
                </a:lnTo>
                <a:cubicBezTo>
                  <a:pt x="312" y="51"/>
                  <a:pt x="265" y="22"/>
                  <a:pt x="223" y="43"/>
                </a:cubicBezTo>
                <a:cubicBezTo>
                  <a:pt x="147" y="78"/>
                  <a:pt x="93" y="116"/>
                  <a:pt x="53" y="160"/>
                </a:cubicBezTo>
                <a:moveTo>
                  <a:pt x="297" y="579"/>
                </a:moveTo>
                <a:cubicBezTo>
                  <a:pt x="291" y="579"/>
                  <a:pt x="284" y="579"/>
                  <a:pt x="278" y="578"/>
                </a:cubicBezTo>
                <a:cubicBezTo>
                  <a:pt x="170" y="561"/>
                  <a:pt x="60" y="431"/>
                  <a:pt x="19" y="315"/>
                </a:cubicBezTo>
                <a:cubicBezTo>
                  <a:pt x="-9" y="238"/>
                  <a:pt x="-6" y="175"/>
                  <a:pt x="27" y="137"/>
                </a:cubicBezTo>
                <a:cubicBezTo>
                  <a:pt x="70" y="89"/>
                  <a:pt x="127" y="49"/>
                  <a:pt x="208" y="10"/>
                </a:cubicBezTo>
                <a:cubicBezTo>
                  <a:pt x="268" y="-17"/>
                  <a:pt x="327" y="19"/>
                  <a:pt x="370" y="47"/>
                </a:cubicBezTo>
                <a:lnTo>
                  <a:pt x="385" y="55"/>
                </a:lnTo>
                <a:cubicBezTo>
                  <a:pt x="477" y="110"/>
                  <a:pt x="523" y="184"/>
                  <a:pt x="536" y="302"/>
                </a:cubicBezTo>
                <a:cubicBezTo>
                  <a:pt x="544" y="370"/>
                  <a:pt x="519" y="446"/>
                  <a:pt x="469" y="505"/>
                </a:cubicBezTo>
                <a:cubicBezTo>
                  <a:pt x="434" y="546"/>
                  <a:pt x="355" y="579"/>
                  <a:pt x="297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845800" y="866340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369" y="859"/>
                </a:moveTo>
                <a:cubicBezTo>
                  <a:pt x="512" y="867"/>
                  <a:pt x="669" y="818"/>
                  <a:pt x="781" y="720"/>
                </a:cubicBezTo>
                <a:cubicBezTo>
                  <a:pt x="892" y="622"/>
                  <a:pt x="949" y="454"/>
                  <a:pt x="891" y="294"/>
                </a:cubicBezTo>
                <a:cubicBezTo>
                  <a:pt x="808" y="68"/>
                  <a:pt x="556" y="-19"/>
                  <a:pt x="362" y="3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0"/>
                  <a:pt x="0" y="321"/>
                  <a:pt x="0" y="425"/>
                </a:cubicBezTo>
                <a:cubicBezTo>
                  <a:pt x="0" y="751"/>
                  <a:pt x="222" y="851"/>
                  <a:pt x="369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873160" y="866916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442" y="35"/>
                </a:moveTo>
                <a:cubicBezTo>
                  <a:pt x="421" y="35"/>
                  <a:pt x="401" y="36"/>
                  <a:pt x="382" y="39"/>
                </a:cubicBezTo>
                <a:cubicBezTo>
                  <a:pt x="272" y="52"/>
                  <a:pt x="180" y="99"/>
                  <a:pt x="122" y="172"/>
                </a:cubicBezTo>
                <a:cubicBezTo>
                  <a:pt x="66" y="242"/>
                  <a:pt x="35" y="338"/>
                  <a:pt x="35" y="442"/>
                </a:cubicBezTo>
                <a:cubicBezTo>
                  <a:pt x="35" y="737"/>
                  <a:pt x="225" y="851"/>
                  <a:pt x="388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0"/>
                  <a:pt x="892" y="318"/>
                </a:cubicBezTo>
                <a:cubicBezTo>
                  <a:pt x="822" y="126"/>
                  <a:pt x="622" y="35"/>
                  <a:pt x="442" y="35"/>
                </a:cubicBezTo>
                <a:moveTo>
                  <a:pt x="417" y="895"/>
                </a:moveTo>
                <a:cubicBezTo>
                  <a:pt x="407" y="895"/>
                  <a:pt x="396" y="895"/>
                  <a:pt x="386" y="895"/>
                </a:cubicBezTo>
                <a:cubicBezTo>
                  <a:pt x="208" y="885"/>
                  <a:pt x="0" y="761"/>
                  <a:pt x="0" y="442"/>
                </a:cubicBezTo>
                <a:cubicBezTo>
                  <a:pt x="0" y="330"/>
                  <a:pt x="33" y="227"/>
                  <a:pt x="95" y="151"/>
                </a:cubicBezTo>
                <a:cubicBezTo>
                  <a:pt x="159" y="70"/>
                  <a:pt x="259" y="18"/>
                  <a:pt x="378" y="4"/>
                </a:cubicBezTo>
                <a:cubicBezTo>
                  <a:pt x="586" y="-20"/>
                  <a:pt x="840" y="76"/>
                  <a:pt x="924" y="306"/>
                </a:cubicBezTo>
                <a:cubicBezTo>
                  <a:pt x="981" y="461"/>
                  <a:pt x="935" y="641"/>
                  <a:pt x="809" y="752"/>
                </a:cubicBezTo>
                <a:cubicBezTo>
                  <a:pt x="706" y="843"/>
                  <a:pt x="562" y="895"/>
                  <a:pt x="417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936880" y="874404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70" y="400"/>
                </a:moveTo>
                <a:cubicBezTo>
                  <a:pt x="84" y="433"/>
                  <a:pt x="131" y="456"/>
                  <a:pt x="199" y="463"/>
                </a:cubicBezTo>
                <a:cubicBezTo>
                  <a:pt x="310" y="472"/>
                  <a:pt x="462" y="434"/>
                  <a:pt x="515" y="355"/>
                </a:cubicBezTo>
                <a:cubicBezTo>
                  <a:pt x="541" y="317"/>
                  <a:pt x="547" y="227"/>
                  <a:pt x="528" y="184"/>
                </a:cubicBezTo>
                <a:cubicBezTo>
                  <a:pt x="499" y="122"/>
                  <a:pt x="449" y="74"/>
                  <a:pt x="392" y="55"/>
                </a:cubicBezTo>
                <a:cubicBezTo>
                  <a:pt x="290" y="21"/>
                  <a:pt x="216" y="29"/>
                  <a:pt x="135" y="84"/>
                </a:cubicBezTo>
                <a:lnTo>
                  <a:pt x="120" y="94"/>
                </a:lnTo>
                <a:cubicBezTo>
                  <a:pt x="80" y="120"/>
                  <a:pt x="35" y="150"/>
                  <a:pt x="35" y="196"/>
                </a:cubicBezTo>
                <a:cubicBezTo>
                  <a:pt x="35" y="280"/>
                  <a:pt x="46" y="345"/>
                  <a:pt x="70" y="400"/>
                </a:cubicBezTo>
                <a:moveTo>
                  <a:pt x="236" y="499"/>
                </a:moveTo>
                <a:cubicBezTo>
                  <a:pt x="223" y="499"/>
                  <a:pt x="209" y="498"/>
                  <a:pt x="196" y="497"/>
                </a:cubicBezTo>
                <a:cubicBezTo>
                  <a:pt x="114" y="490"/>
                  <a:pt x="58" y="460"/>
                  <a:pt x="38" y="414"/>
                </a:cubicBezTo>
                <a:cubicBezTo>
                  <a:pt x="12" y="355"/>
                  <a:pt x="0" y="285"/>
                  <a:pt x="0" y="196"/>
                </a:cubicBezTo>
                <a:cubicBezTo>
                  <a:pt x="0" y="131"/>
                  <a:pt x="59" y="93"/>
                  <a:pt x="101" y="65"/>
                </a:cubicBezTo>
                <a:lnTo>
                  <a:pt x="115" y="55"/>
                </a:lnTo>
                <a:cubicBezTo>
                  <a:pt x="205" y="-5"/>
                  <a:pt x="291" y="-15"/>
                  <a:pt x="403" y="22"/>
                </a:cubicBezTo>
                <a:cubicBezTo>
                  <a:pt x="469" y="44"/>
                  <a:pt x="527" y="99"/>
                  <a:pt x="559" y="170"/>
                </a:cubicBezTo>
                <a:cubicBezTo>
                  <a:pt x="584" y="224"/>
                  <a:pt x="577" y="326"/>
                  <a:pt x="544" y="374"/>
                </a:cubicBezTo>
                <a:cubicBezTo>
                  <a:pt x="489" y="456"/>
                  <a:pt x="352" y="499"/>
                  <a:pt x="236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2860560" y="782316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544" y="1"/>
                </a:moveTo>
                <a:cubicBezTo>
                  <a:pt x="401" y="-6"/>
                  <a:pt x="244" y="42"/>
                  <a:pt x="133" y="140"/>
                </a:cubicBezTo>
                <a:cubicBezTo>
                  <a:pt x="22" y="240"/>
                  <a:pt x="-35" y="407"/>
                  <a:pt x="23" y="566"/>
                </a:cubicBezTo>
                <a:cubicBezTo>
                  <a:pt x="106" y="793"/>
                  <a:pt x="358" y="880"/>
                  <a:pt x="552" y="857"/>
                </a:cubicBezTo>
                <a:cubicBezTo>
                  <a:pt x="653" y="845"/>
                  <a:pt x="756" y="803"/>
                  <a:pt x="824" y="717"/>
                </a:cubicBezTo>
                <a:cubicBezTo>
                  <a:pt x="885" y="640"/>
                  <a:pt x="914" y="540"/>
                  <a:pt x="914" y="437"/>
                </a:cubicBezTo>
                <a:cubicBezTo>
                  <a:pt x="914" y="109"/>
                  <a:pt x="691" y="9"/>
                  <a:pt x="54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820960" y="780516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8" y="85"/>
                  <a:pt x="162" y="170"/>
                </a:cubicBezTo>
                <a:cubicBezTo>
                  <a:pt x="47" y="273"/>
                  <a:pt x="5" y="436"/>
                  <a:pt x="56" y="577"/>
                </a:cubicBezTo>
                <a:cubicBezTo>
                  <a:pt x="134" y="791"/>
                  <a:pt x="373" y="880"/>
                  <a:pt x="567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3"/>
                  <a:pt x="913" y="558"/>
                  <a:pt x="913" y="454"/>
                </a:cubicBezTo>
                <a:cubicBezTo>
                  <a:pt x="914" y="159"/>
                  <a:pt x="724" y="44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4" y="895"/>
                  <a:pt x="100" y="797"/>
                  <a:pt x="24" y="589"/>
                </a:cubicBezTo>
                <a:cubicBezTo>
                  <a:pt x="-33" y="435"/>
                  <a:pt x="13" y="256"/>
                  <a:pt x="139" y="144"/>
                </a:cubicBezTo>
                <a:cubicBezTo>
                  <a:pt x="250" y="46"/>
                  <a:pt x="408" y="-8"/>
                  <a:pt x="563" y="1"/>
                </a:cubicBezTo>
                <a:cubicBezTo>
                  <a:pt x="741" y="11"/>
                  <a:pt x="948" y="134"/>
                  <a:pt x="948" y="454"/>
                </a:cubicBezTo>
                <a:cubicBezTo>
                  <a:pt x="948" y="565"/>
                  <a:pt x="915" y="669"/>
                  <a:pt x="854" y="745"/>
                </a:cubicBezTo>
                <a:cubicBezTo>
                  <a:pt x="791" y="826"/>
                  <a:pt x="690" y="878"/>
                  <a:pt x="571" y="891"/>
                </a:cubicBezTo>
                <a:cubicBezTo>
                  <a:pt x="551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891880" y="7872480"/>
            <a:ext cx="206640" cy="179280"/>
          </a:xfrm>
          <a:custGeom>
            <a:avLst/>
            <a:gdLst/>
            <a:ahLst/>
            <a:rect l="0" t="0" r="r" b="b"/>
            <a:pathLst>
              <a:path w="574" h="498">
                <a:moveTo>
                  <a:pt x="339" y="35"/>
                </a:moveTo>
                <a:cubicBezTo>
                  <a:pt x="233" y="35"/>
                  <a:pt x="107" y="73"/>
                  <a:pt x="59" y="144"/>
                </a:cubicBezTo>
                <a:cubicBezTo>
                  <a:pt x="33" y="182"/>
                  <a:pt x="27" y="271"/>
                  <a:pt x="47" y="315"/>
                </a:cubicBezTo>
                <a:cubicBezTo>
                  <a:pt x="75" y="377"/>
                  <a:pt x="125" y="425"/>
                  <a:pt x="182" y="443"/>
                </a:cubicBezTo>
                <a:cubicBezTo>
                  <a:pt x="285" y="477"/>
                  <a:pt x="359" y="469"/>
                  <a:pt x="440" y="415"/>
                </a:cubicBezTo>
                <a:lnTo>
                  <a:pt x="454" y="405"/>
                </a:lnTo>
                <a:cubicBezTo>
                  <a:pt x="494" y="379"/>
                  <a:pt x="539" y="349"/>
                  <a:pt x="539" y="303"/>
                </a:cubicBezTo>
                <a:cubicBezTo>
                  <a:pt x="539" y="218"/>
                  <a:pt x="528" y="153"/>
                  <a:pt x="504" y="99"/>
                </a:cubicBezTo>
                <a:cubicBezTo>
                  <a:pt x="490" y="65"/>
                  <a:pt x="443" y="42"/>
                  <a:pt x="376" y="36"/>
                </a:cubicBezTo>
                <a:cubicBezTo>
                  <a:pt x="364" y="35"/>
                  <a:pt x="352" y="35"/>
                  <a:pt x="339" y="35"/>
                </a:cubicBezTo>
                <a:moveTo>
                  <a:pt x="293" y="498"/>
                </a:moveTo>
                <a:cubicBezTo>
                  <a:pt x="254" y="498"/>
                  <a:pt x="215" y="491"/>
                  <a:pt x="171" y="476"/>
                </a:cubicBezTo>
                <a:cubicBezTo>
                  <a:pt x="106" y="455"/>
                  <a:pt x="47" y="400"/>
                  <a:pt x="15" y="329"/>
                </a:cubicBezTo>
                <a:cubicBezTo>
                  <a:pt x="-10" y="274"/>
                  <a:pt x="-3" y="173"/>
                  <a:pt x="30" y="124"/>
                </a:cubicBezTo>
                <a:cubicBezTo>
                  <a:pt x="92" y="33"/>
                  <a:pt x="255" y="-10"/>
                  <a:pt x="379" y="2"/>
                </a:cubicBezTo>
                <a:cubicBezTo>
                  <a:pt x="460" y="9"/>
                  <a:pt x="516" y="39"/>
                  <a:pt x="536" y="85"/>
                </a:cubicBezTo>
                <a:cubicBezTo>
                  <a:pt x="562" y="144"/>
                  <a:pt x="574" y="213"/>
                  <a:pt x="574" y="303"/>
                </a:cubicBezTo>
                <a:cubicBezTo>
                  <a:pt x="574" y="368"/>
                  <a:pt x="516" y="406"/>
                  <a:pt x="473" y="434"/>
                </a:cubicBezTo>
                <a:lnTo>
                  <a:pt x="459" y="443"/>
                </a:lnTo>
                <a:cubicBezTo>
                  <a:pt x="405" y="480"/>
                  <a:pt x="352" y="498"/>
                  <a:pt x="293" y="49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608200" y="826992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5" y="457"/>
                  <a:pt x="847" y="294"/>
                  <a:pt x="763" y="172"/>
                </a:cubicBezTo>
                <a:cubicBezTo>
                  <a:pt x="680" y="50"/>
                  <a:pt x="520" y="-28"/>
                  <a:pt x="355" y="10"/>
                </a:cubicBezTo>
                <a:cubicBezTo>
                  <a:pt x="120" y="64"/>
                  <a:pt x="2" y="302"/>
                  <a:pt x="0" y="499"/>
                </a:cubicBezTo>
                <a:cubicBezTo>
                  <a:pt x="-1" y="601"/>
                  <a:pt x="28" y="708"/>
                  <a:pt x="106" y="786"/>
                </a:cubicBezTo>
                <a:cubicBezTo>
                  <a:pt x="175" y="856"/>
                  <a:pt x="271" y="897"/>
                  <a:pt x="373" y="910"/>
                </a:cubicBezTo>
                <a:cubicBezTo>
                  <a:pt x="697" y="950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751840" y="84186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2"/>
                </a:moveTo>
                <a:cubicBezTo>
                  <a:pt x="6" y="3"/>
                  <a:pt x="5" y="4"/>
                  <a:pt x="4" y="5"/>
                </a:cubicBezTo>
                <a:cubicBezTo>
                  <a:pt x="3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ubicBezTo>
                  <a:pt x="3" y="-1"/>
                  <a:pt x="5" y="0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2617920" y="823212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4"/>
                </a:moveTo>
                <a:cubicBezTo>
                  <a:pt x="430" y="34"/>
                  <a:pt x="403" y="37"/>
                  <a:pt x="376" y="43"/>
                </a:cubicBezTo>
                <a:cubicBezTo>
                  <a:pt x="154" y="94"/>
                  <a:pt x="36" y="319"/>
                  <a:pt x="35" y="516"/>
                </a:cubicBezTo>
                <a:cubicBezTo>
                  <a:pt x="34" y="626"/>
                  <a:pt x="69" y="723"/>
                  <a:pt x="135" y="790"/>
                </a:cubicBezTo>
                <a:cubicBezTo>
                  <a:pt x="197" y="854"/>
                  <a:pt x="289" y="896"/>
                  <a:pt x="393" y="909"/>
                </a:cubicBezTo>
                <a:cubicBezTo>
                  <a:pt x="684" y="946"/>
                  <a:pt x="821" y="772"/>
                  <a:pt x="850" y="612"/>
                </a:cubicBezTo>
                <a:cubicBezTo>
                  <a:pt x="876" y="470"/>
                  <a:pt x="844" y="311"/>
                  <a:pt x="767" y="198"/>
                </a:cubicBezTo>
                <a:cubicBezTo>
                  <a:pt x="696" y="95"/>
                  <a:pt x="578" y="34"/>
                  <a:pt x="457" y="34"/>
                </a:cubicBezTo>
                <a:moveTo>
                  <a:pt x="470" y="949"/>
                </a:moveTo>
                <a:cubicBezTo>
                  <a:pt x="444" y="949"/>
                  <a:pt x="417" y="947"/>
                  <a:pt x="388" y="944"/>
                </a:cubicBezTo>
                <a:cubicBezTo>
                  <a:pt x="277" y="930"/>
                  <a:pt x="178" y="884"/>
                  <a:pt x="110" y="814"/>
                </a:cubicBezTo>
                <a:cubicBezTo>
                  <a:pt x="38" y="741"/>
                  <a:pt x="-1" y="635"/>
                  <a:pt x="0" y="515"/>
                </a:cubicBezTo>
                <a:cubicBezTo>
                  <a:pt x="2" y="305"/>
                  <a:pt x="129" y="64"/>
                  <a:pt x="369" y="10"/>
                </a:cubicBezTo>
                <a:cubicBezTo>
                  <a:pt x="529" y="-27"/>
                  <a:pt x="701" y="41"/>
                  <a:pt x="795" y="179"/>
                </a:cubicBezTo>
                <a:cubicBezTo>
                  <a:pt x="878" y="301"/>
                  <a:pt x="912" y="465"/>
                  <a:pt x="884" y="618"/>
                </a:cubicBezTo>
                <a:cubicBezTo>
                  <a:pt x="856" y="777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2693880" y="8303760"/>
            <a:ext cx="178200" cy="205560"/>
          </a:xfrm>
          <a:custGeom>
            <a:avLst/>
            <a:gdLst/>
            <a:ahLst/>
            <a:rect l="0" t="0" r="r" b="b"/>
            <a:pathLst>
              <a:path w="495" h="571">
                <a:moveTo>
                  <a:pt x="255" y="35"/>
                </a:moveTo>
                <a:cubicBezTo>
                  <a:pt x="241" y="35"/>
                  <a:pt x="227" y="37"/>
                  <a:pt x="216" y="40"/>
                </a:cubicBezTo>
                <a:cubicBezTo>
                  <a:pt x="150" y="61"/>
                  <a:pt x="96" y="105"/>
                  <a:pt x="71" y="158"/>
                </a:cubicBezTo>
                <a:cubicBezTo>
                  <a:pt x="24" y="256"/>
                  <a:pt x="23" y="331"/>
                  <a:pt x="67" y="417"/>
                </a:cubicBezTo>
                <a:lnTo>
                  <a:pt x="75" y="432"/>
                </a:lnTo>
                <a:cubicBezTo>
                  <a:pt x="96" y="475"/>
                  <a:pt x="120" y="524"/>
                  <a:pt x="167" y="530"/>
                </a:cubicBezTo>
                <a:cubicBezTo>
                  <a:pt x="250" y="540"/>
                  <a:pt x="316" y="537"/>
                  <a:pt x="373" y="520"/>
                </a:cubicBezTo>
                <a:cubicBezTo>
                  <a:pt x="408" y="510"/>
                  <a:pt x="436" y="466"/>
                  <a:pt x="451" y="400"/>
                </a:cubicBezTo>
                <a:cubicBezTo>
                  <a:pt x="475" y="292"/>
                  <a:pt x="456" y="137"/>
                  <a:pt x="384" y="74"/>
                </a:cubicBezTo>
                <a:cubicBezTo>
                  <a:pt x="357" y="51"/>
                  <a:pt x="301" y="35"/>
                  <a:pt x="255" y="35"/>
                </a:cubicBezTo>
                <a:moveTo>
                  <a:pt x="257" y="571"/>
                </a:moveTo>
                <a:cubicBezTo>
                  <a:pt x="228" y="571"/>
                  <a:pt x="197" y="569"/>
                  <a:pt x="163" y="565"/>
                </a:cubicBezTo>
                <a:cubicBezTo>
                  <a:pt x="97" y="557"/>
                  <a:pt x="66" y="493"/>
                  <a:pt x="44" y="448"/>
                </a:cubicBezTo>
                <a:lnTo>
                  <a:pt x="36" y="433"/>
                </a:lnTo>
                <a:cubicBezTo>
                  <a:pt x="-13" y="337"/>
                  <a:pt x="-12" y="250"/>
                  <a:pt x="39" y="143"/>
                </a:cubicBezTo>
                <a:cubicBezTo>
                  <a:pt x="69" y="82"/>
                  <a:pt x="131" y="31"/>
                  <a:pt x="206" y="7"/>
                </a:cubicBezTo>
                <a:cubicBezTo>
                  <a:pt x="263" y="-11"/>
                  <a:pt x="362" y="9"/>
                  <a:pt x="406" y="48"/>
                </a:cubicBezTo>
                <a:cubicBezTo>
                  <a:pt x="489" y="120"/>
                  <a:pt x="511" y="288"/>
                  <a:pt x="485" y="408"/>
                </a:cubicBezTo>
                <a:cubicBezTo>
                  <a:pt x="467" y="488"/>
                  <a:pt x="431" y="539"/>
                  <a:pt x="382" y="555"/>
                </a:cubicBezTo>
                <a:cubicBezTo>
                  <a:pt x="344" y="566"/>
                  <a:pt x="303" y="571"/>
                  <a:pt x="257" y="57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072520" y="9213840"/>
            <a:ext cx="330480" cy="312840"/>
          </a:xfrm>
          <a:custGeom>
            <a:avLst/>
            <a:gdLst/>
            <a:ahLst/>
            <a:rect l="0" t="0" r="r" b="b"/>
            <a:pathLst>
              <a:path w="918" h="869">
                <a:moveTo>
                  <a:pt x="695" y="55"/>
                </a:moveTo>
                <a:cubicBezTo>
                  <a:pt x="564" y="-5"/>
                  <a:pt x="400" y="-20"/>
                  <a:pt x="261" y="31"/>
                </a:cubicBezTo>
                <a:cubicBezTo>
                  <a:pt x="121" y="81"/>
                  <a:pt x="5" y="216"/>
                  <a:pt x="0" y="385"/>
                </a:cubicBezTo>
                <a:cubicBezTo>
                  <a:pt x="-7" y="626"/>
                  <a:pt x="195" y="800"/>
                  <a:pt x="384" y="852"/>
                </a:cubicBezTo>
                <a:cubicBezTo>
                  <a:pt x="483" y="879"/>
                  <a:pt x="593" y="877"/>
                  <a:pt x="688" y="822"/>
                </a:cubicBezTo>
                <a:cubicBezTo>
                  <a:pt x="773" y="773"/>
                  <a:pt x="837" y="691"/>
                  <a:pt x="876" y="595"/>
                </a:cubicBezTo>
                <a:cubicBezTo>
                  <a:pt x="997" y="292"/>
                  <a:pt x="828" y="116"/>
                  <a:pt x="695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252880" y="93553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4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4"/>
                </a:cubicBezTo>
                <a:cubicBezTo>
                  <a:pt x="5" y="5"/>
                  <a:pt x="3" y="6"/>
                  <a:pt x="2" y="6"/>
                </a:cubicBezTo>
                <a:cubicBezTo>
                  <a:pt x="1" y="6"/>
                  <a:pt x="0" y="5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048040" y="918072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60" y="36"/>
                </a:moveTo>
                <a:cubicBezTo>
                  <a:pt x="399" y="36"/>
                  <a:pt x="338" y="45"/>
                  <a:pt x="284" y="65"/>
                </a:cubicBezTo>
                <a:cubicBezTo>
                  <a:pt x="139" y="117"/>
                  <a:pt x="40" y="254"/>
                  <a:pt x="35" y="404"/>
                </a:cubicBezTo>
                <a:cubicBezTo>
                  <a:pt x="28" y="631"/>
                  <a:pt x="216" y="802"/>
                  <a:pt x="405" y="853"/>
                </a:cubicBezTo>
                <a:cubicBezTo>
                  <a:pt x="512" y="882"/>
                  <a:pt x="616" y="872"/>
                  <a:pt x="697" y="825"/>
                </a:cubicBezTo>
                <a:cubicBezTo>
                  <a:pt x="774" y="781"/>
                  <a:pt x="838" y="703"/>
                  <a:pt x="877" y="607"/>
                </a:cubicBezTo>
                <a:cubicBezTo>
                  <a:pt x="986" y="334"/>
                  <a:pt x="852" y="156"/>
                  <a:pt x="705" y="88"/>
                </a:cubicBezTo>
                <a:cubicBezTo>
                  <a:pt x="630" y="53"/>
                  <a:pt x="545" y="36"/>
                  <a:pt x="460" y="36"/>
                </a:cubicBezTo>
                <a:moveTo>
                  <a:pt x="524" y="904"/>
                </a:moveTo>
                <a:cubicBezTo>
                  <a:pt x="482" y="904"/>
                  <a:pt x="439" y="898"/>
                  <a:pt x="396" y="886"/>
                </a:cubicBezTo>
                <a:cubicBezTo>
                  <a:pt x="194" y="832"/>
                  <a:pt x="-7" y="648"/>
                  <a:pt x="0" y="403"/>
                </a:cubicBezTo>
                <a:cubicBezTo>
                  <a:pt x="5" y="238"/>
                  <a:pt x="114" y="89"/>
                  <a:pt x="272" y="32"/>
                </a:cubicBezTo>
                <a:cubicBezTo>
                  <a:pt x="411" y="-18"/>
                  <a:pt x="579" y="-9"/>
                  <a:pt x="719" y="56"/>
                </a:cubicBezTo>
                <a:cubicBezTo>
                  <a:pt x="881" y="131"/>
                  <a:pt x="1027" y="324"/>
                  <a:pt x="909" y="620"/>
                </a:cubicBezTo>
                <a:cubicBezTo>
                  <a:pt x="868" y="723"/>
                  <a:pt x="798" y="807"/>
                  <a:pt x="714" y="855"/>
                </a:cubicBezTo>
                <a:cubicBezTo>
                  <a:pt x="658" y="887"/>
                  <a:pt x="593" y="904"/>
                  <a:pt x="524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120760" y="924660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8" y="35"/>
                  <a:pt x="143" y="45"/>
                  <a:pt x="109" y="68"/>
                </a:cubicBezTo>
                <a:cubicBezTo>
                  <a:pt x="71" y="94"/>
                  <a:pt x="32" y="174"/>
                  <a:pt x="35" y="221"/>
                </a:cubicBezTo>
                <a:cubicBezTo>
                  <a:pt x="38" y="289"/>
                  <a:pt x="67" y="353"/>
                  <a:pt x="112" y="391"/>
                </a:cubicBezTo>
                <a:cubicBezTo>
                  <a:pt x="196" y="460"/>
                  <a:pt x="268" y="480"/>
                  <a:pt x="363" y="460"/>
                </a:cubicBezTo>
                <a:lnTo>
                  <a:pt x="379" y="456"/>
                </a:lnTo>
                <a:cubicBezTo>
                  <a:pt x="426" y="446"/>
                  <a:pt x="479" y="435"/>
                  <a:pt x="497" y="392"/>
                </a:cubicBezTo>
                <a:cubicBezTo>
                  <a:pt x="528" y="314"/>
                  <a:pt x="541" y="250"/>
                  <a:pt x="540" y="191"/>
                </a:cubicBezTo>
                <a:cubicBezTo>
                  <a:pt x="538" y="154"/>
                  <a:pt x="503" y="116"/>
                  <a:pt x="443" y="85"/>
                </a:cubicBezTo>
                <a:cubicBezTo>
                  <a:pt x="385" y="55"/>
                  <a:pt x="308" y="35"/>
                  <a:pt x="237" y="35"/>
                </a:cubicBezTo>
                <a:moveTo>
                  <a:pt x="296" y="502"/>
                </a:moveTo>
                <a:cubicBezTo>
                  <a:pt x="223" y="502"/>
                  <a:pt x="159" y="475"/>
                  <a:pt x="90" y="417"/>
                </a:cubicBezTo>
                <a:cubicBezTo>
                  <a:pt x="38" y="373"/>
                  <a:pt x="4" y="300"/>
                  <a:pt x="0" y="223"/>
                </a:cubicBezTo>
                <a:cubicBezTo>
                  <a:pt x="-3" y="163"/>
                  <a:pt x="41" y="72"/>
                  <a:pt x="90" y="38"/>
                </a:cubicBezTo>
                <a:cubicBezTo>
                  <a:pt x="182" y="-24"/>
                  <a:pt x="349" y="-3"/>
                  <a:pt x="459" y="53"/>
                </a:cubicBezTo>
                <a:cubicBezTo>
                  <a:pt x="532" y="91"/>
                  <a:pt x="573" y="140"/>
                  <a:pt x="574" y="190"/>
                </a:cubicBezTo>
                <a:cubicBezTo>
                  <a:pt x="576" y="254"/>
                  <a:pt x="562" y="323"/>
                  <a:pt x="529" y="405"/>
                </a:cubicBezTo>
                <a:cubicBezTo>
                  <a:pt x="505" y="466"/>
                  <a:pt x="436" y="480"/>
                  <a:pt x="386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722960" y="8823960"/>
            <a:ext cx="318960" cy="329040"/>
          </a:xfrm>
          <a:custGeom>
            <a:avLst/>
            <a:gdLst/>
            <a:ahLst/>
            <a:rect l="0" t="0" r="r" b="b"/>
            <a:pathLst>
              <a:path w="886" h="914">
                <a:moveTo>
                  <a:pt x="763" y="763"/>
                </a:moveTo>
                <a:cubicBezTo>
                  <a:pt x="851" y="649"/>
                  <a:pt x="900" y="491"/>
                  <a:pt x="882" y="345"/>
                </a:cubicBezTo>
                <a:cubicBezTo>
                  <a:pt x="864" y="198"/>
                  <a:pt x="758" y="55"/>
                  <a:pt x="594" y="13"/>
                </a:cubicBezTo>
                <a:cubicBezTo>
                  <a:pt x="361" y="-47"/>
                  <a:pt x="146" y="111"/>
                  <a:pt x="54" y="283"/>
                </a:cubicBezTo>
                <a:cubicBezTo>
                  <a:pt x="6" y="374"/>
                  <a:pt x="-17" y="482"/>
                  <a:pt x="15" y="587"/>
                </a:cubicBezTo>
                <a:cubicBezTo>
                  <a:pt x="44" y="681"/>
                  <a:pt x="111" y="762"/>
                  <a:pt x="196" y="820"/>
                </a:cubicBezTo>
                <a:cubicBezTo>
                  <a:pt x="465" y="1006"/>
                  <a:pt x="673" y="879"/>
                  <a:pt x="763" y="76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879560" y="89881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3" y="0"/>
                </a:moveTo>
                <a:cubicBezTo>
                  <a:pt x="5" y="1"/>
                  <a:pt x="5" y="2"/>
                  <a:pt x="5" y="4"/>
                </a:cubicBezTo>
                <a:cubicBezTo>
                  <a:pt x="5" y="5"/>
                  <a:pt x="4" y="6"/>
                  <a:pt x="3" y="6"/>
                </a:cubicBezTo>
                <a:cubicBezTo>
                  <a:pt x="0" y="5"/>
                  <a:pt x="-1" y="4"/>
                  <a:pt x="0" y="2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734840" y="8790840"/>
            <a:ext cx="330840" cy="341640"/>
          </a:xfrm>
          <a:custGeom>
            <a:avLst/>
            <a:gdLst/>
            <a:ahLst/>
            <a:rect l="0" t="0" r="r" b="b"/>
            <a:pathLst>
              <a:path w="919" h="949">
                <a:moveTo>
                  <a:pt x="508" y="34"/>
                </a:moveTo>
                <a:cubicBezTo>
                  <a:pt x="326" y="34"/>
                  <a:pt x="163" y="161"/>
                  <a:pt x="85" y="308"/>
                </a:cubicBezTo>
                <a:cubicBezTo>
                  <a:pt x="34" y="406"/>
                  <a:pt x="21" y="509"/>
                  <a:pt x="48" y="598"/>
                </a:cubicBezTo>
                <a:cubicBezTo>
                  <a:pt x="74" y="685"/>
                  <a:pt x="136" y="764"/>
                  <a:pt x="221" y="823"/>
                </a:cubicBezTo>
                <a:cubicBezTo>
                  <a:pt x="464" y="990"/>
                  <a:pt x="666" y="898"/>
                  <a:pt x="765" y="769"/>
                </a:cubicBezTo>
                <a:cubicBezTo>
                  <a:pt x="853" y="654"/>
                  <a:pt x="897" y="499"/>
                  <a:pt x="881" y="364"/>
                </a:cubicBezTo>
                <a:cubicBezTo>
                  <a:pt x="862" y="212"/>
                  <a:pt x="752" y="84"/>
                  <a:pt x="606" y="47"/>
                </a:cubicBezTo>
                <a:cubicBezTo>
                  <a:pt x="573" y="38"/>
                  <a:pt x="540" y="34"/>
                  <a:pt x="508" y="34"/>
                </a:cubicBezTo>
                <a:moveTo>
                  <a:pt x="482" y="949"/>
                </a:moveTo>
                <a:cubicBezTo>
                  <a:pt x="398" y="949"/>
                  <a:pt x="303" y="921"/>
                  <a:pt x="202" y="852"/>
                </a:cubicBezTo>
                <a:cubicBezTo>
                  <a:pt x="110" y="788"/>
                  <a:pt x="43" y="702"/>
                  <a:pt x="15" y="608"/>
                </a:cubicBezTo>
                <a:cubicBezTo>
                  <a:pt x="-15" y="510"/>
                  <a:pt x="-1" y="398"/>
                  <a:pt x="55" y="292"/>
                </a:cubicBezTo>
                <a:cubicBezTo>
                  <a:pt x="153" y="107"/>
                  <a:pt x="377" y="-48"/>
                  <a:pt x="615" y="13"/>
                </a:cubicBezTo>
                <a:cubicBezTo>
                  <a:pt x="774" y="54"/>
                  <a:pt x="895" y="194"/>
                  <a:pt x="915" y="360"/>
                </a:cubicBezTo>
                <a:cubicBezTo>
                  <a:pt x="933" y="506"/>
                  <a:pt x="887" y="667"/>
                  <a:pt x="793" y="791"/>
                </a:cubicBezTo>
                <a:cubicBezTo>
                  <a:pt x="726" y="877"/>
                  <a:pt x="617" y="949"/>
                  <a:pt x="48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814760" y="8864640"/>
            <a:ext cx="186840" cy="206280"/>
          </a:xfrm>
          <a:custGeom>
            <a:avLst/>
            <a:gdLst/>
            <a:ahLst/>
            <a:rect l="0" t="0" r="r" b="b"/>
            <a:pathLst>
              <a:path w="519" h="573">
                <a:moveTo>
                  <a:pt x="257" y="537"/>
                </a:moveTo>
                <a:cubicBezTo>
                  <a:pt x="293" y="544"/>
                  <a:pt x="339" y="519"/>
                  <a:pt x="382" y="467"/>
                </a:cubicBezTo>
                <a:cubicBezTo>
                  <a:pt x="454" y="382"/>
                  <a:pt x="508" y="234"/>
                  <a:pt x="473" y="145"/>
                </a:cubicBezTo>
                <a:cubicBezTo>
                  <a:pt x="457" y="102"/>
                  <a:pt x="386" y="46"/>
                  <a:pt x="339" y="38"/>
                </a:cubicBezTo>
                <a:cubicBezTo>
                  <a:pt x="272" y="27"/>
                  <a:pt x="204" y="41"/>
                  <a:pt x="157" y="77"/>
                </a:cubicBezTo>
                <a:cubicBezTo>
                  <a:pt x="71" y="141"/>
                  <a:pt x="35" y="207"/>
                  <a:pt x="35" y="305"/>
                </a:cubicBezTo>
                <a:lnTo>
                  <a:pt x="34" y="323"/>
                </a:lnTo>
                <a:cubicBezTo>
                  <a:pt x="33" y="370"/>
                  <a:pt x="32" y="425"/>
                  <a:pt x="71" y="451"/>
                </a:cubicBezTo>
                <a:cubicBezTo>
                  <a:pt x="140" y="498"/>
                  <a:pt x="199" y="526"/>
                  <a:pt x="257" y="537"/>
                </a:cubicBezTo>
                <a:moveTo>
                  <a:pt x="269" y="573"/>
                </a:moveTo>
                <a:cubicBezTo>
                  <a:pt x="263" y="573"/>
                  <a:pt x="257" y="572"/>
                  <a:pt x="250" y="571"/>
                </a:cubicBezTo>
                <a:cubicBezTo>
                  <a:pt x="188" y="559"/>
                  <a:pt x="124" y="530"/>
                  <a:pt x="51" y="479"/>
                </a:cubicBezTo>
                <a:cubicBezTo>
                  <a:pt x="-3" y="443"/>
                  <a:pt x="-1" y="373"/>
                  <a:pt x="0" y="322"/>
                </a:cubicBezTo>
                <a:lnTo>
                  <a:pt x="0" y="305"/>
                </a:lnTo>
                <a:cubicBezTo>
                  <a:pt x="1" y="196"/>
                  <a:pt x="41" y="120"/>
                  <a:pt x="136" y="49"/>
                </a:cubicBezTo>
                <a:cubicBezTo>
                  <a:pt x="190" y="8"/>
                  <a:pt x="269" y="-9"/>
                  <a:pt x="345" y="4"/>
                </a:cubicBezTo>
                <a:cubicBezTo>
                  <a:pt x="405" y="14"/>
                  <a:pt x="484" y="78"/>
                  <a:pt x="506" y="132"/>
                </a:cubicBezTo>
                <a:cubicBezTo>
                  <a:pt x="546" y="234"/>
                  <a:pt x="488" y="394"/>
                  <a:pt x="409" y="489"/>
                </a:cubicBezTo>
                <a:cubicBezTo>
                  <a:pt x="363" y="544"/>
                  <a:pt x="314" y="573"/>
                  <a:pt x="269" y="57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043720" y="8315280"/>
            <a:ext cx="329040" cy="312480"/>
          </a:xfrm>
          <a:custGeom>
            <a:avLst/>
            <a:gdLst/>
            <a:ahLst/>
            <a:rect l="0" t="0" r="r" b="b"/>
            <a:pathLst>
              <a:path w="914" h="868">
                <a:moveTo>
                  <a:pt x="450" y="864"/>
                </a:moveTo>
                <a:cubicBezTo>
                  <a:pt x="592" y="846"/>
                  <a:pt x="739" y="769"/>
                  <a:pt x="830" y="652"/>
                </a:cubicBezTo>
                <a:cubicBezTo>
                  <a:pt x="921" y="536"/>
                  <a:pt x="947" y="360"/>
                  <a:pt x="861" y="214"/>
                </a:cubicBezTo>
                <a:cubicBezTo>
                  <a:pt x="739" y="7"/>
                  <a:pt x="476" y="-34"/>
                  <a:pt x="289" y="23"/>
                </a:cubicBezTo>
                <a:cubicBezTo>
                  <a:pt x="190" y="53"/>
                  <a:pt x="98" y="113"/>
                  <a:pt x="46" y="210"/>
                </a:cubicBezTo>
                <a:cubicBezTo>
                  <a:pt x="0" y="297"/>
                  <a:pt x="-10" y="401"/>
                  <a:pt x="8" y="502"/>
                </a:cubicBezTo>
                <a:cubicBezTo>
                  <a:pt x="67" y="824"/>
                  <a:pt x="305" y="883"/>
                  <a:pt x="450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2199240" y="84650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1"/>
                </a:moveTo>
                <a:cubicBezTo>
                  <a:pt x="7" y="2"/>
                  <a:pt x="7" y="5"/>
                  <a:pt x="5" y="5"/>
                </a:cubicBezTo>
                <a:cubicBezTo>
                  <a:pt x="4" y="6"/>
                  <a:pt x="2" y="6"/>
                  <a:pt x="2" y="5"/>
                </a:cubicBezTo>
                <a:cubicBezTo>
                  <a:pt x="0" y="2"/>
                  <a:pt x="0" y="1"/>
                  <a:pt x="2" y="0"/>
                </a:cubicBezTo>
                <a:cubicBezTo>
                  <a:pt x="3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069280" y="830268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6" y="864"/>
                </a:moveTo>
                <a:lnTo>
                  <a:pt x="468" y="881"/>
                </a:lnTo>
                <a:lnTo>
                  <a:pt x="466" y="864"/>
                </a:lnTo>
                <a:cubicBezTo>
                  <a:pt x="608" y="846"/>
                  <a:pt x="749" y="767"/>
                  <a:pt x="833" y="659"/>
                </a:cubicBezTo>
                <a:cubicBezTo>
                  <a:pt x="928" y="539"/>
                  <a:pt x="940" y="370"/>
                  <a:pt x="864" y="240"/>
                </a:cubicBezTo>
                <a:cubicBezTo>
                  <a:pt x="749" y="45"/>
                  <a:pt x="499" y="0"/>
                  <a:pt x="311" y="57"/>
                </a:cubicBezTo>
                <a:cubicBezTo>
                  <a:pt x="205" y="90"/>
                  <a:pt x="123" y="153"/>
                  <a:pt x="79" y="235"/>
                </a:cubicBezTo>
                <a:cubicBezTo>
                  <a:pt x="37" y="315"/>
                  <a:pt x="24" y="414"/>
                  <a:pt x="43" y="516"/>
                </a:cubicBezTo>
                <a:cubicBezTo>
                  <a:pt x="96" y="806"/>
                  <a:pt x="303" y="885"/>
                  <a:pt x="466" y="864"/>
                </a:cubicBezTo>
                <a:moveTo>
                  <a:pt x="416" y="902"/>
                </a:moveTo>
                <a:cubicBezTo>
                  <a:pt x="249" y="902"/>
                  <a:pt x="60" y="804"/>
                  <a:pt x="9" y="523"/>
                </a:cubicBezTo>
                <a:cubicBezTo>
                  <a:pt x="-11" y="413"/>
                  <a:pt x="3" y="305"/>
                  <a:pt x="49" y="219"/>
                </a:cubicBezTo>
                <a:cubicBezTo>
                  <a:pt x="97" y="128"/>
                  <a:pt x="186" y="59"/>
                  <a:pt x="301" y="24"/>
                </a:cubicBezTo>
                <a:cubicBezTo>
                  <a:pt x="502" y="-37"/>
                  <a:pt x="769" y="12"/>
                  <a:pt x="894" y="223"/>
                </a:cubicBezTo>
                <a:cubicBezTo>
                  <a:pt x="977" y="365"/>
                  <a:pt x="964" y="549"/>
                  <a:pt x="861" y="681"/>
                </a:cubicBezTo>
                <a:cubicBezTo>
                  <a:pt x="770" y="797"/>
                  <a:pt x="624" y="879"/>
                  <a:pt x="470" y="899"/>
                </a:cubicBezTo>
                <a:cubicBezTo>
                  <a:pt x="452" y="901"/>
                  <a:pt x="434" y="902"/>
                  <a:pt x="416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2132280" y="837684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302" y="35"/>
                </a:moveTo>
                <a:cubicBezTo>
                  <a:pt x="227" y="35"/>
                  <a:pt x="170" y="60"/>
                  <a:pt x="114" y="114"/>
                </a:cubicBezTo>
                <a:lnTo>
                  <a:pt x="101" y="126"/>
                </a:lnTo>
                <a:cubicBezTo>
                  <a:pt x="67" y="159"/>
                  <a:pt x="28" y="196"/>
                  <a:pt x="36" y="242"/>
                </a:cubicBezTo>
                <a:cubicBezTo>
                  <a:pt x="51" y="325"/>
                  <a:pt x="74" y="386"/>
                  <a:pt x="107" y="436"/>
                </a:cubicBezTo>
                <a:cubicBezTo>
                  <a:pt x="127" y="467"/>
                  <a:pt x="178" y="481"/>
                  <a:pt x="246" y="475"/>
                </a:cubicBezTo>
                <a:cubicBezTo>
                  <a:pt x="356" y="465"/>
                  <a:pt x="498" y="399"/>
                  <a:pt x="537" y="311"/>
                </a:cubicBezTo>
                <a:cubicBezTo>
                  <a:pt x="555" y="269"/>
                  <a:pt x="545" y="181"/>
                  <a:pt x="518" y="142"/>
                </a:cubicBezTo>
                <a:cubicBezTo>
                  <a:pt x="479" y="86"/>
                  <a:pt x="421" y="48"/>
                  <a:pt x="362" y="39"/>
                </a:cubicBezTo>
                <a:cubicBezTo>
                  <a:pt x="341" y="36"/>
                  <a:pt x="321" y="35"/>
                  <a:pt x="302" y="35"/>
                </a:cubicBezTo>
                <a:moveTo>
                  <a:pt x="216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2"/>
                  <a:pt x="18" y="336"/>
                  <a:pt x="2" y="248"/>
                </a:cubicBezTo>
                <a:cubicBezTo>
                  <a:pt x="-10" y="184"/>
                  <a:pt x="40" y="136"/>
                  <a:pt x="77" y="101"/>
                </a:cubicBezTo>
                <a:lnTo>
                  <a:pt x="89" y="89"/>
                </a:lnTo>
                <a:cubicBezTo>
                  <a:pt x="167" y="14"/>
                  <a:pt x="250" y="-11"/>
                  <a:pt x="367" y="5"/>
                </a:cubicBezTo>
                <a:cubicBezTo>
                  <a:pt x="435" y="15"/>
                  <a:pt x="502" y="58"/>
                  <a:pt x="547" y="122"/>
                </a:cubicBezTo>
                <a:cubicBezTo>
                  <a:pt x="581" y="171"/>
                  <a:pt x="592" y="272"/>
                  <a:pt x="569" y="325"/>
                </a:cubicBezTo>
                <a:cubicBezTo>
                  <a:pt x="525" y="427"/>
                  <a:pt x="371" y="498"/>
                  <a:pt x="249" y="509"/>
                </a:cubicBezTo>
                <a:cubicBezTo>
                  <a:pt x="237" y="510"/>
                  <a:pt x="226" y="511"/>
                  <a:pt x="216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442520" y="92142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0" y="532"/>
                </a:moveTo>
                <a:cubicBezTo>
                  <a:pt x="864" y="387"/>
                  <a:pt x="810" y="231"/>
                  <a:pt x="708" y="124"/>
                </a:cubicBezTo>
                <a:cubicBezTo>
                  <a:pt x="607" y="16"/>
                  <a:pt x="437" y="-36"/>
                  <a:pt x="280" y="27"/>
                </a:cubicBezTo>
                <a:cubicBezTo>
                  <a:pt x="56" y="116"/>
                  <a:pt x="-23" y="370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0"/>
                  <a:pt x="333" y="916"/>
                  <a:pt x="437" y="913"/>
                </a:cubicBezTo>
                <a:cubicBezTo>
                  <a:pt x="764" y="903"/>
                  <a:pt x="857" y="678"/>
                  <a:pt x="860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599480" y="93830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4" y="-1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517040" y="924408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2" y="35"/>
                </a:moveTo>
                <a:cubicBezTo>
                  <a:pt x="224" y="35"/>
                  <a:pt x="196" y="40"/>
                  <a:pt x="177" y="49"/>
                </a:cubicBezTo>
                <a:cubicBezTo>
                  <a:pt x="116" y="79"/>
                  <a:pt x="70" y="131"/>
                  <a:pt x="53" y="188"/>
                </a:cubicBezTo>
                <a:cubicBezTo>
                  <a:pt x="22" y="291"/>
                  <a:pt x="32" y="365"/>
                  <a:pt x="89" y="445"/>
                </a:cubicBezTo>
                <a:lnTo>
                  <a:pt x="99" y="459"/>
                </a:lnTo>
                <a:cubicBezTo>
                  <a:pt x="126" y="497"/>
                  <a:pt x="157" y="541"/>
                  <a:pt x="202" y="541"/>
                </a:cubicBezTo>
                <a:cubicBezTo>
                  <a:pt x="203" y="541"/>
                  <a:pt x="203" y="541"/>
                  <a:pt x="204" y="541"/>
                </a:cubicBezTo>
                <a:cubicBezTo>
                  <a:pt x="288" y="538"/>
                  <a:pt x="352" y="525"/>
                  <a:pt x="406" y="500"/>
                </a:cubicBezTo>
                <a:cubicBezTo>
                  <a:pt x="439" y="484"/>
                  <a:pt x="460" y="437"/>
                  <a:pt x="465" y="368"/>
                </a:cubicBezTo>
                <a:cubicBezTo>
                  <a:pt x="471" y="258"/>
                  <a:pt x="429" y="107"/>
                  <a:pt x="348" y="56"/>
                </a:cubicBezTo>
                <a:cubicBezTo>
                  <a:pt x="326" y="42"/>
                  <a:pt x="289" y="35"/>
                  <a:pt x="252" y="35"/>
                </a:cubicBezTo>
                <a:moveTo>
                  <a:pt x="202" y="575"/>
                </a:moveTo>
                <a:cubicBezTo>
                  <a:pt x="139" y="575"/>
                  <a:pt x="100" y="520"/>
                  <a:pt x="71" y="479"/>
                </a:cubicBezTo>
                <a:lnTo>
                  <a:pt x="61" y="465"/>
                </a:lnTo>
                <a:cubicBezTo>
                  <a:pt x="-3" y="377"/>
                  <a:pt x="-16" y="291"/>
                  <a:pt x="18" y="178"/>
                </a:cubicBezTo>
                <a:cubicBezTo>
                  <a:pt x="39" y="112"/>
                  <a:pt x="92" y="52"/>
                  <a:pt x="162" y="18"/>
                </a:cubicBezTo>
                <a:cubicBezTo>
                  <a:pt x="216" y="-9"/>
                  <a:pt x="317" y="-4"/>
                  <a:pt x="366" y="27"/>
                </a:cubicBezTo>
                <a:cubicBezTo>
                  <a:pt x="459" y="85"/>
                  <a:pt x="507" y="247"/>
                  <a:pt x="499" y="370"/>
                </a:cubicBezTo>
                <a:cubicBezTo>
                  <a:pt x="494" y="453"/>
                  <a:pt x="466" y="510"/>
                  <a:pt x="421" y="531"/>
                </a:cubicBezTo>
                <a:cubicBezTo>
                  <a:pt x="363" y="559"/>
                  <a:pt x="294" y="573"/>
                  <a:pt x="205" y="575"/>
                </a:cubicBezTo>
                <a:cubicBezTo>
                  <a:pt x="204" y="575"/>
                  <a:pt x="203" y="575"/>
                  <a:pt x="202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442160" y="9173160"/>
            <a:ext cx="322200" cy="341640"/>
          </a:xfrm>
          <a:custGeom>
            <a:avLst/>
            <a:gdLst/>
            <a:ahLst/>
            <a:rect l="0" t="0" r="r" b="b"/>
            <a:pathLst>
              <a:path w="895" h="949">
                <a:moveTo>
                  <a:pt x="439" y="35"/>
                </a:moveTo>
                <a:cubicBezTo>
                  <a:pt x="394" y="35"/>
                  <a:pt x="348" y="44"/>
                  <a:pt x="305" y="61"/>
                </a:cubicBezTo>
                <a:cubicBezTo>
                  <a:pt x="94" y="145"/>
                  <a:pt x="11" y="386"/>
                  <a:pt x="41" y="580"/>
                </a:cubicBezTo>
                <a:cubicBezTo>
                  <a:pt x="57" y="689"/>
                  <a:pt x="107" y="780"/>
                  <a:pt x="182" y="836"/>
                </a:cubicBezTo>
                <a:cubicBezTo>
                  <a:pt x="254" y="889"/>
                  <a:pt x="351" y="918"/>
                  <a:pt x="454" y="914"/>
                </a:cubicBezTo>
                <a:cubicBezTo>
                  <a:pt x="748" y="905"/>
                  <a:pt x="857" y="712"/>
                  <a:pt x="861" y="548"/>
                </a:cubicBezTo>
                <a:cubicBezTo>
                  <a:pt x="864" y="405"/>
                  <a:pt x="808" y="253"/>
                  <a:pt x="714" y="154"/>
                </a:cubicBezTo>
                <a:cubicBezTo>
                  <a:pt x="642" y="77"/>
                  <a:pt x="541" y="35"/>
                  <a:pt x="439" y="35"/>
                </a:cubicBezTo>
                <a:moveTo>
                  <a:pt x="439" y="949"/>
                </a:moveTo>
                <a:cubicBezTo>
                  <a:pt x="334" y="949"/>
                  <a:pt x="236" y="919"/>
                  <a:pt x="161" y="864"/>
                </a:cubicBezTo>
                <a:cubicBezTo>
                  <a:pt x="79" y="802"/>
                  <a:pt x="24" y="704"/>
                  <a:pt x="6" y="585"/>
                </a:cubicBezTo>
                <a:cubicBezTo>
                  <a:pt x="-25" y="377"/>
                  <a:pt x="64" y="120"/>
                  <a:pt x="292" y="29"/>
                </a:cubicBezTo>
                <a:cubicBezTo>
                  <a:pt x="445" y="-33"/>
                  <a:pt x="625" y="8"/>
                  <a:pt x="740" y="130"/>
                </a:cubicBezTo>
                <a:cubicBezTo>
                  <a:pt x="841" y="238"/>
                  <a:pt x="899" y="394"/>
                  <a:pt x="895" y="549"/>
                </a:cubicBezTo>
                <a:cubicBezTo>
                  <a:pt x="891" y="728"/>
                  <a:pt x="774" y="939"/>
                  <a:pt x="456" y="949"/>
                </a:cubicBezTo>
                <a:cubicBezTo>
                  <a:pt x="450" y="949"/>
                  <a:pt x="444" y="949"/>
                  <a:pt x="439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-96840" y="91962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0" y="532"/>
                </a:moveTo>
                <a:cubicBezTo>
                  <a:pt x="864" y="387"/>
                  <a:pt x="810" y="232"/>
                  <a:pt x="709" y="124"/>
                </a:cubicBezTo>
                <a:cubicBezTo>
                  <a:pt x="607" y="16"/>
                  <a:pt x="437" y="-36"/>
                  <a:pt x="280" y="27"/>
                </a:cubicBezTo>
                <a:cubicBezTo>
                  <a:pt x="56" y="117"/>
                  <a:pt x="-23" y="371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1"/>
                  <a:pt x="333" y="916"/>
                  <a:pt x="436" y="913"/>
                </a:cubicBezTo>
                <a:cubicBezTo>
                  <a:pt x="764" y="904"/>
                  <a:pt x="857" y="679"/>
                  <a:pt x="860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60120" y="93654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2" y="-1"/>
                  <a:pt x="5" y="0"/>
                  <a:pt x="5" y="1"/>
                </a:cubicBezTo>
                <a:cubicBezTo>
                  <a:pt x="6" y="2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-22320" y="922608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1" y="35"/>
                </a:moveTo>
                <a:cubicBezTo>
                  <a:pt x="223" y="35"/>
                  <a:pt x="195" y="40"/>
                  <a:pt x="176" y="49"/>
                </a:cubicBezTo>
                <a:cubicBezTo>
                  <a:pt x="115" y="79"/>
                  <a:pt x="68" y="131"/>
                  <a:pt x="51" y="188"/>
                </a:cubicBezTo>
                <a:cubicBezTo>
                  <a:pt x="21" y="291"/>
                  <a:pt x="31" y="365"/>
                  <a:pt x="88" y="444"/>
                </a:cubicBezTo>
                <a:lnTo>
                  <a:pt x="98" y="459"/>
                </a:lnTo>
                <a:cubicBezTo>
                  <a:pt x="126" y="498"/>
                  <a:pt x="158" y="543"/>
                  <a:pt x="203" y="541"/>
                </a:cubicBezTo>
                <a:cubicBezTo>
                  <a:pt x="287" y="538"/>
                  <a:pt x="352" y="525"/>
                  <a:pt x="406" y="500"/>
                </a:cubicBezTo>
                <a:lnTo>
                  <a:pt x="413" y="516"/>
                </a:lnTo>
                <a:lnTo>
                  <a:pt x="406" y="500"/>
                </a:lnTo>
                <a:cubicBezTo>
                  <a:pt x="439" y="484"/>
                  <a:pt x="460" y="436"/>
                  <a:pt x="464" y="368"/>
                </a:cubicBezTo>
                <a:cubicBezTo>
                  <a:pt x="471" y="258"/>
                  <a:pt x="428" y="107"/>
                  <a:pt x="347" y="56"/>
                </a:cubicBezTo>
                <a:cubicBezTo>
                  <a:pt x="326" y="42"/>
                  <a:pt x="288" y="35"/>
                  <a:pt x="251" y="35"/>
                </a:cubicBezTo>
                <a:moveTo>
                  <a:pt x="201" y="575"/>
                </a:moveTo>
                <a:cubicBezTo>
                  <a:pt x="138" y="575"/>
                  <a:pt x="98" y="520"/>
                  <a:pt x="70" y="479"/>
                </a:cubicBezTo>
                <a:lnTo>
                  <a:pt x="60" y="465"/>
                </a:lnTo>
                <a:cubicBezTo>
                  <a:pt x="-3" y="377"/>
                  <a:pt x="-16" y="291"/>
                  <a:pt x="18" y="178"/>
                </a:cubicBezTo>
                <a:cubicBezTo>
                  <a:pt x="38" y="112"/>
                  <a:pt x="91" y="52"/>
                  <a:pt x="161" y="18"/>
                </a:cubicBezTo>
                <a:cubicBezTo>
                  <a:pt x="215" y="-9"/>
                  <a:pt x="317" y="-4"/>
                  <a:pt x="366" y="27"/>
                </a:cubicBezTo>
                <a:cubicBezTo>
                  <a:pt x="459" y="85"/>
                  <a:pt x="507" y="248"/>
                  <a:pt x="499" y="371"/>
                </a:cubicBezTo>
                <a:cubicBezTo>
                  <a:pt x="494" y="453"/>
                  <a:pt x="466" y="510"/>
                  <a:pt x="420" y="531"/>
                </a:cubicBezTo>
                <a:cubicBezTo>
                  <a:pt x="362" y="559"/>
                  <a:pt x="293" y="573"/>
                  <a:pt x="204" y="575"/>
                </a:cubicBezTo>
                <a:cubicBezTo>
                  <a:pt x="203" y="575"/>
                  <a:pt x="202" y="575"/>
                  <a:pt x="201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-97200" y="915516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38" y="34"/>
                </a:moveTo>
                <a:cubicBezTo>
                  <a:pt x="393" y="34"/>
                  <a:pt x="347" y="43"/>
                  <a:pt x="304" y="60"/>
                </a:cubicBezTo>
                <a:cubicBezTo>
                  <a:pt x="93" y="145"/>
                  <a:pt x="11" y="385"/>
                  <a:pt x="40" y="578"/>
                </a:cubicBezTo>
                <a:cubicBezTo>
                  <a:pt x="56" y="688"/>
                  <a:pt x="106" y="779"/>
                  <a:pt x="181" y="835"/>
                </a:cubicBezTo>
                <a:cubicBezTo>
                  <a:pt x="253" y="888"/>
                  <a:pt x="350" y="917"/>
                  <a:pt x="453" y="913"/>
                </a:cubicBezTo>
                <a:cubicBezTo>
                  <a:pt x="748" y="904"/>
                  <a:pt x="857" y="711"/>
                  <a:pt x="860" y="548"/>
                </a:cubicBezTo>
                <a:cubicBezTo>
                  <a:pt x="864" y="404"/>
                  <a:pt x="808" y="253"/>
                  <a:pt x="713" y="153"/>
                </a:cubicBezTo>
                <a:cubicBezTo>
                  <a:pt x="641" y="76"/>
                  <a:pt x="540" y="34"/>
                  <a:pt x="438" y="34"/>
                </a:cubicBezTo>
                <a:moveTo>
                  <a:pt x="438" y="948"/>
                </a:moveTo>
                <a:cubicBezTo>
                  <a:pt x="332" y="948"/>
                  <a:pt x="234" y="918"/>
                  <a:pt x="160" y="863"/>
                </a:cubicBezTo>
                <a:cubicBezTo>
                  <a:pt x="78" y="802"/>
                  <a:pt x="23" y="703"/>
                  <a:pt x="6" y="583"/>
                </a:cubicBezTo>
                <a:cubicBezTo>
                  <a:pt x="-25" y="376"/>
                  <a:pt x="63" y="119"/>
                  <a:pt x="291" y="28"/>
                </a:cubicBezTo>
                <a:cubicBezTo>
                  <a:pt x="444" y="-33"/>
                  <a:pt x="624" y="7"/>
                  <a:pt x="739" y="129"/>
                </a:cubicBezTo>
                <a:cubicBezTo>
                  <a:pt x="841" y="237"/>
                  <a:pt x="899" y="393"/>
                  <a:pt x="895" y="548"/>
                </a:cubicBezTo>
                <a:cubicBezTo>
                  <a:pt x="891" y="727"/>
                  <a:pt x="773" y="938"/>
                  <a:pt x="454" y="948"/>
                </a:cubicBezTo>
                <a:cubicBezTo>
                  <a:pt x="449" y="948"/>
                  <a:pt x="443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2637000" y="73839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3" y="950"/>
                  <a:pt x="580" y="886"/>
                </a:cubicBezTo>
                <a:cubicBezTo>
                  <a:pt x="803" y="797"/>
                  <a:pt x="884" y="543"/>
                  <a:pt x="856" y="349"/>
                </a:cubicBezTo>
                <a:cubicBezTo>
                  <a:pt x="841" y="248"/>
                  <a:pt x="794" y="147"/>
                  <a:pt x="707" y="82"/>
                </a:cubicBezTo>
                <a:cubicBezTo>
                  <a:pt x="628" y="24"/>
                  <a:pt x="527" y="-3"/>
                  <a:pt x="423" y="0"/>
                </a:cubicBezTo>
                <a:cubicBezTo>
                  <a:pt x="97" y="11"/>
                  <a:pt x="4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787840" y="754164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3" y="5"/>
                </a:moveTo>
                <a:cubicBezTo>
                  <a:pt x="2" y="7"/>
                  <a:pt x="0" y="5"/>
                  <a:pt x="0" y="4"/>
                </a:cubicBezTo>
                <a:cubicBezTo>
                  <a:pt x="-1" y="3"/>
                  <a:pt x="0" y="2"/>
                  <a:pt x="2" y="0"/>
                </a:cubicBezTo>
                <a:cubicBezTo>
                  <a:pt x="3" y="0"/>
                  <a:pt x="4" y="0"/>
                  <a:pt x="5" y="2"/>
                </a:cubicBezTo>
                <a:cubicBezTo>
                  <a:pt x="5" y="4"/>
                  <a:pt x="5" y="5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692440" y="7476120"/>
            <a:ext cx="179640" cy="207000"/>
          </a:xfrm>
          <a:custGeom>
            <a:avLst/>
            <a:gdLst/>
            <a:ahLst/>
            <a:rect l="0" t="0" r="r" b="b"/>
            <a:pathLst>
              <a:path w="499" h="575">
                <a:moveTo>
                  <a:pt x="299" y="34"/>
                </a:moveTo>
                <a:cubicBezTo>
                  <a:pt x="298" y="34"/>
                  <a:pt x="297" y="34"/>
                  <a:pt x="297" y="34"/>
                </a:cubicBezTo>
                <a:cubicBezTo>
                  <a:pt x="212" y="37"/>
                  <a:pt x="148" y="50"/>
                  <a:pt x="94" y="75"/>
                </a:cubicBezTo>
                <a:cubicBezTo>
                  <a:pt x="61" y="91"/>
                  <a:pt x="39" y="138"/>
                  <a:pt x="35" y="207"/>
                </a:cubicBezTo>
                <a:cubicBezTo>
                  <a:pt x="29" y="317"/>
                  <a:pt x="71" y="468"/>
                  <a:pt x="152" y="519"/>
                </a:cubicBezTo>
                <a:cubicBezTo>
                  <a:pt x="191" y="544"/>
                  <a:pt x="281" y="547"/>
                  <a:pt x="324" y="526"/>
                </a:cubicBezTo>
                <a:cubicBezTo>
                  <a:pt x="385" y="496"/>
                  <a:pt x="431" y="444"/>
                  <a:pt x="448" y="387"/>
                </a:cubicBezTo>
                <a:cubicBezTo>
                  <a:pt x="479" y="284"/>
                  <a:pt x="469" y="210"/>
                  <a:pt x="412" y="130"/>
                </a:cubicBezTo>
                <a:lnTo>
                  <a:pt x="402" y="116"/>
                </a:lnTo>
                <a:cubicBezTo>
                  <a:pt x="375" y="78"/>
                  <a:pt x="344" y="34"/>
                  <a:pt x="299" y="34"/>
                </a:cubicBezTo>
                <a:moveTo>
                  <a:pt x="248" y="575"/>
                </a:moveTo>
                <a:cubicBezTo>
                  <a:pt x="205" y="575"/>
                  <a:pt x="161" y="566"/>
                  <a:pt x="134" y="548"/>
                </a:cubicBezTo>
                <a:cubicBezTo>
                  <a:pt x="41" y="490"/>
                  <a:pt x="-7" y="328"/>
                  <a:pt x="1" y="205"/>
                </a:cubicBezTo>
                <a:cubicBezTo>
                  <a:pt x="6" y="122"/>
                  <a:pt x="34" y="65"/>
                  <a:pt x="79" y="44"/>
                </a:cubicBezTo>
                <a:cubicBezTo>
                  <a:pt x="137" y="16"/>
                  <a:pt x="206" y="2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1" y="55"/>
                  <a:pt x="430" y="96"/>
                </a:cubicBezTo>
                <a:lnTo>
                  <a:pt x="440" y="110"/>
                </a:lnTo>
                <a:cubicBezTo>
                  <a:pt x="503" y="198"/>
                  <a:pt x="515" y="284"/>
                  <a:pt x="481" y="397"/>
                </a:cubicBezTo>
                <a:cubicBezTo>
                  <a:pt x="462" y="463"/>
                  <a:pt x="409" y="523"/>
                  <a:pt x="339" y="557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2625120" y="741240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7" y="35"/>
                </a:moveTo>
                <a:cubicBezTo>
                  <a:pt x="452" y="35"/>
                  <a:pt x="447" y="35"/>
                  <a:pt x="441" y="35"/>
                </a:cubicBezTo>
                <a:cubicBezTo>
                  <a:pt x="147" y="44"/>
                  <a:pt x="38" y="237"/>
                  <a:pt x="34" y="400"/>
                </a:cubicBezTo>
                <a:cubicBezTo>
                  <a:pt x="31" y="543"/>
                  <a:pt x="87" y="696"/>
                  <a:pt x="181" y="795"/>
                </a:cubicBezTo>
                <a:cubicBezTo>
                  <a:pt x="286" y="907"/>
                  <a:pt x="451" y="944"/>
                  <a:pt x="591" y="888"/>
                </a:cubicBezTo>
                <a:cubicBezTo>
                  <a:pt x="802" y="804"/>
                  <a:pt x="883" y="562"/>
                  <a:pt x="855" y="369"/>
                </a:cubicBezTo>
                <a:cubicBezTo>
                  <a:pt x="839" y="260"/>
                  <a:pt x="789" y="169"/>
                  <a:pt x="714" y="113"/>
                </a:cubicBezTo>
                <a:cubicBezTo>
                  <a:pt x="646" y="62"/>
                  <a:pt x="555" y="35"/>
                  <a:pt x="457" y="35"/>
                </a:cubicBezTo>
                <a:moveTo>
                  <a:pt x="456" y="948"/>
                </a:moveTo>
                <a:cubicBezTo>
                  <a:pt x="346" y="948"/>
                  <a:pt x="234" y="903"/>
                  <a:pt x="155" y="819"/>
                </a:cubicBezTo>
                <a:cubicBezTo>
                  <a:pt x="54" y="711"/>
                  <a:pt x="-4" y="554"/>
                  <a:pt x="0" y="399"/>
                </a:cubicBezTo>
                <a:cubicBezTo>
                  <a:pt x="4" y="221"/>
                  <a:pt x="121" y="10"/>
                  <a:pt x="440" y="0"/>
                </a:cubicBezTo>
                <a:cubicBezTo>
                  <a:pt x="552" y="-3"/>
                  <a:pt x="656" y="27"/>
                  <a:pt x="734" y="85"/>
                </a:cubicBezTo>
                <a:cubicBezTo>
                  <a:pt x="817" y="147"/>
                  <a:pt x="872" y="246"/>
                  <a:pt x="889" y="364"/>
                </a:cubicBezTo>
                <a:cubicBezTo>
                  <a:pt x="920" y="571"/>
                  <a:pt x="831" y="829"/>
                  <a:pt x="604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857960" y="77220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0" y="382"/>
                </a:moveTo>
                <a:cubicBezTo>
                  <a:pt x="-4" y="525"/>
                  <a:pt x="50" y="681"/>
                  <a:pt x="151" y="788"/>
                </a:cubicBezTo>
                <a:cubicBezTo>
                  <a:pt x="253" y="897"/>
                  <a:pt x="422" y="949"/>
                  <a:pt x="580" y="886"/>
                </a:cubicBezTo>
                <a:cubicBezTo>
                  <a:pt x="804" y="796"/>
                  <a:pt x="884" y="542"/>
                  <a:pt x="855" y="349"/>
                </a:cubicBezTo>
                <a:cubicBezTo>
                  <a:pt x="840" y="248"/>
                  <a:pt x="795" y="147"/>
                  <a:pt x="707" y="82"/>
                </a:cubicBezTo>
                <a:cubicBezTo>
                  <a:pt x="628" y="23"/>
                  <a:pt x="527" y="-3"/>
                  <a:pt x="424" y="0"/>
                </a:cubicBezTo>
                <a:cubicBezTo>
                  <a:pt x="97" y="10"/>
                  <a:pt x="3" y="235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008800" y="788004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4" y="5"/>
                </a:moveTo>
                <a:cubicBezTo>
                  <a:pt x="3" y="5"/>
                  <a:pt x="0" y="5"/>
                  <a:pt x="0" y="4"/>
                </a:cubicBezTo>
                <a:cubicBezTo>
                  <a:pt x="-1" y="3"/>
                  <a:pt x="0" y="0"/>
                  <a:pt x="1" y="0"/>
                </a:cubicBezTo>
                <a:cubicBezTo>
                  <a:pt x="3" y="-1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913040" y="781416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8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2" y="37"/>
                  <a:pt x="148" y="50"/>
                  <a:pt x="95" y="76"/>
                </a:cubicBezTo>
                <a:cubicBezTo>
                  <a:pt x="61" y="91"/>
                  <a:pt x="40" y="139"/>
                  <a:pt x="36" y="206"/>
                </a:cubicBezTo>
                <a:cubicBezTo>
                  <a:pt x="29" y="317"/>
                  <a:pt x="72" y="468"/>
                  <a:pt x="153" y="520"/>
                </a:cubicBezTo>
                <a:cubicBezTo>
                  <a:pt x="191" y="544"/>
                  <a:pt x="280" y="548"/>
                  <a:pt x="323" y="527"/>
                </a:cubicBezTo>
                <a:cubicBezTo>
                  <a:pt x="384" y="496"/>
                  <a:pt x="432" y="444"/>
                  <a:pt x="449" y="387"/>
                </a:cubicBezTo>
                <a:cubicBezTo>
                  <a:pt x="480" y="283"/>
                  <a:pt x="469" y="209"/>
                  <a:pt x="411" y="131"/>
                </a:cubicBezTo>
                <a:lnTo>
                  <a:pt x="401" y="117"/>
                </a:lnTo>
                <a:cubicBezTo>
                  <a:pt x="374" y="78"/>
                  <a:pt x="344" y="35"/>
                  <a:pt x="298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4" y="549"/>
                </a:cubicBezTo>
                <a:cubicBezTo>
                  <a:pt x="41" y="490"/>
                  <a:pt x="-6" y="327"/>
                  <a:pt x="1" y="204"/>
                </a:cubicBezTo>
                <a:cubicBezTo>
                  <a:pt x="6" y="123"/>
                  <a:pt x="34" y="66"/>
                  <a:pt x="80" y="44"/>
                </a:cubicBezTo>
                <a:cubicBezTo>
                  <a:pt x="138" y="17"/>
                  <a:pt x="206" y="3"/>
                  <a:pt x="295" y="0"/>
                </a:cubicBezTo>
                <a:cubicBezTo>
                  <a:pt x="361" y="-2"/>
                  <a:pt x="400" y="55"/>
                  <a:pt x="431" y="97"/>
                </a:cubicBezTo>
                <a:lnTo>
                  <a:pt x="440" y="111"/>
                </a:lnTo>
                <a:cubicBezTo>
                  <a:pt x="503" y="198"/>
                  <a:pt x="516" y="283"/>
                  <a:pt x="482" y="398"/>
                </a:cubicBezTo>
                <a:cubicBezTo>
                  <a:pt x="462" y="463"/>
                  <a:pt x="408" y="523"/>
                  <a:pt x="338" y="558"/>
                </a:cubicBezTo>
                <a:cubicBezTo>
                  <a:pt x="315" y="570"/>
                  <a:pt x="281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845720" y="775080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4"/>
                </a:moveTo>
                <a:cubicBezTo>
                  <a:pt x="451" y="34"/>
                  <a:pt x="446" y="34"/>
                  <a:pt x="441" y="35"/>
                </a:cubicBezTo>
                <a:cubicBezTo>
                  <a:pt x="147" y="43"/>
                  <a:pt x="38" y="236"/>
                  <a:pt x="35" y="399"/>
                </a:cubicBezTo>
                <a:cubicBezTo>
                  <a:pt x="31" y="543"/>
                  <a:pt x="87" y="694"/>
                  <a:pt x="181" y="795"/>
                </a:cubicBezTo>
                <a:cubicBezTo>
                  <a:pt x="286" y="906"/>
                  <a:pt x="450" y="943"/>
                  <a:pt x="590" y="887"/>
                </a:cubicBezTo>
                <a:cubicBezTo>
                  <a:pt x="802" y="803"/>
                  <a:pt x="884" y="562"/>
                  <a:pt x="855" y="368"/>
                </a:cubicBezTo>
                <a:cubicBezTo>
                  <a:pt x="839" y="259"/>
                  <a:pt x="789" y="168"/>
                  <a:pt x="714" y="113"/>
                </a:cubicBezTo>
                <a:cubicBezTo>
                  <a:pt x="645" y="62"/>
                  <a:pt x="554" y="34"/>
                  <a:pt x="457" y="34"/>
                </a:cubicBezTo>
                <a:moveTo>
                  <a:pt x="456" y="948"/>
                </a:moveTo>
                <a:cubicBezTo>
                  <a:pt x="345" y="948"/>
                  <a:pt x="235" y="902"/>
                  <a:pt x="156" y="818"/>
                </a:cubicBezTo>
                <a:cubicBezTo>
                  <a:pt x="55" y="711"/>
                  <a:pt x="-4" y="553"/>
                  <a:pt x="0" y="398"/>
                </a:cubicBezTo>
                <a:cubicBezTo>
                  <a:pt x="4" y="220"/>
                  <a:pt x="122" y="9"/>
                  <a:pt x="440" y="0"/>
                </a:cubicBezTo>
                <a:cubicBezTo>
                  <a:pt x="552" y="-3"/>
                  <a:pt x="656" y="27"/>
                  <a:pt x="735" y="85"/>
                </a:cubicBezTo>
                <a:cubicBezTo>
                  <a:pt x="817" y="146"/>
                  <a:pt x="872" y="245"/>
                  <a:pt x="890" y="363"/>
                </a:cubicBezTo>
                <a:cubicBezTo>
                  <a:pt x="920" y="570"/>
                  <a:pt x="832" y="829"/>
                  <a:pt x="603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88640" y="8695440"/>
            <a:ext cx="330480" cy="312480"/>
          </a:xfrm>
          <a:custGeom>
            <a:avLst/>
            <a:gdLst/>
            <a:ahLst/>
            <a:rect l="0" t="0" r="r" b="b"/>
            <a:pathLst>
              <a:path w="918" h="868">
                <a:moveTo>
                  <a:pt x="224" y="815"/>
                </a:moveTo>
                <a:cubicBezTo>
                  <a:pt x="354" y="875"/>
                  <a:pt x="518" y="888"/>
                  <a:pt x="657" y="838"/>
                </a:cubicBezTo>
                <a:cubicBezTo>
                  <a:pt x="796" y="788"/>
                  <a:pt x="913" y="654"/>
                  <a:pt x="918" y="483"/>
                </a:cubicBezTo>
                <a:cubicBezTo>
                  <a:pt x="925" y="243"/>
                  <a:pt x="723" y="68"/>
                  <a:pt x="534" y="17"/>
                </a:cubicBezTo>
                <a:cubicBezTo>
                  <a:pt x="435" y="-9"/>
                  <a:pt x="325" y="-8"/>
                  <a:pt x="230" y="46"/>
                </a:cubicBezTo>
                <a:cubicBezTo>
                  <a:pt x="145" y="95"/>
                  <a:pt x="81" y="178"/>
                  <a:pt x="42" y="274"/>
                </a:cubicBezTo>
                <a:cubicBezTo>
                  <a:pt x="-80" y="578"/>
                  <a:pt x="90" y="753"/>
                  <a:pt x="224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00520" y="87163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5" y="78"/>
                </a:cubicBezTo>
                <a:cubicBezTo>
                  <a:pt x="178" y="123"/>
                  <a:pt x="114" y="200"/>
                  <a:pt x="75" y="297"/>
                </a:cubicBezTo>
                <a:cubicBezTo>
                  <a:pt x="-34" y="570"/>
                  <a:pt x="100" y="747"/>
                  <a:pt x="247" y="816"/>
                </a:cubicBezTo>
                <a:cubicBezTo>
                  <a:pt x="378" y="876"/>
                  <a:pt x="539" y="885"/>
                  <a:pt x="667" y="839"/>
                </a:cubicBezTo>
                <a:cubicBezTo>
                  <a:pt x="812" y="787"/>
                  <a:pt x="913" y="651"/>
                  <a:pt x="917" y="499"/>
                </a:cubicBezTo>
                <a:cubicBezTo>
                  <a:pt x="924" y="272"/>
                  <a:pt x="735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90" y="903"/>
                </a:moveTo>
                <a:cubicBezTo>
                  <a:pt x="402" y="903"/>
                  <a:pt x="313" y="884"/>
                  <a:pt x="233" y="847"/>
                </a:cubicBezTo>
                <a:cubicBezTo>
                  <a:pt x="71" y="772"/>
                  <a:pt x="-75" y="579"/>
                  <a:pt x="43" y="284"/>
                </a:cubicBezTo>
                <a:cubicBezTo>
                  <a:pt x="84" y="180"/>
                  <a:pt x="154" y="97"/>
                  <a:pt x="238" y="48"/>
                </a:cubicBezTo>
                <a:cubicBezTo>
                  <a:pt x="327" y="-3"/>
                  <a:pt x="440" y="-14"/>
                  <a:pt x="555" y="17"/>
                </a:cubicBezTo>
                <a:cubicBezTo>
                  <a:pt x="757" y="72"/>
                  <a:pt x="959" y="255"/>
                  <a:pt x="952" y="500"/>
                </a:cubicBezTo>
                <a:cubicBezTo>
                  <a:pt x="947" y="666"/>
                  <a:pt x="837" y="815"/>
                  <a:pt x="679" y="871"/>
                </a:cubicBezTo>
                <a:cubicBezTo>
                  <a:pt x="620" y="893"/>
                  <a:pt x="555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63880" y="879516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1"/>
                </a:moveTo>
                <a:cubicBezTo>
                  <a:pt x="36" y="349"/>
                  <a:pt x="71" y="388"/>
                  <a:pt x="132" y="418"/>
                </a:cubicBezTo>
                <a:cubicBezTo>
                  <a:pt x="230" y="469"/>
                  <a:pt x="386" y="490"/>
                  <a:pt x="465" y="436"/>
                </a:cubicBezTo>
                <a:cubicBezTo>
                  <a:pt x="503" y="410"/>
                  <a:pt x="542" y="330"/>
                  <a:pt x="539" y="281"/>
                </a:cubicBezTo>
                <a:cubicBezTo>
                  <a:pt x="536" y="213"/>
                  <a:pt x="507" y="150"/>
                  <a:pt x="462" y="112"/>
                </a:cubicBezTo>
                <a:cubicBezTo>
                  <a:pt x="379" y="42"/>
                  <a:pt x="307" y="22"/>
                  <a:pt x="213" y="43"/>
                </a:cubicBezTo>
                <a:lnTo>
                  <a:pt x="196" y="47"/>
                </a:lnTo>
                <a:cubicBezTo>
                  <a:pt x="149" y="56"/>
                  <a:pt x="95" y="67"/>
                  <a:pt x="78" y="110"/>
                </a:cubicBezTo>
                <a:cubicBezTo>
                  <a:pt x="46" y="188"/>
                  <a:pt x="33" y="252"/>
                  <a:pt x="35" y="311"/>
                </a:cubicBezTo>
                <a:moveTo>
                  <a:pt x="337" y="502"/>
                </a:moveTo>
                <a:cubicBezTo>
                  <a:pt x="261" y="502"/>
                  <a:pt x="179" y="481"/>
                  <a:pt x="115" y="449"/>
                </a:cubicBezTo>
                <a:cubicBezTo>
                  <a:pt x="42" y="412"/>
                  <a:pt x="1" y="364"/>
                  <a:pt x="0" y="312"/>
                </a:cubicBezTo>
                <a:cubicBezTo>
                  <a:pt x="-2" y="248"/>
                  <a:pt x="12" y="180"/>
                  <a:pt x="45" y="98"/>
                </a:cubicBezTo>
                <a:cubicBezTo>
                  <a:pt x="69" y="37"/>
                  <a:pt x="139" y="23"/>
                  <a:pt x="189" y="13"/>
                </a:cubicBezTo>
                <a:lnTo>
                  <a:pt x="205" y="9"/>
                </a:lnTo>
                <a:cubicBezTo>
                  <a:pt x="310" y="-14"/>
                  <a:pt x="394" y="9"/>
                  <a:pt x="484" y="85"/>
                </a:cubicBezTo>
                <a:cubicBezTo>
                  <a:pt x="537" y="130"/>
                  <a:pt x="570" y="202"/>
                  <a:pt x="574" y="280"/>
                </a:cubicBezTo>
                <a:cubicBezTo>
                  <a:pt x="577" y="341"/>
                  <a:pt x="533" y="432"/>
                  <a:pt x="485" y="464"/>
                </a:cubicBezTo>
                <a:cubicBezTo>
                  <a:pt x="446" y="491"/>
                  <a:pt x="393" y="502"/>
                  <a:pt x="337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696960" y="8833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1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8" y="-36"/>
                  <a:pt x="281" y="27"/>
                </a:cubicBezTo>
                <a:cubicBezTo>
                  <a:pt x="57" y="117"/>
                  <a:pt x="-23" y="371"/>
                  <a:pt x="6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3" y="891"/>
                  <a:pt x="334" y="917"/>
                  <a:pt x="438" y="913"/>
                </a:cubicBezTo>
                <a:cubicBezTo>
                  <a:pt x="764" y="904"/>
                  <a:pt x="857" y="679"/>
                  <a:pt x="861" y="53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853920" y="900288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3" y="0"/>
                </a:moveTo>
                <a:cubicBezTo>
                  <a:pt x="4" y="-1"/>
                  <a:pt x="5" y="0"/>
                  <a:pt x="6" y="1"/>
                </a:cubicBezTo>
                <a:cubicBezTo>
                  <a:pt x="6" y="3"/>
                  <a:pt x="6" y="4"/>
                  <a:pt x="4" y="5"/>
                </a:cubicBezTo>
                <a:cubicBezTo>
                  <a:pt x="3" y="5"/>
                  <a:pt x="1" y="5"/>
                  <a:pt x="0" y="4"/>
                </a:cubicBezTo>
                <a:cubicBezTo>
                  <a:pt x="0" y="3"/>
                  <a:pt x="1" y="0"/>
                  <a:pt x="3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71480" y="8863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3" y="35"/>
                </a:moveTo>
                <a:cubicBezTo>
                  <a:pt x="224" y="35"/>
                  <a:pt x="196" y="40"/>
                  <a:pt x="178" y="49"/>
                </a:cubicBezTo>
                <a:cubicBezTo>
                  <a:pt x="116" y="79"/>
                  <a:pt x="69" y="131"/>
                  <a:pt x="52" y="188"/>
                </a:cubicBezTo>
                <a:cubicBezTo>
                  <a:pt x="21" y="291"/>
                  <a:pt x="32" y="366"/>
                  <a:pt x="88" y="445"/>
                </a:cubicBezTo>
                <a:lnTo>
                  <a:pt x="99" y="459"/>
                </a:lnTo>
                <a:cubicBezTo>
                  <a:pt x="127" y="498"/>
                  <a:pt x="159" y="543"/>
                  <a:pt x="204" y="541"/>
                </a:cubicBezTo>
                <a:cubicBezTo>
                  <a:pt x="289" y="538"/>
                  <a:pt x="352" y="525"/>
                  <a:pt x="406" y="500"/>
                </a:cubicBezTo>
                <a:cubicBezTo>
                  <a:pt x="439" y="485"/>
                  <a:pt x="461" y="437"/>
                  <a:pt x="465" y="370"/>
                </a:cubicBezTo>
                <a:cubicBezTo>
                  <a:pt x="472" y="258"/>
                  <a:pt x="429" y="107"/>
                  <a:pt x="348" y="56"/>
                </a:cubicBezTo>
                <a:cubicBezTo>
                  <a:pt x="326" y="42"/>
                  <a:pt x="289" y="35"/>
                  <a:pt x="253" y="35"/>
                </a:cubicBezTo>
                <a:moveTo>
                  <a:pt x="202" y="576"/>
                </a:moveTo>
                <a:cubicBezTo>
                  <a:pt x="139" y="576"/>
                  <a:pt x="100" y="520"/>
                  <a:pt x="70" y="479"/>
                </a:cubicBezTo>
                <a:lnTo>
                  <a:pt x="60" y="465"/>
                </a:lnTo>
                <a:cubicBezTo>
                  <a:pt x="-3" y="378"/>
                  <a:pt x="-15" y="291"/>
                  <a:pt x="19" y="178"/>
                </a:cubicBezTo>
                <a:cubicBezTo>
                  <a:pt x="38" y="112"/>
                  <a:pt x="92" y="52"/>
                  <a:pt x="162" y="18"/>
                </a:cubicBezTo>
                <a:cubicBezTo>
                  <a:pt x="216" y="-9"/>
                  <a:pt x="317" y="-4"/>
                  <a:pt x="366" y="27"/>
                </a:cubicBezTo>
                <a:cubicBezTo>
                  <a:pt x="459" y="86"/>
                  <a:pt x="507" y="248"/>
                  <a:pt x="499" y="372"/>
                </a:cubicBezTo>
                <a:cubicBezTo>
                  <a:pt x="494" y="453"/>
                  <a:pt x="466" y="510"/>
                  <a:pt x="421" y="532"/>
                </a:cubicBezTo>
                <a:cubicBezTo>
                  <a:pt x="363" y="559"/>
                  <a:pt x="294" y="573"/>
                  <a:pt x="205" y="576"/>
                </a:cubicBezTo>
                <a:cubicBezTo>
                  <a:pt x="204" y="576"/>
                  <a:pt x="203" y="576"/>
                  <a:pt x="202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696600" y="879264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40" y="35"/>
                </a:moveTo>
                <a:cubicBezTo>
                  <a:pt x="394" y="35"/>
                  <a:pt x="348" y="43"/>
                  <a:pt x="305" y="60"/>
                </a:cubicBezTo>
                <a:cubicBezTo>
                  <a:pt x="93" y="145"/>
                  <a:pt x="12" y="385"/>
                  <a:pt x="40" y="578"/>
                </a:cubicBezTo>
                <a:cubicBezTo>
                  <a:pt x="56" y="689"/>
                  <a:pt x="106" y="779"/>
                  <a:pt x="181" y="835"/>
                </a:cubicBezTo>
                <a:cubicBezTo>
                  <a:pt x="253" y="889"/>
                  <a:pt x="351" y="916"/>
                  <a:pt x="455" y="913"/>
                </a:cubicBezTo>
                <a:cubicBezTo>
                  <a:pt x="748" y="904"/>
                  <a:pt x="857" y="711"/>
                  <a:pt x="861" y="548"/>
                </a:cubicBezTo>
                <a:cubicBezTo>
                  <a:pt x="864" y="404"/>
                  <a:pt x="808" y="253"/>
                  <a:pt x="714" y="153"/>
                </a:cubicBezTo>
                <a:cubicBezTo>
                  <a:pt x="642" y="76"/>
                  <a:pt x="541" y="35"/>
                  <a:pt x="440" y="35"/>
                </a:cubicBezTo>
                <a:moveTo>
                  <a:pt x="439" y="948"/>
                </a:moveTo>
                <a:cubicBezTo>
                  <a:pt x="334" y="948"/>
                  <a:pt x="235" y="918"/>
                  <a:pt x="161" y="863"/>
                </a:cubicBezTo>
                <a:cubicBezTo>
                  <a:pt x="78" y="802"/>
                  <a:pt x="23" y="703"/>
                  <a:pt x="6" y="584"/>
                </a:cubicBezTo>
                <a:cubicBezTo>
                  <a:pt x="-25" y="376"/>
                  <a:pt x="64" y="119"/>
                  <a:pt x="291" y="28"/>
                </a:cubicBezTo>
                <a:cubicBezTo>
                  <a:pt x="445" y="-33"/>
                  <a:pt x="625" y="8"/>
                  <a:pt x="740" y="129"/>
                </a:cubicBezTo>
                <a:cubicBezTo>
                  <a:pt x="841" y="237"/>
                  <a:pt x="899" y="394"/>
                  <a:pt x="896" y="548"/>
                </a:cubicBezTo>
                <a:cubicBezTo>
                  <a:pt x="891" y="727"/>
                  <a:pt x="774" y="938"/>
                  <a:pt x="456" y="948"/>
                </a:cubicBezTo>
                <a:cubicBezTo>
                  <a:pt x="450" y="948"/>
                  <a:pt x="444" y="948"/>
                  <a:pt x="439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550880" y="8364240"/>
            <a:ext cx="328680" cy="320400"/>
          </a:xfrm>
          <a:custGeom>
            <a:avLst/>
            <a:gdLst/>
            <a:ahLst/>
            <a:rect l="0" t="0" r="r" b="b"/>
            <a:pathLst>
              <a:path w="913" h="890">
                <a:moveTo>
                  <a:pt x="780" y="146"/>
                </a:moveTo>
                <a:cubicBezTo>
                  <a:pt x="671" y="51"/>
                  <a:pt x="517" y="-8"/>
                  <a:pt x="370" y="1"/>
                </a:cubicBezTo>
                <a:cubicBezTo>
                  <a:pt x="222" y="9"/>
                  <a:pt x="73" y="106"/>
                  <a:pt x="20" y="267"/>
                </a:cubicBezTo>
                <a:cubicBezTo>
                  <a:pt x="-55" y="496"/>
                  <a:pt x="89" y="721"/>
                  <a:pt x="255" y="823"/>
                </a:cubicBezTo>
                <a:cubicBezTo>
                  <a:pt x="343" y="876"/>
                  <a:pt x="449" y="906"/>
                  <a:pt x="555" y="881"/>
                </a:cubicBezTo>
                <a:cubicBezTo>
                  <a:pt x="651" y="858"/>
                  <a:pt x="737" y="797"/>
                  <a:pt x="801" y="716"/>
                </a:cubicBezTo>
                <a:cubicBezTo>
                  <a:pt x="1003" y="460"/>
                  <a:pt x="890" y="243"/>
                  <a:pt x="780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716840" y="85186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1"/>
                </a:moveTo>
                <a:cubicBezTo>
                  <a:pt x="0" y="0"/>
                  <a:pt x="3" y="-1"/>
                  <a:pt x="4" y="0"/>
                </a:cubicBezTo>
                <a:cubicBezTo>
                  <a:pt x="5" y="0"/>
                  <a:pt x="5" y="1"/>
                  <a:pt x="5" y="2"/>
                </a:cubicBezTo>
                <a:cubicBezTo>
                  <a:pt x="5" y="5"/>
                  <a:pt x="4" y="5"/>
                  <a:pt x="2" y="5"/>
                </a:cubicBezTo>
                <a:cubicBezTo>
                  <a:pt x="0" y="5"/>
                  <a:pt x="0" y="2"/>
                  <a:pt x="0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595880" y="839520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90" y="35"/>
                  <a:pt x="173" y="37"/>
                  <a:pt x="157" y="42"/>
                </a:cubicBezTo>
                <a:cubicBezTo>
                  <a:pt x="114" y="56"/>
                  <a:pt x="54" y="122"/>
                  <a:pt x="42" y="169"/>
                </a:cubicBezTo>
                <a:cubicBezTo>
                  <a:pt x="26" y="235"/>
                  <a:pt x="36" y="304"/>
                  <a:pt x="69" y="354"/>
                </a:cubicBezTo>
                <a:cubicBezTo>
                  <a:pt x="128" y="444"/>
                  <a:pt x="192" y="483"/>
                  <a:pt x="288" y="490"/>
                </a:cubicBezTo>
                <a:lnTo>
                  <a:pt x="306" y="492"/>
                </a:lnTo>
                <a:cubicBezTo>
                  <a:pt x="353" y="496"/>
                  <a:pt x="407" y="500"/>
                  <a:pt x="437" y="464"/>
                </a:cubicBezTo>
                <a:cubicBezTo>
                  <a:pt x="489" y="398"/>
                  <a:pt x="520" y="340"/>
                  <a:pt x="535" y="283"/>
                </a:cubicBezTo>
                <a:cubicBezTo>
                  <a:pt x="544" y="248"/>
                  <a:pt x="522" y="201"/>
                  <a:pt x="473" y="154"/>
                </a:cubicBezTo>
                <a:cubicBezTo>
                  <a:pt x="405" y="90"/>
                  <a:pt x="295" y="35"/>
                  <a:pt x="207" y="35"/>
                </a:cubicBezTo>
                <a:moveTo>
                  <a:pt x="352" y="529"/>
                </a:moveTo>
                <a:cubicBezTo>
                  <a:pt x="335" y="529"/>
                  <a:pt x="318" y="528"/>
                  <a:pt x="303" y="526"/>
                </a:cubicBezTo>
                <a:lnTo>
                  <a:pt x="286" y="525"/>
                </a:lnTo>
                <a:cubicBezTo>
                  <a:pt x="179" y="517"/>
                  <a:pt x="105" y="472"/>
                  <a:pt x="40" y="373"/>
                </a:cubicBezTo>
                <a:cubicBezTo>
                  <a:pt x="2" y="316"/>
                  <a:pt x="-10" y="236"/>
                  <a:pt x="9" y="161"/>
                </a:cubicBezTo>
                <a:cubicBezTo>
                  <a:pt x="23" y="102"/>
                  <a:pt x="91" y="27"/>
                  <a:pt x="147" y="9"/>
                </a:cubicBezTo>
                <a:cubicBezTo>
                  <a:pt x="251" y="-24"/>
                  <a:pt x="406" y="43"/>
                  <a:pt x="497" y="128"/>
                </a:cubicBezTo>
                <a:cubicBezTo>
                  <a:pt x="556" y="185"/>
                  <a:pt x="582" y="243"/>
                  <a:pt x="569" y="292"/>
                </a:cubicBezTo>
                <a:cubicBezTo>
                  <a:pt x="552" y="354"/>
                  <a:pt x="519" y="415"/>
                  <a:pt x="464" y="485"/>
                </a:cubicBezTo>
                <a:cubicBezTo>
                  <a:pt x="436" y="521"/>
                  <a:pt x="392" y="529"/>
                  <a:pt x="352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521720" y="833112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6" y="35"/>
                </a:moveTo>
                <a:cubicBezTo>
                  <a:pt x="407" y="35"/>
                  <a:pt x="398" y="35"/>
                  <a:pt x="389" y="36"/>
                </a:cubicBezTo>
                <a:cubicBezTo>
                  <a:pt x="236" y="45"/>
                  <a:pt x="102" y="147"/>
                  <a:pt x="55" y="290"/>
                </a:cubicBezTo>
                <a:cubicBezTo>
                  <a:pt x="-17" y="507"/>
                  <a:pt x="116" y="724"/>
                  <a:pt x="283" y="826"/>
                </a:cubicBezTo>
                <a:cubicBezTo>
                  <a:pt x="377" y="884"/>
                  <a:pt x="479" y="904"/>
                  <a:pt x="569" y="882"/>
                </a:cubicBezTo>
                <a:cubicBezTo>
                  <a:pt x="657" y="861"/>
                  <a:pt x="740" y="805"/>
                  <a:pt x="804" y="724"/>
                </a:cubicBezTo>
                <a:cubicBezTo>
                  <a:pt x="987" y="493"/>
                  <a:pt x="908" y="284"/>
                  <a:pt x="786" y="177"/>
                </a:cubicBezTo>
                <a:cubicBezTo>
                  <a:pt x="685" y="88"/>
                  <a:pt x="545" y="35"/>
                  <a:pt x="416" y="35"/>
                </a:cubicBezTo>
                <a:moveTo>
                  <a:pt x="496" y="925"/>
                </a:moveTo>
                <a:cubicBezTo>
                  <a:pt x="419" y="925"/>
                  <a:pt x="339" y="902"/>
                  <a:pt x="265" y="856"/>
                </a:cubicBezTo>
                <a:cubicBezTo>
                  <a:pt x="86" y="746"/>
                  <a:pt x="-55" y="513"/>
                  <a:pt x="21" y="279"/>
                </a:cubicBezTo>
                <a:cubicBezTo>
                  <a:pt x="74" y="123"/>
                  <a:pt x="220" y="11"/>
                  <a:pt x="387" y="1"/>
                </a:cubicBezTo>
                <a:cubicBezTo>
                  <a:pt x="535" y="-7"/>
                  <a:pt x="692" y="49"/>
                  <a:pt x="809" y="151"/>
                </a:cubicBezTo>
                <a:cubicBezTo>
                  <a:pt x="942" y="268"/>
                  <a:pt x="1029" y="495"/>
                  <a:pt x="831" y="745"/>
                </a:cubicBezTo>
                <a:cubicBezTo>
                  <a:pt x="762" y="833"/>
                  <a:pt x="672" y="893"/>
                  <a:pt x="577" y="916"/>
                </a:cubicBezTo>
                <a:cubicBezTo>
                  <a:pt x="551" y="922"/>
                  <a:pt x="523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-326880" y="8753040"/>
            <a:ext cx="328680" cy="309600"/>
          </a:xfrm>
          <a:custGeom>
            <a:avLst/>
            <a:gdLst/>
            <a:ahLst/>
            <a:rect l="0" t="0" r="r" b="b"/>
            <a:pathLst>
              <a:path w="913" h="860">
                <a:moveTo>
                  <a:pt x="368" y="859"/>
                </a:moveTo>
                <a:cubicBezTo>
                  <a:pt x="513" y="867"/>
                  <a:pt x="670" y="818"/>
                  <a:pt x="780" y="720"/>
                </a:cubicBezTo>
                <a:cubicBezTo>
                  <a:pt x="891" y="622"/>
                  <a:pt x="949" y="454"/>
                  <a:pt x="890" y="295"/>
                </a:cubicBezTo>
                <a:cubicBezTo>
                  <a:pt x="808" y="68"/>
                  <a:pt x="556" y="-19"/>
                  <a:pt x="361" y="3"/>
                </a:cubicBezTo>
                <a:cubicBezTo>
                  <a:pt x="260" y="15"/>
                  <a:pt x="158" y="58"/>
                  <a:pt x="90" y="144"/>
                </a:cubicBezTo>
                <a:cubicBezTo>
                  <a:pt x="29" y="221"/>
                  <a:pt x="0" y="322"/>
                  <a:pt x="0" y="425"/>
                </a:cubicBezTo>
                <a:cubicBezTo>
                  <a:pt x="0" y="751"/>
                  <a:pt x="222" y="851"/>
                  <a:pt x="368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-299520" y="875880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441" y="35"/>
                </a:moveTo>
                <a:cubicBezTo>
                  <a:pt x="421" y="35"/>
                  <a:pt x="401" y="36"/>
                  <a:pt x="381" y="39"/>
                </a:cubicBezTo>
                <a:cubicBezTo>
                  <a:pt x="271" y="51"/>
                  <a:pt x="179" y="99"/>
                  <a:pt x="121" y="172"/>
                </a:cubicBezTo>
                <a:cubicBezTo>
                  <a:pt x="65" y="243"/>
                  <a:pt x="34" y="339"/>
                  <a:pt x="34" y="443"/>
                </a:cubicBezTo>
                <a:cubicBezTo>
                  <a:pt x="34" y="737"/>
                  <a:pt x="224" y="851"/>
                  <a:pt x="387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1"/>
                  <a:pt x="891" y="319"/>
                </a:cubicBezTo>
                <a:cubicBezTo>
                  <a:pt x="821" y="126"/>
                  <a:pt x="622" y="35"/>
                  <a:pt x="441" y="35"/>
                </a:cubicBezTo>
                <a:moveTo>
                  <a:pt x="417" y="895"/>
                </a:moveTo>
                <a:cubicBezTo>
                  <a:pt x="407" y="895"/>
                  <a:pt x="396" y="895"/>
                  <a:pt x="386" y="895"/>
                </a:cubicBezTo>
                <a:cubicBezTo>
                  <a:pt x="207" y="885"/>
                  <a:pt x="0" y="761"/>
                  <a:pt x="0" y="443"/>
                </a:cubicBezTo>
                <a:cubicBezTo>
                  <a:pt x="0" y="331"/>
                  <a:pt x="33" y="227"/>
                  <a:pt x="93" y="151"/>
                </a:cubicBezTo>
                <a:cubicBezTo>
                  <a:pt x="157" y="70"/>
                  <a:pt x="258" y="18"/>
                  <a:pt x="377" y="4"/>
                </a:cubicBezTo>
                <a:cubicBezTo>
                  <a:pt x="585" y="-20"/>
                  <a:pt x="840" y="76"/>
                  <a:pt x="924" y="307"/>
                </a:cubicBezTo>
                <a:cubicBezTo>
                  <a:pt x="981" y="462"/>
                  <a:pt x="934" y="641"/>
                  <a:pt x="809" y="752"/>
                </a:cubicBezTo>
                <a:cubicBezTo>
                  <a:pt x="706" y="843"/>
                  <a:pt x="562" y="895"/>
                  <a:pt x="417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-235800" y="883368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69" y="400"/>
                </a:moveTo>
                <a:cubicBezTo>
                  <a:pt x="84" y="433"/>
                  <a:pt x="131" y="456"/>
                  <a:pt x="198" y="462"/>
                </a:cubicBezTo>
                <a:cubicBezTo>
                  <a:pt x="309" y="472"/>
                  <a:pt x="461" y="434"/>
                  <a:pt x="515" y="355"/>
                </a:cubicBezTo>
                <a:cubicBezTo>
                  <a:pt x="541" y="317"/>
                  <a:pt x="547" y="228"/>
                  <a:pt x="527" y="185"/>
                </a:cubicBezTo>
                <a:cubicBezTo>
                  <a:pt x="499" y="123"/>
                  <a:pt x="448" y="75"/>
                  <a:pt x="392" y="55"/>
                </a:cubicBezTo>
                <a:cubicBezTo>
                  <a:pt x="289" y="21"/>
                  <a:pt x="214" y="29"/>
                  <a:pt x="134" y="85"/>
                </a:cubicBezTo>
                <a:lnTo>
                  <a:pt x="120" y="95"/>
                </a:lnTo>
                <a:cubicBezTo>
                  <a:pt x="80" y="121"/>
                  <a:pt x="35" y="151"/>
                  <a:pt x="35" y="197"/>
                </a:cubicBezTo>
                <a:cubicBezTo>
                  <a:pt x="35" y="281"/>
                  <a:pt x="46" y="345"/>
                  <a:pt x="69" y="400"/>
                </a:cubicBezTo>
                <a:moveTo>
                  <a:pt x="235" y="499"/>
                </a:moveTo>
                <a:cubicBezTo>
                  <a:pt x="221" y="499"/>
                  <a:pt x="208" y="498"/>
                  <a:pt x="195" y="497"/>
                </a:cubicBezTo>
                <a:cubicBezTo>
                  <a:pt x="114" y="490"/>
                  <a:pt x="58" y="460"/>
                  <a:pt x="38" y="414"/>
                </a:cubicBezTo>
                <a:cubicBezTo>
                  <a:pt x="12" y="355"/>
                  <a:pt x="0" y="286"/>
                  <a:pt x="0" y="197"/>
                </a:cubicBezTo>
                <a:cubicBezTo>
                  <a:pt x="0" y="132"/>
                  <a:pt x="58" y="94"/>
                  <a:pt x="101" y="66"/>
                </a:cubicBezTo>
                <a:lnTo>
                  <a:pt x="115" y="55"/>
                </a:lnTo>
                <a:cubicBezTo>
                  <a:pt x="204" y="-5"/>
                  <a:pt x="290" y="-15"/>
                  <a:pt x="403" y="22"/>
                </a:cubicBezTo>
                <a:cubicBezTo>
                  <a:pt x="468" y="44"/>
                  <a:pt x="526" y="100"/>
                  <a:pt x="559" y="171"/>
                </a:cubicBezTo>
                <a:cubicBezTo>
                  <a:pt x="584" y="225"/>
                  <a:pt x="576" y="326"/>
                  <a:pt x="544" y="374"/>
                </a:cubicBezTo>
                <a:cubicBezTo>
                  <a:pt x="489" y="456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-312120" y="791280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545" y="1"/>
                </a:moveTo>
                <a:cubicBezTo>
                  <a:pt x="401" y="-6"/>
                  <a:pt x="243" y="42"/>
                  <a:pt x="133" y="140"/>
                </a:cubicBezTo>
                <a:cubicBezTo>
                  <a:pt x="22" y="238"/>
                  <a:pt x="-35" y="406"/>
                  <a:pt x="23" y="565"/>
                </a:cubicBezTo>
                <a:cubicBezTo>
                  <a:pt x="106" y="793"/>
                  <a:pt x="357" y="880"/>
                  <a:pt x="552" y="857"/>
                </a:cubicBezTo>
                <a:cubicBezTo>
                  <a:pt x="654" y="845"/>
                  <a:pt x="756" y="803"/>
                  <a:pt x="824" y="716"/>
                </a:cubicBezTo>
                <a:cubicBezTo>
                  <a:pt x="885" y="639"/>
                  <a:pt x="914" y="539"/>
                  <a:pt x="914" y="436"/>
                </a:cubicBezTo>
                <a:cubicBezTo>
                  <a:pt x="914" y="109"/>
                  <a:pt x="692" y="9"/>
                  <a:pt x="54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-351720" y="789480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7" y="35"/>
                  <a:pt x="257" y="85"/>
                  <a:pt x="161" y="170"/>
                </a:cubicBezTo>
                <a:cubicBezTo>
                  <a:pt x="47" y="272"/>
                  <a:pt x="4" y="435"/>
                  <a:pt x="56" y="576"/>
                </a:cubicBezTo>
                <a:cubicBezTo>
                  <a:pt x="134" y="790"/>
                  <a:pt x="372" y="880"/>
                  <a:pt x="567" y="857"/>
                </a:cubicBezTo>
                <a:cubicBezTo>
                  <a:pt x="677" y="844"/>
                  <a:pt x="769" y="796"/>
                  <a:pt x="827" y="722"/>
                </a:cubicBezTo>
                <a:cubicBezTo>
                  <a:pt x="882" y="652"/>
                  <a:pt x="913" y="557"/>
                  <a:pt x="913" y="453"/>
                </a:cubicBezTo>
                <a:cubicBezTo>
                  <a:pt x="913" y="159"/>
                  <a:pt x="724" y="44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3" y="895"/>
                  <a:pt x="99" y="796"/>
                  <a:pt x="24" y="588"/>
                </a:cubicBezTo>
                <a:cubicBezTo>
                  <a:pt x="-33" y="433"/>
                  <a:pt x="13" y="255"/>
                  <a:pt x="138" y="144"/>
                </a:cubicBezTo>
                <a:cubicBezTo>
                  <a:pt x="249" y="46"/>
                  <a:pt x="407" y="-8"/>
                  <a:pt x="563" y="1"/>
                </a:cubicBezTo>
                <a:cubicBezTo>
                  <a:pt x="741" y="11"/>
                  <a:pt x="948" y="134"/>
                  <a:pt x="948" y="453"/>
                </a:cubicBezTo>
                <a:cubicBezTo>
                  <a:pt x="948" y="564"/>
                  <a:pt x="914" y="668"/>
                  <a:pt x="854" y="744"/>
                </a:cubicBezTo>
                <a:cubicBezTo>
                  <a:pt x="790" y="825"/>
                  <a:pt x="690" y="878"/>
                  <a:pt x="571" y="891"/>
                </a:cubicBezTo>
                <a:cubicBezTo>
                  <a:pt x="550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-280800" y="7962120"/>
            <a:ext cx="206280" cy="179280"/>
          </a:xfrm>
          <a:custGeom>
            <a:avLst/>
            <a:gdLst/>
            <a:ahLst/>
            <a:rect l="0" t="0" r="r" b="b"/>
            <a:pathLst>
              <a:path w="573" h="498">
                <a:moveTo>
                  <a:pt x="338" y="35"/>
                </a:moveTo>
                <a:cubicBezTo>
                  <a:pt x="233" y="35"/>
                  <a:pt x="106" y="73"/>
                  <a:pt x="58" y="144"/>
                </a:cubicBezTo>
                <a:cubicBezTo>
                  <a:pt x="33" y="182"/>
                  <a:pt x="27" y="270"/>
                  <a:pt x="46" y="314"/>
                </a:cubicBezTo>
                <a:cubicBezTo>
                  <a:pt x="75" y="376"/>
                  <a:pt x="125" y="424"/>
                  <a:pt x="181" y="442"/>
                </a:cubicBezTo>
                <a:cubicBezTo>
                  <a:pt x="284" y="476"/>
                  <a:pt x="358" y="468"/>
                  <a:pt x="438" y="414"/>
                </a:cubicBezTo>
                <a:lnTo>
                  <a:pt x="453" y="404"/>
                </a:lnTo>
                <a:cubicBezTo>
                  <a:pt x="493" y="378"/>
                  <a:pt x="539" y="348"/>
                  <a:pt x="539" y="302"/>
                </a:cubicBezTo>
                <a:cubicBezTo>
                  <a:pt x="539" y="218"/>
                  <a:pt x="528" y="153"/>
                  <a:pt x="504" y="99"/>
                </a:cubicBezTo>
                <a:cubicBezTo>
                  <a:pt x="488" y="65"/>
                  <a:pt x="442" y="42"/>
                  <a:pt x="374" y="36"/>
                </a:cubicBezTo>
                <a:cubicBezTo>
                  <a:pt x="363" y="35"/>
                  <a:pt x="351" y="35"/>
                  <a:pt x="338" y="35"/>
                </a:cubicBezTo>
                <a:moveTo>
                  <a:pt x="292" y="498"/>
                </a:moveTo>
                <a:cubicBezTo>
                  <a:pt x="254" y="498"/>
                  <a:pt x="214" y="490"/>
                  <a:pt x="170" y="475"/>
                </a:cubicBezTo>
                <a:cubicBezTo>
                  <a:pt x="105" y="454"/>
                  <a:pt x="47" y="399"/>
                  <a:pt x="15" y="328"/>
                </a:cubicBezTo>
                <a:cubicBezTo>
                  <a:pt x="-10" y="273"/>
                  <a:pt x="-3" y="173"/>
                  <a:pt x="30" y="124"/>
                </a:cubicBezTo>
                <a:cubicBezTo>
                  <a:pt x="91" y="33"/>
                  <a:pt x="255" y="-11"/>
                  <a:pt x="378" y="2"/>
                </a:cubicBezTo>
                <a:cubicBezTo>
                  <a:pt x="459" y="9"/>
                  <a:pt x="516" y="39"/>
                  <a:pt x="536" y="85"/>
                </a:cubicBezTo>
                <a:cubicBezTo>
                  <a:pt x="561" y="144"/>
                  <a:pt x="573" y="213"/>
                  <a:pt x="573" y="302"/>
                </a:cubicBezTo>
                <a:cubicBezTo>
                  <a:pt x="573" y="367"/>
                  <a:pt x="515" y="405"/>
                  <a:pt x="472" y="433"/>
                </a:cubicBezTo>
                <a:lnTo>
                  <a:pt x="458" y="442"/>
                </a:lnTo>
                <a:cubicBezTo>
                  <a:pt x="403" y="479"/>
                  <a:pt x="350" y="498"/>
                  <a:pt x="292" y="49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9722160"/>
            <a:ext cx="7772760" cy="336240"/>
          </a:xfrm>
          <a:custGeom>
            <a:avLst/>
            <a:gdLst/>
            <a:ahLst/>
            <a:rect l="0" t="0" r="r" b="b"/>
            <a:pathLst>
              <a:path w="21591" h="934">
                <a:moveTo>
                  <a:pt x="0" y="934"/>
                </a:moveTo>
                <a:lnTo>
                  <a:pt x="21591" y="934"/>
                </a:lnTo>
                <a:lnTo>
                  <a:pt x="21591" y="0"/>
                </a:lnTo>
                <a:lnTo>
                  <a:pt x="0" y="0"/>
                </a:lnTo>
                <a:lnTo>
                  <a:pt x="0" y="934"/>
                </a:ln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9692280"/>
            <a:ext cx="7772760" cy="126000"/>
          </a:xfrm>
          <a:custGeom>
            <a:avLst/>
            <a:gdLst/>
            <a:ahLst/>
            <a:rect l="0" t="0" r="r" b="b"/>
            <a:pathLst>
              <a:path w="21591" h="350">
                <a:moveTo>
                  <a:pt x="0" y="350"/>
                </a:moveTo>
                <a:lnTo>
                  <a:pt x="21591" y="350"/>
                </a:lnTo>
                <a:lnTo>
                  <a:pt x="21591" y="0"/>
                </a:lnTo>
                <a:lnTo>
                  <a:pt x="0" y="0"/>
                </a:lnTo>
                <a:lnTo>
                  <a:pt x="0" y="350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7772760" cy="171360"/>
          </a:xfrm>
          <a:custGeom>
            <a:avLst/>
            <a:gdLst/>
            <a:ahLst/>
            <a:rect l="0" t="0" r="r" b="b"/>
            <a:pathLst>
              <a:path w="21591" h="476">
                <a:moveTo>
                  <a:pt x="0" y="476"/>
                </a:moveTo>
                <a:lnTo>
                  <a:pt x="21591" y="476"/>
                </a:lnTo>
                <a:lnTo>
                  <a:pt x="21591" y="0"/>
                </a:lnTo>
                <a:lnTo>
                  <a:pt x="0" y="0"/>
                </a:lnTo>
                <a:lnTo>
                  <a:pt x="0" y="47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533160"/>
            <a:ext cx="7772760" cy="2649240"/>
          </a:xfrm>
          <a:custGeom>
            <a:avLst/>
            <a:gdLst/>
            <a:ahLst/>
            <a:rect l="0" t="0" r="r" b="b"/>
            <a:pathLst>
              <a:path w="21591" h="7359">
                <a:moveTo>
                  <a:pt x="0" y="7359"/>
                </a:moveTo>
                <a:lnTo>
                  <a:pt x="21591" y="7359"/>
                </a:lnTo>
                <a:lnTo>
                  <a:pt x="21591" y="0"/>
                </a:lnTo>
                <a:lnTo>
                  <a:pt x="0" y="0"/>
                </a:lnTo>
                <a:lnTo>
                  <a:pt x="0" y="7359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463320"/>
            <a:ext cx="7772760" cy="70200"/>
          </a:xfrm>
          <a:custGeom>
            <a:avLst/>
            <a:gdLst/>
            <a:ahLst/>
            <a:rect l="0" t="0" r="r" b="b"/>
            <a:pathLst>
              <a:path w="21591" h="195">
                <a:moveTo>
                  <a:pt x="0" y="195"/>
                </a:moveTo>
                <a:lnTo>
                  <a:pt x="21591" y="195"/>
                </a:lnTo>
                <a:lnTo>
                  <a:pt x="21591" y="0"/>
                </a:lnTo>
                <a:lnTo>
                  <a:pt x="0" y="0"/>
                </a:lnTo>
                <a:lnTo>
                  <a:pt x="0" y="195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5768280" y="2234160"/>
            <a:ext cx="129600" cy="129600"/>
          </a:xfrm>
          <a:custGeom>
            <a:avLst/>
            <a:gdLst/>
            <a:ahLst/>
            <a:rect l="0" t="0" r="r" b="b"/>
            <a:pathLst>
              <a:path w="360" h="360">
                <a:moveTo>
                  <a:pt x="143" y="0"/>
                </a:moveTo>
                <a:cubicBezTo>
                  <a:pt x="149" y="7"/>
                  <a:pt x="154" y="14"/>
                  <a:pt x="159" y="20"/>
                </a:cubicBezTo>
                <a:cubicBezTo>
                  <a:pt x="166" y="27"/>
                  <a:pt x="172" y="32"/>
                  <a:pt x="178" y="38"/>
                </a:cubicBezTo>
                <a:cubicBezTo>
                  <a:pt x="159" y="78"/>
                  <a:pt x="138" y="124"/>
                  <a:pt x="120" y="170"/>
                </a:cubicBezTo>
                <a:lnTo>
                  <a:pt x="206" y="261"/>
                </a:lnTo>
                <a:cubicBezTo>
                  <a:pt x="249" y="243"/>
                  <a:pt x="293" y="225"/>
                  <a:pt x="335" y="203"/>
                </a:cubicBezTo>
                <a:cubicBezTo>
                  <a:pt x="339" y="208"/>
                  <a:pt x="343" y="213"/>
                  <a:pt x="347" y="217"/>
                </a:cubicBezTo>
                <a:cubicBezTo>
                  <a:pt x="351" y="222"/>
                  <a:pt x="355" y="225"/>
                  <a:pt x="360" y="229"/>
                </a:cubicBezTo>
                <a:lnTo>
                  <a:pt x="8" y="360"/>
                </a:lnTo>
                <a:lnTo>
                  <a:pt x="0" y="352"/>
                </a:lnTo>
                <a:lnTo>
                  <a:pt x="143" y="0"/>
                </a:lnTo>
                <a:moveTo>
                  <a:pt x="58" y="319"/>
                </a:moveTo>
                <a:lnTo>
                  <a:pt x="185" y="269"/>
                </a:lnTo>
                <a:lnTo>
                  <a:pt x="110" y="190"/>
                </a:lnTo>
                <a:lnTo>
                  <a:pt x="58" y="31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638680" y="2099880"/>
            <a:ext cx="169200" cy="172440"/>
          </a:xfrm>
          <a:custGeom>
            <a:avLst/>
            <a:gdLst/>
            <a:ahLst/>
            <a:rect l="0" t="0" r="r" b="b"/>
            <a:pathLst>
              <a:path w="470" h="479">
                <a:moveTo>
                  <a:pt x="0" y="218"/>
                </a:moveTo>
                <a:cubicBezTo>
                  <a:pt x="96" y="141"/>
                  <a:pt x="191" y="63"/>
                  <a:pt x="262" y="0"/>
                </a:cubicBezTo>
                <a:cubicBezTo>
                  <a:pt x="267" y="8"/>
                  <a:pt x="269" y="15"/>
                  <a:pt x="273" y="21"/>
                </a:cubicBezTo>
                <a:cubicBezTo>
                  <a:pt x="277" y="28"/>
                  <a:pt x="282" y="34"/>
                  <a:pt x="287" y="40"/>
                </a:cubicBezTo>
                <a:cubicBezTo>
                  <a:pt x="208" y="101"/>
                  <a:pt x="125" y="168"/>
                  <a:pt x="87" y="200"/>
                </a:cubicBezTo>
                <a:cubicBezTo>
                  <a:pt x="203" y="194"/>
                  <a:pt x="291" y="188"/>
                  <a:pt x="364" y="176"/>
                </a:cubicBezTo>
                <a:lnTo>
                  <a:pt x="367" y="181"/>
                </a:lnTo>
                <a:lnTo>
                  <a:pt x="335" y="234"/>
                </a:lnTo>
                <a:cubicBezTo>
                  <a:pt x="297" y="296"/>
                  <a:pt x="261" y="361"/>
                  <a:pt x="226" y="424"/>
                </a:cubicBezTo>
                <a:cubicBezTo>
                  <a:pt x="312" y="381"/>
                  <a:pt x="400" y="340"/>
                  <a:pt x="451" y="307"/>
                </a:cubicBezTo>
                <a:cubicBezTo>
                  <a:pt x="454" y="313"/>
                  <a:pt x="456" y="318"/>
                  <a:pt x="459" y="322"/>
                </a:cubicBezTo>
                <a:cubicBezTo>
                  <a:pt x="462" y="328"/>
                  <a:pt x="466" y="332"/>
                  <a:pt x="470" y="337"/>
                </a:cubicBezTo>
                <a:cubicBezTo>
                  <a:pt x="396" y="369"/>
                  <a:pt x="209" y="455"/>
                  <a:pt x="163" y="479"/>
                </a:cubicBezTo>
                <a:lnTo>
                  <a:pt x="156" y="468"/>
                </a:lnTo>
                <a:cubicBezTo>
                  <a:pt x="201" y="392"/>
                  <a:pt x="253" y="301"/>
                  <a:pt x="298" y="209"/>
                </a:cubicBezTo>
                <a:cubicBezTo>
                  <a:pt x="203" y="214"/>
                  <a:pt x="107" y="222"/>
                  <a:pt x="6" y="227"/>
                </a:cubicBezTo>
                <a:lnTo>
                  <a:pt x="0" y="21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5587200" y="2009520"/>
            <a:ext cx="134640" cy="105480"/>
          </a:xfrm>
          <a:custGeom>
            <a:avLst/>
            <a:gdLst/>
            <a:ahLst/>
            <a:rect l="0" t="0" r="r" b="b"/>
            <a:pathLst>
              <a:path w="374" h="293">
                <a:moveTo>
                  <a:pt x="183" y="198"/>
                </a:moveTo>
                <a:lnTo>
                  <a:pt x="155" y="126"/>
                </a:lnTo>
                <a:cubicBezTo>
                  <a:pt x="150" y="111"/>
                  <a:pt x="143" y="98"/>
                  <a:pt x="137" y="84"/>
                </a:cubicBezTo>
                <a:cubicBezTo>
                  <a:pt x="141" y="83"/>
                  <a:pt x="145" y="83"/>
                  <a:pt x="149" y="81"/>
                </a:cubicBezTo>
                <a:cubicBezTo>
                  <a:pt x="153" y="79"/>
                  <a:pt x="157" y="77"/>
                  <a:pt x="162" y="74"/>
                </a:cubicBezTo>
                <a:cubicBezTo>
                  <a:pt x="167" y="89"/>
                  <a:pt x="170" y="103"/>
                  <a:pt x="175" y="118"/>
                </a:cubicBezTo>
                <a:lnTo>
                  <a:pt x="203" y="190"/>
                </a:lnTo>
                <a:lnTo>
                  <a:pt x="336" y="136"/>
                </a:lnTo>
                <a:cubicBezTo>
                  <a:pt x="327" y="106"/>
                  <a:pt x="314" y="79"/>
                  <a:pt x="302" y="52"/>
                </a:cubicBezTo>
                <a:cubicBezTo>
                  <a:pt x="296" y="37"/>
                  <a:pt x="288" y="24"/>
                  <a:pt x="281" y="11"/>
                </a:cubicBezTo>
                <a:cubicBezTo>
                  <a:pt x="286" y="9"/>
                  <a:pt x="291" y="8"/>
                  <a:pt x="296" y="6"/>
                </a:cubicBezTo>
                <a:cubicBezTo>
                  <a:pt x="300" y="5"/>
                  <a:pt x="304" y="2"/>
                  <a:pt x="309" y="0"/>
                </a:cubicBezTo>
                <a:lnTo>
                  <a:pt x="374" y="168"/>
                </a:lnTo>
                <a:lnTo>
                  <a:pt x="64" y="293"/>
                </a:lnTo>
                <a:lnTo>
                  <a:pt x="0" y="129"/>
                </a:lnTo>
                <a:cubicBezTo>
                  <a:pt x="5" y="127"/>
                  <a:pt x="10" y="126"/>
                  <a:pt x="14" y="124"/>
                </a:cubicBezTo>
                <a:cubicBezTo>
                  <a:pt x="19" y="123"/>
                  <a:pt x="23" y="120"/>
                  <a:pt x="27" y="118"/>
                </a:cubicBezTo>
                <a:cubicBezTo>
                  <a:pt x="30" y="133"/>
                  <a:pt x="34" y="147"/>
                  <a:pt x="38" y="161"/>
                </a:cubicBezTo>
                <a:lnTo>
                  <a:pt x="56" y="208"/>
                </a:lnTo>
                <a:lnTo>
                  <a:pt x="69" y="244"/>
                </a:lnTo>
                <a:lnTo>
                  <a:pt x="183" y="19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5561280" y="1890000"/>
            <a:ext cx="127800" cy="115920"/>
          </a:xfrm>
          <a:custGeom>
            <a:avLst/>
            <a:gdLst/>
            <a:ahLst/>
            <a:rect l="0" t="0" r="r" b="b"/>
            <a:pathLst>
              <a:path w="355" h="322">
                <a:moveTo>
                  <a:pt x="29" y="322"/>
                </a:moveTo>
                <a:lnTo>
                  <a:pt x="6" y="219"/>
                </a:lnTo>
                <a:cubicBezTo>
                  <a:pt x="-11" y="144"/>
                  <a:pt x="6" y="105"/>
                  <a:pt x="54" y="94"/>
                </a:cubicBezTo>
                <a:cubicBezTo>
                  <a:pt x="110" y="81"/>
                  <a:pt x="147" y="125"/>
                  <a:pt x="167" y="172"/>
                </a:cubicBezTo>
                <a:lnTo>
                  <a:pt x="269" y="43"/>
                </a:lnTo>
                <a:lnTo>
                  <a:pt x="290" y="12"/>
                </a:lnTo>
                <a:lnTo>
                  <a:pt x="300" y="0"/>
                </a:lnTo>
                <a:cubicBezTo>
                  <a:pt x="302" y="11"/>
                  <a:pt x="303" y="20"/>
                  <a:pt x="305" y="29"/>
                </a:cubicBezTo>
                <a:cubicBezTo>
                  <a:pt x="308" y="39"/>
                  <a:pt x="311" y="49"/>
                  <a:pt x="313" y="57"/>
                </a:cubicBezTo>
                <a:cubicBezTo>
                  <a:pt x="300" y="72"/>
                  <a:pt x="289" y="84"/>
                  <a:pt x="278" y="98"/>
                </a:cubicBezTo>
                <a:lnTo>
                  <a:pt x="218" y="172"/>
                </a:lnTo>
                <a:lnTo>
                  <a:pt x="182" y="222"/>
                </a:lnTo>
                <a:lnTo>
                  <a:pt x="186" y="240"/>
                </a:lnTo>
                <a:lnTo>
                  <a:pt x="346" y="203"/>
                </a:lnTo>
                <a:cubicBezTo>
                  <a:pt x="347" y="211"/>
                  <a:pt x="348" y="218"/>
                  <a:pt x="349" y="225"/>
                </a:cubicBezTo>
                <a:cubicBezTo>
                  <a:pt x="351" y="232"/>
                  <a:pt x="353" y="239"/>
                  <a:pt x="355" y="246"/>
                </a:cubicBezTo>
                <a:lnTo>
                  <a:pt x="29" y="322"/>
                </a:lnTo>
                <a:moveTo>
                  <a:pt x="168" y="244"/>
                </a:moveTo>
                <a:cubicBezTo>
                  <a:pt x="167" y="237"/>
                  <a:pt x="162" y="206"/>
                  <a:pt x="152" y="182"/>
                </a:cubicBezTo>
                <a:cubicBezTo>
                  <a:pt x="137" y="148"/>
                  <a:pt x="107" y="127"/>
                  <a:pt x="70" y="136"/>
                </a:cubicBezTo>
                <a:cubicBezTo>
                  <a:pt x="37" y="143"/>
                  <a:pt x="19" y="165"/>
                  <a:pt x="22" y="203"/>
                </a:cubicBezTo>
                <a:cubicBezTo>
                  <a:pt x="23" y="222"/>
                  <a:pt x="32" y="255"/>
                  <a:pt x="37" y="275"/>
                </a:cubicBezTo>
                <a:lnTo>
                  <a:pt x="168" y="24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5546520" y="1846800"/>
            <a:ext cx="121320" cy="28440"/>
          </a:xfrm>
          <a:custGeom>
            <a:avLst/>
            <a:gdLst/>
            <a:ahLst/>
            <a:rect l="0" t="0" r="r" b="b"/>
            <a:pathLst>
              <a:path w="337" h="79">
                <a:moveTo>
                  <a:pt x="4" y="79"/>
                </a:moveTo>
                <a:cubicBezTo>
                  <a:pt x="4" y="72"/>
                  <a:pt x="4" y="64"/>
                  <a:pt x="3" y="56"/>
                </a:cubicBezTo>
                <a:cubicBezTo>
                  <a:pt x="3" y="49"/>
                  <a:pt x="1" y="42"/>
                  <a:pt x="0" y="34"/>
                </a:cubicBezTo>
                <a:lnTo>
                  <a:pt x="333" y="0"/>
                </a:lnTo>
                <a:cubicBezTo>
                  <a:pt x="333" y="8"/>
                  <a:pt x="333" y="15"/>
                  <a:pt x="333" y="22"/>
                </a:cubicBezTo>
                <a:cubicBezTo>
                  <a:pt x="334" y="29"/>
                  <a:pt x="336" y="37"/>
                  <a:pt x="337" y="44"/>
                </a:cubicBezTo>
                <a:lnTo>
                  <a:pt x="4" y="7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5541120" y="1706040"/>
            <a:ext cx="124920" cy="108360"/>
          </a:xfrm>
          <a:custGeom>
            <a:avLst/>
            <a:gdLst/>
            <a:ahLst/>
            <a:rect l="0" t="0" r="r" b="b"/>
            <a:pathLst>
              <a:path w="347" h="301">
                <a:moveTo>
                  <a:pt x="322" y="18"/>
                </a:moveTo>
                <a:cubicBezTo>
                  <a:pt x="342" y="50"/>
                  <a:pt x="348" y="91"/>
                  <a:pt x="347" y="129"/>
                </a:cubicBezTo>
                <a:cubicBezTo>
                  <a:pt x="344" y="240"/>
                  <a:pt x="275" y="304"/>
                  <a:pt x="168" y="301"/>
                </a:cubicBezTo>
                <a:cubicBezTo>
                  <a:pt x="58" y="298"/>
                  <a:pt x="-3" y="213"/>
                  <a:pt x="0" y="107"/>
                </a:cubicBezTo>
                <a:cubicBezTo>
                  <a:pt x="1" y="70"/>
                  <a:pt x="11" y="33"/>
                  <a:pt x="26" y="0"/>
                </a:cubicBezTo>
                <a:cubicBezTo>
                  <a:pt x="38" y="5"/>
                  <a:pt x="51" y="9"/>
                  <a:pt x="64" y="12"/>
                </a:cubicBezTo>
                <a:lnTo>
                  <a:pt x="64" y="15"/>
                </a:lnTo>
                <a:cubicBezTo>
                  <a:pt x="55" y="22"/>
                  <a:pt x="21" y="58"/>
                  <a:pt x="19" y="109"/>
                </a:cubicBezTo>
                <a:cubicBezTo>
                  <a:pt x="17" y="202"/>
                  <a:pt x="88" y="250"/>
                  <a:pt x="171" y="252"/>
                </a:cubicBezTo>
                <a:cubicBezTo>
                  <a:pt x="265" y="255"/>
                  <a:pt x="326" y="201"/>
                  <a:pt x="328" y="122"/>
                </a:cubicBezTo>
                <a:cubicBezTo>
                  <a:pt x="330" y="68"/>
                  <a:pt x="300" y="25"/>
                  <a:pt x="292" y="15"/>
                </a:cubicBezTo>
                <a:lnTo>
                  <a:pt x="322" y="1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5557320" y="1580760"/>
            <a:ext cx="132120" cy="112320"/>
          </a:xfrm>
          <a:custGeom>
            <a:avLst/>
            <a:gdLst/>
            <a:ahLst/>
            <a:rect l="0" t="0" r="r" b="b"/>
            <a:pathLst>
              <a:path w="367" h="312">
                <a:moveTo>
                  <a:pt x="367" y="0"/>
                </a:moveTo>
                <a:cubicBezTo>
                  <a:pt x="365" y="9"/>
                  <a:pt x="362" y="17"/>
                  <a:pt x="361" y="25"/>
                </a:cubicBezTo>
                <a:cubicBezTo>
                  <a:pt x="359" y="34"/>
                  <a:pt x="358" y="43"/>
                  <a:pt x="357" y="51"/>
                </a:cubicBezTo>
                <a:cubicBezTo>
                  <a:pt x="314" y="57"/>
                  <a:pt x="265" y="65"/>
                  <a:pt x="218" y="75"/>
                </a:cubicBezTo>
                <a:lnTo>
                  <a:pt x="192" y="200"/>
                </a:lnTo>
                <a:cubicBezTo>
                  <a:pt x="231" y="226"/>
                  <a:pt x="269" y="253"/>
                  <a:pt x="311" y="276"/>
                </a:cubicBezTo>
                <a:cubicBezTo>
                  <a:pt x="309" y="283"/>
                  <a:pt x="307" y="288"/>
                  <a:pt x="306" y="294"/>
                </a:cubicBezTo>
                <a:cubicBezTo>
                  <a:pt x="305" y="300"/>
                  <a:pt x="305" y="306"/>
                  <a:pt x="304" y="312"/>
                </a:cubicBezTo>
                <a:lnTo>
                  <a:pt x="0" y="86"/>
                </a:lnTo>
                <a:lnTo>
                  <a:pt x="3" y="75"/>
                </a:lnTo>
                <a:lnTo>
                  <a:pt x="367" y="0"/>
                </a:lnTo>
                <a:moveTo>
                  <a:pt x="62" y="107"/>
                </a:moveTo>
                <a:lnTo>
                  <a:pt x="174" y="187"/>
                </a:lnTo>
                <a:lnTo>
                  <a:pt x="196" y="78"/>
                </a:lnTo>
                <a:lnTo>
                  <a:pt x="62" y="107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5587560" y="1410120"/>
            <a:ext cx="150480" cy="144360"/>
          </a:xfrm>
          <a:custGeom>
            <a:avLst/>
            <a:gdLst/>
            <a:ahLst/>
            <a:rect l="0" t="0" r="r" b="b"/>
            <a:pathLst>
              <a:path w="418" h="401">
                <a:moveTo>
                  <a:pt x="418" y="133"/>
                </a:moveTo>
                <a:lnTo>
                  <a:pt x="412" y="147"/>
                </a:lnTo>
                <a:cubicBezTo>
                  <a:pt x="404" y="149"/>
                  <a:pt x="389" y="154"/>
                  <a:pt x="375" y="159"/>
                </a:cubicBezTo>
                <a:lnTo>
                  <a:pt x="77" y="264"/>
                </a:lnTo>
                <a:lnTo>
                  <a:pt x="75" y="269"/>
                </a:lnTo>
                <a:lnTo>
                  <a:pt x="318" y="375"/>
                </a:lnTo>
                <a:cubicBezTo>
                  <a:pt x="316" y="379"/>
                  <a:pt x="313" y="383"/>
                  <a:pt x="312" y="387"/>
                </a:cubicBezTo>
                <a:cubicBezTo>
                  <a:pt x="310" y="392"/>
                  <a:pt x="309" y="396"/>
                  <a:pt x="308" y="401"/>
                </a:cubicBezTo>
                <a:lnTo>
                  <a:pt x="0" y="266"/>
                </a:lnTo>
                <a:lnTo>
                  <a:pt x="7" y="248"/>
                </a:lnTo>
                <a:lnTo>
                  <a:pt x="330" y="130"/>
                </a:lnTo>
                <a:lnTo>
                  <a:pt x="332" y="126"/>
                </a:lnTo>
                <a:lnTo>
                  <a:pt x="99" y="25"/>
                </a:lnTo>
                <a:cubicBezTo>
                  <a:pt x="102" y="21"/>
                  <a:pt x="104" y="18"/>
                  <a:pt x="106" y="13"/>
                </a:cubicBezTo>
                <a:cubicBezTo>
                  <a:pt x="108" y="9"/>
                  <a:pt x="109" y="4"/>
                  <a:pt x="110" y="0"/>
                </a:cubicBezTo>
                <a:lnTo>
                  <a:pt x="418" y="133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5702040" y="1255320"/>
            <a:ext cx="111600" cy="120960"/>
          </a:xfrm>
          <a:custGeom>
            <a:avLst/>
            <a:gdLst/>
            <a:ahLst/>
            <a:rect l="0" t="0" r="r" b="b"/>
            <a:pathLst>
              <a:path w="310" h="336">
                <a:moveTo>
                  <a:pt x="185" y="298"/>
                </a:moveTo>
                <a:cubicBezTo>
                  <a:pt x="221" y="302"/>
                  <a:pt x="250" y="296"/>
                  <a:pt x="273" y="265"/>
                </a:cubicBezTo>
                <a:cubicBezTo>
                  <a:pt x="297" y="233"/>
                  <a:pt x="288" y="190"/>
                  <a:pt x="258" y="166"/>
                </a:cubicBezTo>
                <a:cubicBezTo>
                  <a:pt x="186" y="109"/>
                  <a:pt x="125" y="258"/>
                  <a:pt x="37" y="189"/>
                </a:cubicBezTo>
                <a:cubicBezTo>
                  <a:pt x="-14" y="150"/>
                  <a:pt x="-8" y="91"/>
                  <a:pt x="29" y="43"/>
                </a:cubicBezTo>
                <a:cubicBezTo>
                  <a:pt x="43" y="23"/>
                  <a:pt x="66" y="5"/>
                  <a:pt x="90" y="0"/>
                </a:cubicBezTo>
                <a:cubicBezTo>
                  <a:pt x="96" y="13"/>
                  <a:pt x="105" y="24"/>
                  <a:pt x="114" y="37"/>
                </a:cubicBezTo>
                <a:lnTo>
                  <a:pt x="111" y="41"/>
                </a:lnTo>
                <a:cubicBezTo>
                  <a:pt x="83" y="33"/>
                  <a:pt x="58" y="40"/>
                  <a:pt x="40" y="63"/>
                </a:cubicBezTo>
                <a:cubicBezTo>
                  <a:pt x="19" y="91"/>
                  <a:pt x="19" y="127"/>
                  <a:pt x="48" y="149"/>
                </a:cubicBezTo>
                <a:cubicBezTo>
                  <a:pt x="119" y="205"/>
                  <a:pt x="184" y="57"/>
                  <a:pt x="266" y="122"/>
                </a:cubicBezTo>
                <a:cubicBezTo>
                  <a:pt x="322" y="166"/>
                  <a:pt x="322" y="236"/>
                  <a:pt x="281" y="290"/>
                </a:cubicBezTo>
                <a:cubicBezTo>
                  <a:pt x="267" y="309"/>
                  <a:pt x="235" y="334"/>
                  <a:pt x="210" y="336"/>
                </a:cubicBezTo>
                <a:cubicBezTo>
                  <a:pt x="202" y="324"/>
                  <a:pt x="192" y="313"/>
                  <a:pt x="182" y="302"/>
                </a:cubicBezTo>
                <a:lnTo>
                  <a:pt x="185" y="29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5783400" y="1145520"/>
            <a:ext cx="130680" cy="135720"/>
          </a:xfrm>
          <a:custGeom>
            <a:avLst/>
            <a:gdLst/>
            <a:ahLst/>
            <a:rect l="0" t="0" r="r" b="b"/>
            <a:pathLst>
              <a:path w="363" h="377">
                <a:moveTo>
                  <a:pt x="48" y="315"/>
                </a:moveTo>
                <a:cubicBezTo>
                  <a:pt x="-25" y="234"/>
                  <a:pt x="-12" y="128"/>
                  <a:pt x="64" y="58"/>
                </a:cubicBezTo>
                <a:cubicBezTo>
                  <a:pt x="132" y="-6"/>
                  <a:pt x="234" y="-32"/>
                  <a:pt x="313" y="58"/>
                </a:cubicBezTo>
                <a:cubicBezTo>
                  <a:pt x="386" y="140"/>
                  <a:pt x="377" y="247"/>
                  <a:pt x="297" y="322"/>
                </a:cubicBezTo>
                <a:cubicBezTo>
                  <a:pt x="217" y="397"/>
                  <a:pt x="118" y="395"/>
                  <a:pt x="48" y="315"/>
                </a:cubicBezTo>
                <a:moveTo>
                  <a:pt x="185" y="33"/>
                </a:moveTo>
                <a:cubicBezTo>
                  <a:pt x="147" y="27"/>
                  <a:pt x="107" y="40"/>
                  <a:pt x="79" y="67"/>
                </a:cubicBezTo>
                <a:cubicBezTo>
                  <a:pt x="14" y="126"/>
                  <a:pt x="19" y="211"/>
                  <a:pt x="87" y="286"/>
                </a:cubicBezTo>
                <a:cubicBezTo>
                  <a:pt x="153" y="361"/>
                  <a:pt x="233" y="359"/>
                  <a:pt x="287" y="309"/>
                </a:cubicBezTo>
                <a:cubicBezTo>
                  <a:pt x="363" y="238"/>
                  <a:pt x="319" y="132"/>
                  <a:pt x="280" y="93"/>
                </a:cubicBezTo>
                <a:cubicBezTo>
                  <a:pt x="253" y="63"/>
                  <a:pt x="226" y="40"/>
                  <a:pt x="185" y="33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5915520" y="1046160"/>
            <a:ext cx="123480" cy="135720"/>
          </a:xfrm>
          <a:custGeom>
            <a:avLst/>
            <a:gdLst/>
            <a:ahLst/>
            <a:rect l="0" t="0" r="r" b="b"/>
            <a:pathLst>
              <a:path w="343" h="377">
                <a:moveTo>
                  <a:pt x="343" y="266"/>
                </a:moveTo>
                <a:cubicBezTo>
                  <a:pt x="327" y="301"/>
                  <a:pt x="296" y="328"/>
                  <a:pt x="264" y="348"/>
                </a:cubicBezTo>
                <a:cubicBezTo>
                  <a:pt x="172" y="404"/>
                  <a:pt x="81" y="378"/>
                  <a:pt x="27" y="283"/>
                </a:cubicBezTo>
                <a:cubicBezTo>
                  <a:pt x="-30" y="187"/>
                  <a:pt x="8" y="89"/>
                  <a:pt x="96" y="35"/>
                </a:cubicBezTo>
                <a:cubicBezTo>
                  <a:pt x="128" y="17"/>
                  <a:pt x="164" y="5"/>
                  <a:pt x="199" y="0"/>
                </a:cubicBezTo>
                <a:cubicBezTo>
                  <a:pt x="201" y="13"/>
                  <a:pt x="205" y="26"/>
                  <a:pt x="209" y="38"/>
                </a:cubicBezTo>
                <a:lnTo>
                  <a:pt x="207" y="41"/>
                </a:lnTo>
                <a:cubicBezTo>
                  <a:pt x="196" y="37"/>
                  <a:pt x="148" y="26"/>
                  <a:pt x="104" y="53"/>
                </a:cubicBezTo>
                <a:cubicBezTo>
                  <a:pt x="27" y="100"/>
                  <a:pt x="26" y="187"/>
                  <a:pt x="69" y="260"/>
                </a:cubicBezTo>
                <a:cubicBezTo>
                  <a:pt x="118" y="343"/>
                  <a:pt x="194" y="368"/>
                  <a:pt x="261" y="327"/>
                </a:cubicBezTo>
                <a:cubicBezTo>
                  <a:pt x="306" y="300"/>
                  <a:pt x="325" y="250"/>
                  <a:pt x="329" y="237"/>
                </a:cubicBezTo>
                <a:lnTo>
                  <a:pt x="343" y="26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6026040" y="1016280"/>
            <a:ext cx="62280" cy="119520"/>
          </a:xfrm>
          <a:custGeom>
            <a:avLst/>
            <a:gdLst/>
            <a:ahLst/>
            <a:rect l="0" t="0" r="r" b="b"/>
            <a:pathLst>
              <a:path w="173" h="332">
                <a:moveTo>
                  <a:pt x="0" y="18"/>
                </a:moveTo>
                <a:cubicBezTo>
                  <a:pt x="7" y="15"/>
                  <a:pt x="14" y="13"/>
                  <a:pt x="21" y="10"/>
                </a:cubicBezTo>
                <a:cubicBezTo>
                  <a:pt x="27" y="8"/>
                  <a:pt x="33" y="4"/>
                  <a:pt x="40" y="0"/>
                </a:cubicBezTo>
                <a:lnTo>
                  <a:pt x="173" y="314"/>
                </a:lnTo>
                <a:cubicBezTo>
                  <a:pt x="165" y="317"/>
                  <a:pt x="159" y="319"/>
                  <a:pt x="153" y="321"/>
                </a:cubicBezTo>
                <a:cubicBezTo>
                  <a:pt x="146" y="325"/>
                  <a:pt x="139" y="329"/>
                  <a:pt x="133" y="332"/>
                </a:cubicBezTo>
                <a:lnTo>
                  <a:pt x="0" y="1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6089400" y="978120"/>
            <a:ext cx="95760" cy="136080"/>
          </a:xfrm>
          <a:custGeom>
            <a:avLst/>
            <a:gdLst/>
            <a:ahLst/>
            <a:rect l="0" t="0" r="r" b="b"/>
            <a:pathLst>
              <a:path w="266" h="378">
                <a:moveTo>
                  <a:pt x="83" y="182"/>
                </a:moveTo>
                <a:lnTo>
                  <a:pt x="155" y="160"/>
                </a:lnTo>
                <a:cubicBezTo>
                  <a:pt x="169" y="155"/>
                  <a:pt x="183" y="149"/>
                  <a:pt x="197" y="144"/>
                </a:cubicBezTo>
                <a:cubicBezTo>
                  <a:pt x="198" y="148"/>
                  <a:pt x="198" y="153"/>
                  <a:pt x="199" y="157"/>
                </a:cubicBezTo>
                <a:cubicBezTo>
                  <a:pt x="201" y="161"/>
                  <a:pt x="203" y="165"/>
                  <a:pt x="205" y="170"/>
                </a:cubicBezTo>
                <a:cubicBezTo>
                  <a:pt x="191" y="174"/>
                  <a:pt x="176" y="176"/>
                  <a:pt x="162" y="181"/>
                </a:cubicBezTo>
                <a:lnTo>
                  <a:pt x="89" y="203"/>
                </a:lnTo>
                <a:lnTo>
                  <a:pt x="131" y="343"/>
                </a:lnTo>
                <a:cubicBezTo>
                  <a:pt x="160" y="335"/>
                  <a:pt x="188" y="324"/>
                  <a:pt x="216" y="314"/>
                </a:cubicBezTo>
                <a:cubicBezTo>
                  <a:pt x="230" y="309"/>
                  <a:pt x="244" y="304"/>
                  <a:pt x="257" y="297"/>
                </a:cubicBezTo>
                <a:cubicBezTo>
                  <a:pt x="259" y="302"/>
                  <a:pt x="259" y="307"/>
                  <a:pt x="260" y="311"/>
                </a:cubicBezTo>
                <a:cubicBezTo>
                  <a:pt x="262" y="316"/>
                  <a:pt x="264" y="321"/>
                  <a:pt x="266" y="325"/>
                </a:cubicBezTo>
                <a:lnTo>
                  <a:pt x="97" y="378"/>
                </a:lnTo>
                <a:lnTo>
                  <a:pt x="0" y="52"/>
                </a:lnTo>
                <a:lnTo>
                  <a:pt x="165" y="0"/>
                </a:lnTo>
                <a:cubicBezTo>
                  <a:pt x="166" y="5"/>
                  <a:pt x="167" y="10"/>
                  <a:pt x="168" y="15"/>
                </a:cubicBezTo>
                <a:cubicBezTo>
                  <a:pt x="169" y="20"/>
                  <a:pt x="172" y="24"/>
                  <a:pt x="174" y="29"/>
                </a:cubicBezTo>
                <a:cubicBezTo>
                  <a:pt x="159" y="30"/>
                  <a:pt x="144" y="33"/>
                  <a:pt x="130" y="37"/>
                </a:cubicBezTo>
                <a:lnTo>
                  <a:pt x="83" y="50"/>
                </a:lnTo>
                <a:lnTo>
                  <a:pt x="47" y="61"/>
                </a:lnTo>
                <a:lnTo>
                  <a:pt x="83" y="182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6185520" y="954720"/>
            <a:ext cx="91440" cy="130320"/>
          </a:xfrm>
          <a:custGeom>
            <a:avLst/>
            <a:gdLst/>
            <a:ahLst/>
            <a:rect l="0" t="0" r="r" b="b"/>
            <a:pathLst>
              <a:path w="254" h="362">
                <a:moveTo>
                  <a:pt x="200" y="355"/>
                </a:moveTo>
                <a:cubicBezTo>
                  <a:pt x="192" y="356"/>
                  <a:pt x="185" y="356"/>
                  <a:pt x="178" y="357"/>
                </a:cubicBezTo>
                <a:cubicBezTo>
                  <a:pt x="171" y="358"/>
                  <a:pt x="164" y="360"/>
                  <a:pt x="157" y="362"/>
                </a:cubicBezTo>
                <a:lnTo>
                  <a:pt x="109" y="46"/>
                </a:lnTo>
                <a:cubicBezTo>
                  <a:pt x="61" y="54"/>
                  <a:pt x="32" y="62"/>
                  <a:pt x="5" y="69"/>
                </a:cubicBezTo>
                <a:cubicBezTo>
                  <a:pt x="4" y="64"/>
                  <a:pt x="5" y="59"/>
                  <a:pt x="4" y="53"/>
                </a:cubicBezTo>
                <a:cubicBezTo>
                  <a:pt x="3" y="48"/>
                  <a:pt x="2" y="44"/>
                  <a:pt x="0" y="39"/>
                </a:cubicBezTo>
                <a:lnTo>
                  <a:pt x="250" y="0"/>
                </a:lnTo>
                <a:cubicBezTo>
                  <a:pt x="250" y="5"/>
                  <a:pt x="250" y="10"/>
                  <a:pt x="251" y="15"/>
                </a:cubicBezTo>
                <a:cubicBezTo>
                  <a:pt x="251" y="20"/>
                  <a:pt x="253" y="25"/>
                  <a:pt x="254" y="29"/>
                </a:cubicBezTo>
                <a:cubicBezTo>
                  <a:pt x="230" y="30"/>
                  <a:pt x="196" y="33"/>
                  <a:pt x="153" y="39"/>
                </a:cubicBezTo>
                <a:lnTo>
                  <a:pt x="200" y="355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6309360" y="951480"/>
            <a:ext cx="100440" cy="124200"/>
          </a:xfrm>
          <a:custGeom>
            <a:avLst/>
            <a:gdLst/>
            <a:ahLst/>
            <a:rect l="0" t="0" r="r" b="b"/>
            <a:pathLst>
              <a:path w="279" h="345">
                <a:moveTo>
                  <a:pt x="158" y="345"/>
                </a:moveTo>
                <a:cubicBezTo>
                  <a:pt x="150" y="344"/>
                  <a:pt x="144" y="343"/>
                  <a:pt x="137" y="343"/>
                </a:cubicBezTo>
                <a:cubicBezTo>
                  <a:pt x="129" y="343"/>
                  <a:pt x="122" y="344"/>
                  <a:pt x="115" y="344"/>
                </a:cubicBezTo>
                <a:lnTo>
                  <a:pt x="118" y="199"/>
                </a:lnTo>
                <a:lnTo>
                  <a:pt x="0" y="0"/>
                </a:lnTo>
                <a:cubicBezTo>
                  <a:pt x="9" y="0"/>
                  <a:pt x="18" y="1"/>
                  <a:pt x="27" y="1"/>
                </a:cubicBezTo>
                <a:cubicBezTo>
                  <a:pt x="36" y="2"/>
                  <a:pt x="44" y="1"/>
                  <a:pt x="54" y="0"/>
                </a:cubicBezTo>
                <a:cubicBezTo>
                  <a:pt x="74" y="39"/>
                  <a:pt x="130" y="145"/>
                  <a:pt x="145" y="169"/>
                </a:cubicBezTo>
                <a:cubicBezTo>
                  <a:pt x="162" y="150"/>
                  <a:pt x="227" y="30"/>
                  <a:pt x="241" y="3"/>
                </a:cubicBezTo>
                <a:cubicBezTo>
                  <a:pt x="247" y="4"/>
                  <a:pt x="254" y="5"/>
                  <a:pt x="260" y="5"/>
                </a:cubicBezTo>
                <a:cubicBezTo>
                  <a:pt x="266" y="5"/>
                  <a:pt x="272" y="5"/>
                  <a:pt x="279" y="4"/>
                </a:cubicBezTo>
                <a:cubicBezTo>
                  <a:pt x="267" y="20"/>
                  <a:pt x="255" y="37"/>
                  <a:pt x="244" y="54"/>
                </a:cubicBezTo>
                <a:lnTo>
                  <a:pt x="189" y="141"/>
                </a:lnTo>
                <a:cubicBezTo>
                  <a:pt x="177" y="158"/>
                  <a:pt x="167" y="177"/>
                  <a:pt x="161" y="191"/>
                </a:cubicBezTo>
                <a:lnTo>
                  <a:pt x="158" y="345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6491520" y="977400"/>
            <a:ext cx="133200" cy="129600"/>
          </a:xfrm>
          <a:custGeom>
            <a:avLst/>
            <a:gdLst/>
            <a:ahLst/>
            <a:rect l="0" t="0" r="r" b="b"/>
            <a:pathLst>
              <a:path w="370" h="360">
                <a:moveTo>
                  <a:pt x="8" y="130"/>
                </a:moveTo>
                <a:cubicBezTo>
                  <a:pt x="37" y="24"/>
                  <a:pt x="132" y="-20"/>
                  <a:pt x="230" y="8"/>
                </a:cubicBezTo>
                <a:cubicBezTo>
                  <a:pt x="318" y="34"/>
                  <a:pt x="394" y="109"/>
                  <a:pt x="363" y="224"/>
                </a:cubicBezTo>
                <a:cubicBezTo>
                  <a:pt x="333" y="332"/>
                  <a:pt x="240" y="381"/>
                  <a:pt x="134" y="351"/>
                </a:cubicBezTo>
                <a:cubicBezTo>
                  <a:pt x="30" y="320"/>
                  <a:pt x="-20" y="233"/>
                  <a:pt x="8" y="130"/>
                </a:cubicBezTo>
                <a:moveTo>
                  <a:pt x="315" y="100"/>
                </a:moveTo>
                <a:cubicBezTo>
                  <a:pt x="300" y="63"/>
                  <a:pt x="268" y="36"/>
                  <a:pt x="230" y="25"/>
                </a:cubicBezTo>
                <a:cubicBezTo>
                  <a:pt x="147" y="2"/>
                  <a:pt x="79" y="51"/>
                  <a:pt x="53" y="149"/>
                </a:cubicBezTo>
                <a:cubicBezTo>
                  <a:pt x="26" y="246"/>
                  <a:pt x="70" y="314"/>
                  <a:pt x="140" y="335"/>
                </a:cubicBezTo>
                <a:cubicBezTo>
                  <a:pt x="240" y="364"/>
                  <a:pt x="304" y="268"/>
                  <a:pt x="316" y="215"/>
                </a:cubicBezTo>
                <a:cubicBezTo>
                  <a:pt x="327" y="175"/>
                  <a:pt x="331" y="140"/>
                  <a:pt x="315" y="100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6631560" y="1023480"/>
            <a:ext cx="109440" cy="118080"/>
          </a:xfrm>
          <a:custGeom>
            <a:avLst/>
            <a:gdLst/>
            <a:ahLst/>
            <a:rect l="0" t="0" r="r" b="b"/>
            <a:pathLst>
              <a:path w="304" h="328">
                <a:moveTo>
                  <a:pt x="147" y="0"/>
                </a:moveTo>
                <a:lnTo>
                  <a:pt x="304" y="78"/>
                </a:lnTo>
                <a:cubicBezTo>
                  <a:pt x="301" y="83"/>
                  <a:pt x="298" y="87"/>
                  <a:pt x="296" y="91"/>
                </a:cubicBezTo>
                <a:cubicBezTo>
                  <a:pt x="294" y="96"/>
                  <a:pt x="292" y="101"/>
                  <a:pt x="291" y="105"/>
                </a:cubicBezTo>
                <a:cubicBezTo>
                  <a:pt x="279" y="96"/>
                  <a:pt x="266" y="88"/>
                  <a:pt x="254" y="81"/>
                </a:cubicBezTo>
                <a:lnTo>
                  <a:pt x="210" y="58"/>
                </a:lnTo>
                <a:lnTo>
                  <a:pt x="177" y="41"/>
                </a:lnTo>
                <a:lnTo>
                  <a:pt x="122" y="153"/>
                </a:lnTo>
                <a:lnTo>
                  <a:pt x="191" y="188"/>
                </a:lnTo>
                <a:cubicBezTo>
                  <a:pt x="204" y="194"/>
                  <a:pt x="217" y="199"/>
                  <a:pt x="231" y="205"/>
                </a:cubicBezTo>
                <a:cubicBezTo>
                  <a:pt x="228" y="208"/>
                  <a:pt x="226" y="212"/>
                  <a:pt x="224" y="216"/>
                </a:cubicBezTo>
                <a:cubicBezTo>
                  <a:pt x="222" y="219"/>
                  <a:pt x="221" y="224"/>
                  <a:pt x="219" y="229"/>
                </a:cubicBezTo>
                <a:cubicBezTo>
                  <a:pt x="206" y="222"/>
                  <a:pt x="194" y="214"/>
                  <a:pt x="181" y="207"/>
                </a:cubicBezTo>
                <a:lnTo>
                  <a:pt x="112" y="173"/>
                </a:lnTo>
                <a:lnTo>
                  <a:pt x="39" y="328"/>
                </a:lnTo>
                <a:cubicBezTo>
                  <a:pt x="32" y="324"/>
                  <a:pt x="26" y="320"/>
                  <a:pt x="20" y="317"/>
                </a:cubicBezTo>
                <a:cubicBezTo>
                  <a:pt x="14" y="313"/>
                  <a:pt x="7" y="311"/>
                  <a:pt x="0" y="308"/>
                </a:cubicBezTo>
                <a:lnTo>
                  <a:pt x="147" y="0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6762960" y="1116720"/>
            <a:ext cx="158040" cy="163800"/>
          </a:xfrm>
          <a:custGeom>
            <a:avLst/>
            <a:gdLst/>
            <a:ahLst/>
            <a:rect l="0" t="0" r="r" b="b"/>
            <a:pathLst>
              <a:path w="439" h="455">
                <a:moveTo>
                  <a:pt x="407" y="166"/>
                </a:moveTo>
                <a:cubicBezTo>
                  <a:pt x="411" y="170"/>
                  <a:pt x="417" y="176"/>
                  <a:pt x="422" y="181"/>
                </a:cubicBezTo>
                <a:cubicBezTo>
                  <a:pt x="427" y="186"/>
                  <a:pt x="433" y="189"/>
                  <a:pt x="439" y="194"/>
                </a:cubicBezTo>
                <a:lnTo>
                  <a:pt x="221" y="455"/>
                </a:lnTo>
                <a:cubicBezTo>
                  <a:pt x="216" y="449"/>
                  <a:pt x="211" y="444"/>
                  <a:pt x="206" y="439"/>
                </a:cubicBezTo>
                <a:cubicBezTo>
                  <a:pt x="200" y="434"/>
                  <a:pt x="194" y="430"/>
                  <a:pt x="189" y="426"/>
                </a:cubicBezTo>
                <a:lnTo>
                  <a:pt x="299" y="294"/>
                </a:lnTo>
                <a:cubicBezTo>
                  <a:pt x="273" y="271"/>
                  <a:pt x="247" y="247"/>
                  <a:pt x="222" y="224"/>
                </a:cubicBezTo>
                <a:cubicBezTo>
                  <a:pt x="196" y="202"/>
                  <a:pt x="169" y="180"/>
                  <a:pt x="142" y="158"/>
                </a:cubicBezTo>
                <a:lnTo>
                  <a:pt x="33" y="288"/>
                </a:lnTo>
                <a:cubicBezTo>
                  <a:pt x="27" y="282"/>
                  <a:pt x="23" y="277"/>
                  <a:pt x="17" y="273"/>
                </a:cubicBezTo>
                <a:cubicBezTo>
                  <a:pt x="12" y="268"/>
                  <a:pt x="6" y="264"/>
                  <a:pt x="0" y="259"/>
                </a:cubicBezTo>
                <a:lnTo>
                  <a:pt x="217" y="0"/>
                </a:lnTo>
                <a:cubicBezTo>
                  <a:pt x="222" y="5"/>
                  <a:pt x="227" y="11"/>
                  <a:pt x="233" y="16"/>
                </a:cubicBezTo>
                <a:cubicBezTo>
                  <a:pt x="238" y="20"/>
                  <a:pt x="244" y="24"/>
                  <a:pt x="250" y="29"/>
                </a:cubicBezTo>
                <a:lnTo>
                  <a:pt x="159" y="138"/>
                </a:lnTo>
                <a:cubicBezTo>
                  <a:pt x="185" y="162"/>
                  <a:pt x="210" y="186"/>
                  <a:pt x="235" y="208"/>
                </a:cubicBezTo>
                <a:cubicBezTo>
                  <a:pt x="261" y="231"/>
                  <a:pt x="289" y="252"/>
                  <a:pt x="316" y="274"/>
                </a:cubicBezTo>
                <a:lnTo>
                  <a:pt x="407" y="16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6868440" y="1231200"/>
            <a:ext cx="132480" cy="128520"/>
          </a:xfrm>
          <a:custGeom>
            <a:avLst/>
            <a:gdLst/>
            <a:ahLst/>
            <a:rect l="0" t="0" r="r" b="b"/>
            <a:pathLst>
              <a:path w="368" h="357">
                <a:moveTo>
                  <a:pt x="173" y="129"/>
                </a:moveTo>
                <a:lnTo>
                  <a:pt x="221" y="189"/>
                </a:lnTo>
                <a:cubicBezTo>
                  <a:pt x="230" y="200"/>
                  <a:pt x="241" y="210"/>
                  <a:pt x="250" y="222"/>
                </a:cubicBezTo>
                <a:cubicBezTo>
                  <a:pt x="247" y="224"/>
                  <a:pt x="243" y="226"/>
                  <a:pt x="240" y="229"/>
                </a:cubicBezTo>
                <a:cubicBezTo>
                  <a:pt x="237" y="231"/>
                  <a:pt x="234" y="235"/>
                  <a:pt x="230" y="239"/>
                </a:cubicBezTo>
                <a:cubicBezTo>
                  <a:pt x="221" y="227"/>
                  <a:pt x="214" y="214"/>
                  <a:pt x="204" y="203"/>
                </a:cubicBezTo>
                <a:lnTo>
                  <a:pt x="156" y="143"/>
                </a:lnTo>
                <a:lnTo>
                  <a:pt x="45" y="236"/>
                </a:lnTo>
                <a:cubicBezTo>
                  <a:pt x="64" y="260"/>
                  <a:pt x="84" y="282"/>
                  <a:pt x="103" y="305"/>
                </a:cubicBezTo>
                <a:cubicBezTo>
                  <a:pt x="113" y="317"/>
                  <a:pt x="124" y="328"/>
                  <a:pt x="135" y="338"/>
                </a:cubicBezTo>
                <a:cubicBezTo>
                  <a:pt x="131" y="341"/>
                  <a:pt x="127" y="343"/>
                  <a:pt x="123" y="346"/>
                </a:cubicBezTo>
                <a:cubicBezTo>
                  <a:pt x="119" y="350"/>
                  <a:pt x="116" y="354"/>
                  <a:pt x="113" y="357"/>
                </a:cubicBezTo>
                <a:lnTo>
                  <a:pt x="0" y="217"/>
                </a:lnTo>
                <a:lnTo>
                  <a:pt x="257" y="0"/>
                </a:lnTo>
                <a:lnTo>
                  <a:pt x="368" y="137"/>
                </a:lnTo>
                <a:cubicBezTo>
                  <a:pt x="363" y="140"/>
                  <a:pt x="359" y="142"/>
                  <a:pt x="356" y="146"/>
                </a:cubicBezTo>
                <a:cubicBezTo>
                  <a:pt x="352" y="149"/>
                  <a:pt x="349" y="153"/>
                  <a:pt x="345" y="156"/>
                </a:cubicBezTo>
                <a:cubicBezTo>
                  <a:pt x="338" y="143"/>
                  <a:pt x="330" y="130"/>
                  <a:pt x="321" y="118"/>
                </a:cubicBezTo>
                <a:lnTo>
                  <a:pt x="291" y="79"/>
                </a:lnTo>
                <a:lnTo>
                  <a:pt x="267" y="49"/>
                </a:lnTo>
                <a:lnTo>
                  <a:pt x="173" y="12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6924600" y="1333440"/>
            <a:ext cx="165960" cy="169920"/>
          </a:xfrm>
          <a:custGeom>
            <a:avLst/>
            <a:gdLst/>
            <a:ahLst/>
            <a:rect l="0" t="0" r="r" b="b"/>
            <a:pathLst>
              <a:path w="461" h="472">
                <a:moveTo>
                  <a:pt x="461" y="271"/>
                </a:moveTo>
                <a:cubicBezTo>
                  <a:pt x="362" y="343"/>
                  <a:pt x="263" y="414"/>
                  <a:pt x="187" y="472"/>
                </a:cubicBezTo>
                <a:cubicBezTo>
                  <a:pt x="184" y="464"/>
                  <a:pt x="181" y="458"/>
                  <a:pt x="178" y="451"/>
                </a:cubicBezTo>
                <a:cubicBezTo>
                  <a:pt x="174" y="444"/>
                  <a:pt x="169" y="437"/>
                  <a:pt x="165" y="431"/>
                </a:cubicBezTo>
                <a:cubicBezTo>
                  <a:pt x="247" y="375"/>
                  <a:pt x="336" y="314"/>
                  <a:pt x="375" y="283"/>
                </a:cubicBezTo>
                <a:cubicBezTo>
                  <a:pt x="258" y="282"/>
                  <a:pt x="169" y="284"/>
                  <a:pt x="96" y="292"/>
                </a:cubicBezTo>
                <a:lnTo>
                  <a:pt x="94" y="286"/>
                </a:lnTo>
                <a:lnTo>
                  <a:pt x="129" y="235"/>
                </a:lnTo>
                <a:cubicBezTo>
                  <a:pt x="170" y="175"/>
                  <a:pt x="209" y="113"/>
                  <a:pt x="249" y="51"/>
                </a:cubicBezTo>
                <a:cubicBezTo>
                  <a:pt x="160" y="89"/>
                  <a:pt x="69" y="125"/>
                  <a:pt x="17" y="155"/>
                </a:cubicBezTo>
                <a:cubicBezTo>
                  <a:pt x="14" y="149"/>
                  <a:pt x="12" y="143"/>
                  <a:pt x="10" y="139"/>
                </a:cubicBezTo>
                <a:cubicBezTo>
                  <a:pt x="7" y="133"/>
                  <a:pt x="3" y="129"/>
                  <a:pt x="0" y="124"/>
                </a:cubicBezTo>
                <a:cubicBezTo>
                  <a:pt x="75" y="96"/>
                  <a:pt x="268" y="21"/>
                  <a:pt x="316" y="0"/>
                </a:cubicBezTo>
                <a:lnTo>
                  <a:pt x="322" y="12"/>
                </a:lnTo>
                <a:cubicBezTo>
                  <a:pt x="272" y="85"/>
                  <a:pt x="214" y="173"/>
                  <a:pt x="164" y="262"/>
                </a:cubicBezTo>
                <a:cubicBezTo>
                  <a:pt x="259" y="262"/>
                  <a:pt x="356" y="261"/>
                  <a:pt x="457" y="261"/>
                </a:cubicBezTo>
                <a:lnTo>
                  <a:pt x="461" y="27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6998040" y="1521360"/>
            <a:ext cx="135000" cy="109800"/>
          </a:xfrm>
          <a:custGeom>
            <a:avLst/>
            <a:gdLst/>
            <a:ahLst/>
            <a:rect l="0" t="0" r="r" b="b"/>
            <a:pathLst>
              <a:path w="375" h="305">
                <a:moveTo>
                  <a:pt x="91" y="305"/>
                </a:moveTo>
                <a:cubicBezTo>
                  <a:pt x="88" y="296"/>
                  <a:pt x="87" y="288"/>
                  <a:pt x="85" y="280"/>
                </a:cubicBezTo>
                <a:cubicBezTo>
                  <a:pt x="82" y="270"/>
                  <a:pt x="79" y="263"/>
                  <a:pt x="76" y="255"/>
                </a:cubicBezTo>
                <a:cubicBezTo>
                  <a:pt x="110" y="229"/>
                  <a:pt x="151" y="198"/>
                  <a:pt x="188" y="164"/>
                </a:cubicBezTo>
                <a:lnTo>
                  <a:pt x="152" y="43"/>
                </a:lnTo>
                <a:cubicBezTo>
                  <a:pt x="105" y="39"/>
                  <a:pt x="58" y="35"/>
                  <a:pt x="11" y="35"/>
                </a:cubicBezTo>
                <a:cubicBezTo>
                  <a:pt x="9" y="28"/>
                  <a:pt x="9" y="22"/>
                  <a:pt x="7" y="17"/>
                </a:cubicBezTo>
                <a:cubicBezTo>
                  <a:pt x="5" y="10"/>
                  <a:pt x="3" y="6"/>
                  <a:pt x="0" y="0"/>
                </a:cubicBezTo>
                <a:lnTo>
                  <a:pt x="372" y="48"/>
                </a:lnTo>
                <a:lnTo>
                  <a:pt x="375" y="59"/>
                </a:lnTo>
                <a:lnTo>
                  <a:pt x="91" y="305"/>
                </a:lnTo>
                <a:moveTo>
                  <a:pt x="309" y="61"/>
                </a:moveTo>
                <a:lnTo>
                  <a:pt x="174" y="46"/>
                </a:lnTo>
                <a:lnTo>
                  <a:pt x="205" y="151"/>
                </a:lnTo>
                <a:lnTo>
                  <a:pt x="309" y="6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035120" y="1613160"/>
            <a:ext cx="127440" cy="93600"/>
          </a:xfrm>
          <a:custGeom>
            <a:avLst/>
            <a:gdLst/>
            <a:ahLst/>
            <a:rect l="0" t="0" r="r" b="b"/>
            <a:pathLst>
              <a:path w="354" h="260">
                <a:moveTo>
                  <a:pt x="7" y="203"/>
                </a:moveTo>
                <a:cubicBezTo>
                  <a:pt x="6" y="195"/>
                  <a:pt x="6" y="188"/>
                  <a:pt x="5" y="181"/>
                </a:cubicBezTo>
                <a:cubicBezTo>
                  <a:pt x="4" y="174"/>
                  <a:pt x="2" y="167"/>
                  <a:pt x="0" y="160"/>
                </a:cubicBezTo>
                <a:lnTo>
                  <a:pt x="308" y="113"/>
                </a:lnTo>
                <a:cubicBezTo>
                  <a:pt x="301" y="63"/>
                  <a:pt x="294" y="32"/>
                  <a:pt x="287" y="5"/>
                </a:cubicBezTo>
                <a:cubicBezTo>
                  <a:pt x="292" y="4"/>
                  <a:pt x="297" y="5"/>
                  <a:pt x="301" y="4"/>
                </a:cubicBezTo>
                <a:cubicBezTo>
                  <a:pt x="306" y="3"/>
                  <a:pt x="310" y="1"/>
                  <a:pt x="316" y="0"/>
                </a:cubicBezTo>
                <a:lnTo>
                  <a:pt x="354" y="256"/>
                </a:lnTo>
                <a:cubicBezTo>
                  <a:pt x="348" y="256"/>
                  <a:pt x="343" y="256"/>
                  <a:pt x="338" y="257"/>
                </a:cubicBezTo>
                <a:cubicBezTo>
                  <a:pt x="333" y="257"/>
                  <a:pt x="329" y="259"/>
                  <a:pt x="324" y="260"/>
                </a:cubicBezTo>
                <a:cubicBezTo>
                  <a:pt x="323" y="235"/>
                  <a:pt x="321" y="200"/>
                  <a:pt x="315" y="156"/>
                </a:cubicBezTo>
                <a:lnTo>
                  <a:pt x="7" y="203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041960" y="1736640"/>
            <a:ext cx="124920" cy="135000"/>
          </a:xfrm>
          <a:custGeom>
            <a:avLst/>
            <a:gdLst/>
            <a:ahLst/>
            <a:rect l="0" t="0" r="r" b="b"/>
            <a:pathLst>
              <a:path w="347" h="375">
                <a:moveTo>
                  <a:pt x="177" y="0"/>
                </a:moveTo>
                <a:cubicBezTo>
                  <a:pt x="284" y="3"/>
                  <a:pt x="350" y="86"/>
                  <a:pt x="347" y="190"/>
                </a:cubicBezTo>
                <a:cubicBezTo>
                  <a:pt x="345" y="284"/>
                  <a:pt x="292" y="378"/>
                  <a:pt x="174" y="375"/>
                </a:cubicBezTo>
                <a:cubicBezTo>
                  <a:pt x="66" y="372"/>
                  <a:pt x="-3" y="291"/>
                  <a:pt x="0" y="179"/>
                </a:cubicBezTo>
                <a:cubicBezTo>
                  <a:pt x="3" y="68"/>
                  <a:pt x="73" y="-3"/>
                  <a:pt x="177" y="0"/>
                </a:cubicBezTo>
                <a:moveTo>
                  <a:pt x="280" y="298"/>
                </a:moveTo>
                <a:cubicBezTo>
                  <a:pt x="311" y="274"/>
                  <a:pt x="329" y="235"/>
                  <a:pt x="330" y="194"/>
                </a:cubicBezTo>
                <a:cubicBezTo>
                  <a:pt x="333" y="106"/>
                  <a:pt x="269" y="52"/>
                  <a:pt x="170" y="49"/>
                </a:cubicBezTo>
                <a:cubicBezTo>
                  <a:pt x="71" y="46"/>
                  <a:pt x="18" y="106"/>
                  <a:pt x="16" y="181"/>
                </a:cubicBezTo>
                <a:cubicBezTo>
                  <a:pt x="13" y="287"/>
                  <a:pt x="118" y="328"/>
                  <a:pt x="172" y="326"/>
                </a:cubicBezTo>
                <a:cubicBezTo>
                  <a:pt x="212" y="327"/>
                  <a:pt x="247" y="323"/>
                  <a:pt x="280" y="298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022880" y="1899720"/>
            <a:ext cx="130320" cy="66600"/>
          </a:xfrm>
          <a:custGeom>
            <a:avLst/>
            <a:gdLst/>
            <a:ahLst/>
            <a:rect l="0" t="0" r="r" b="b"/>
            <a:pathLst>
              <a:path w="362" h="185">
                <a:moveTo>
                  <a:pt x="50" y="48"/>
                </a:moveTo>
                <a:cubicBezTo>
                  <a:pt x="43" y="78"/>
                  <a:pt x="39" y="107"/>
                  <a:pt x="33" y="137"/>
                </a:cubicBezTo>
                <a:cubicBezTo>
                  <a:pt x="31" y="154"/>
                  <a:pt x="30" y="169"/>
                  <a:pt x="28" y="185"/>
                </a:cubicBezTo>
                <a:cubicBezTo>
                  <a:pt x="23" y="184"/>
                  <a:pt x="19" y="182"/>
                  <a:pt x="14" y="181"/>
                </a:cubicBezTo>
                <a:cubicBezTo>
                  <a:pt x="10" y="180"/>
                  <a:pt x="4" y="180"/>
                  <a:pt x="0" y="179"/>
                </a:cubicBezTo>
                <a:lnTo>
                  <a:pt x="36" y="0"/>
                </a:lnTo>
                <a:lnTo>
                  <a:pt x="362" y="70"/>
                </a:lnTo>
                <a:cubicBezTo>
                  <a:pt x="360" y="77"/>
                  <a:pt x="358" y="84"/>
                  <a:pt x="356" y="91"/>
                </a:cubicBezTo>
                <a:cubicBezTo>
                  <a:pt x="355" y="98"/>
                  <a:pt x="354" y="105"/>
                  <a:pt x="353" y="113"/>
                </a:cubicBezTo>
                <a:lnTo>
                  <a:pt x="50" y="4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6985800" y="2004840"/>
            <a:ext cx="127440" cy="136440"/>
          </a:xfrm>
          <a:custGeom>
            <a:avLst/>
            <a:gdLst/>
            <a:ahLst/>
            <a:rect l="0" t="0" r="r" b="b"/>
            <a:pathLst>
              <a:path w="354" h="379">
                <a:moveTo>
                  <a:pt x="245" y="15"/>
                </a:moveTo>
                <a:cubicBezTo>
                  <a:pt x="344" y="56"/>
                  <a:pt x="376" y="158"/>
                  <a:pt x="338" y="253"/>
                </a:cubicBezTo>
                <a:cubicBezTo>
                  <a:pt x="304" y="341"/>
                  <a:pt x="222" y="410"/>
                  <a:pt x="113" y="365"/>
                </a:cubicBezTo>
                <a:cubicBezTo>
                  <a:pt x="12" y="323"/>
                  <a:pt x="-25" y="221"/>
                  <a:pt x="17" y="118"/>
                </a:cubicBezTo>
                <a:cubicBezTo>
                  <a:pt x="57" y="16"/>
                  <a:pt x="149" y="-25"/>
                  <a:pt x="245" y="15"/>
                </a:cubicBezTo>
                <a:moveTo>
                  <a:pt x="239" y="331"/>
                </a:moveTo>
                <a:cubicBezTo>
                  <a:pt x="277" y="319"/>
                  <a:pt x="307" y="289"/>
                  <a:pt x="321" y="252"/>
                </a:cubicBezTo>
                <a:cubicBezTo>
                  <a:pt x="354" y="170"/>
                  <a:pt x="313" y="96"/>
                  <a:pt x="222" y="58"/>
                </a:cubicBezTo>
                <a:cubicBezTo>
                  <a:pt x="129" y="20"/>
                  <a:pt x="58" y="57"/>
                  <a:pt x="31" y="126"/>
                </a:cubicBezTo>
                <a:cubicBezTo>
                  <a:pt x="-8" y="223"/>
                  <a:pt x="76" y="301"/>
                  <a:pt x="127" y="318"/>
                </a:cubicBezTo>
                <a:cubicBezTo>
                  <a:pt x="166" y="334"/>
                  <a:pt x="200" y="342"/>
                  <a:pt x="239" y="331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6896520" y="2156400"/>
            <a:ext cx="136440" cy="139680"/>
          </a:xfrm>
          <a:custGeom>
            <a:avLst/>
            <a:gdLst/>
            <a:ahLst/>
            <a:rect l="0" t="0" r="r" b="b"/>
            <a:pathLst>
              <a:path w="379" h="388">
                <a:moveTo>
                  <a:pt x="221" y="351"/>
                </a:moveTo>
                <a:cubicBezTo>
                  <a:pt x="263" y="347"/>
                  <a:pt x="300" y="321"/>
                  <a:pt x="323" y="286"/>
                </a:cubicBezTo>
                <a:cubicBezTo>
                  <a:pt x="370" y="216"/>
                  <a:pt x="358" y="136"/>
                  <a:pt x="276" y="79"/>
                </a:cubicBezTo>
                <a:cubicBezTo>
                  <a:pt x="196" y="23"/>
                  <a:pt x="118" y="30"/>
                  <a:pt x="64" y="111"/>
                </a:cubicBezTo>
                <a:cubicBezTo>
                  <a:pt x="49" y="133"/>
                  <a:pt x="37" y="159"/>
                  <a:pt x="34" y="185"/>
                </a:cubicBezTo>
                <a:lnTo>
                  <a:pt x="138" y="258"/>
                </a:lnTo>
                <a:cubicBezTo>
                  <a:pt x="133" y="263"/>
                  <a:pt x="128" y="269"/>
                  <a:pt x="124" y="275"/>
                </a:cubicBezTo>
                <a:cubicBezTo>
                  <a:pt x="120" y="281"/>
                  <a:pt x="117" y="287"/>
                  <a:pt x="113" y="294"/>
                </a:cubicBezTo>
                <a:lnTo>
                  <a:pt x="0" y="214"/>
                </a:lnTo>
                <a:cubicBezTo>
                  <a:pt x="12" y="169"/>
                  <a:pt x="31" y="127"/>
                  <a:pt x="56" y="89"/>
                </a:cubicBezTo>
                <a:cubicBezTo>
                  <a:pt x="126" y="-16"/>
                  <a:pt x="219" y="-21"/>
                  <a:pt x="302" y="37"/>
                </a:cubicBezTo>
                <a:cubicBezTo>
                  <a:pt x="396" y="103"/>
                  <a:pt x="399" y="207"/>
                  <a:pt x="337" y="299"/>
                </a:cubicBezTo>
                <a:cubicBezTo>
                  <a:pt x="296" y="360"/>
                  <a:pt x="254" y="383"/>
                  <a:pt x="242" y="388"/>
                </a:cubicBezTo>
                <a:cubicBezTo>
                  <a:pt x="235" y="376"/>
                  <a:pt x="226" y="366"/>
                  <a:pt x="218" y="356"/>
                </a:cubicBezTo>
                <a:lnTo>
                  <a:pt x="221" y="35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6834600" y="2278800"/>
            <a:ext cx="126360" cy="128520"/>
          </a:xfrm>
          <a:custGeom>
            <a:avLst/>
            <a:gdLst/>
            <a:ahLst/>
            <a:rect l="0" t="0" r="r" b="b"/>
            <a:pathLst>
              <a:path w="351" h="357">
                <a:moveTo>
                  <a:pt x="0" y="31"/>
                </a:moveTo>
                <a:cubicBezTo>
                  <a:pt x="6" y="25"/>
                  <a:pt x="11" y="21"/>
                  <a:pt x="16" y="16"/>
                </a:cubicBezTo>
                <a:cubicBezTo>
                  <a:pt x="21" y="11"/>
                  <a:pt x="26" y="5"/>
                  <a:pt x="30" y="0"/>
                </a:cubicBezTo>
                <a:lnTo>
                  <a:pt x="130" y="102"/>
                </a:lnTo>
                <a:lnTo>
                  <a:pt x="351" y="156"/>
                </a:lnTo>
                <a:cubicBezTo>
                  <a:pt x="345" y="162"/>
                  <a:pt x="338" y="168"/>
                  <a:pt x="331" y="174"/>
                </a:cubicBezTo>
                <a:cubicBezTo>
                  <a:pt x="325" y="180"/>
                  <a:pt x="320" y="187"/>
                  <a:pt x="313" y="195"/>
                </a:cubicBezTo>
                <a:cubicBezTo>
                  <a:pt x="273" y="181"/>
                  <a:pt x="160" y="149"/>
                  <a:pt x="132" y="143"/>
                </a:cubicBezTo>
                <a:cubicBezTo>
                  <a:pt x="134" y="169"/>
                  <a:pt x="173" y="301"/>
                  <a:pt x="181" y="330"/>
                </a:cubicBezTo>
                <a:cubicBezTo>
                  <a:pt x="177" y="334"/>
                  <a:pt x="171" y="338"/>
                  <a:pt x="167" y="343"/>
                </a:cubicBezTo>
                <a:cubicBezTo>
                  <a:pt x="162" y="347"/>
                  <a:pt x="159" y="352"/>
                  <a:pt x="154" y="357"/>
                </a:cubicBezTo>
                <a:cubicBezTo>
                  <a:pt x="152" y="337"/>
                  <a:pt x="148" y="317"/>
                  <a:pt x="144" y="297"/>
                </a:cubicBezTo>
                <a:lnTo>
                  <a:pt x="122" y="195"/>
                </a:lnTo>
                <a:cubicBezTo>
                  <a:pt x="117" y="174"/>
                  <a:pt x="112" y="154"/>
                  <a:pt x="107" y="139"/>
                </a:cubicBezTo>
                <a:lnTo>
                  <a:pt x="0" y="3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5961240" y="2386440"/>
            <a:ext cx="65520" cy="54000"/>
          </a:xfrm>
          <a:custGeom>
            <a:avLst/>
            <a:gdLst/>
            <a:ahLst/>
            <a:rect l="0" t="0" r="r" b="b"/>
            <a:pathLst>
              <a:path w="182" h="150">
                <a:moveTo>
                  <a:pt x="52" y="34"/>
                </a:moveTo>
                <a:cubicBezTo>
                  <a:pt x="52" y="34"/>
                  <a:pt x="43" y="0"/>
                  <a:pt x="19" y="0"/>
                </a:cubicBezTo>
                <a:cubicBezTo>
                  <a:pt x="19" y="0"/>
                  <a:pt x="-13" y="6"/>
                  <a:pt x="7" y="35"/>
                </a:cubicBezTo>
                <a:cubicBezTo>
                  <a:pt x="7" y="35"/>
                  <a:pt x="17" y="45"/>
                  <a:pt x="45" y="46"/>
                </a:cubicBezTo>
                <a:cubicBezTo>
                  <a:pt x="45" y="46"/>
                  <a:pt x="44" y="90"/>
                  <a:pt x="86" y="81"/>
                </a:cubicBezTo>
                <a:lnTo>
                  <a:pt x="93" y="97"/>
                </a:lnTo>
                <a:cubicBezTo>
                  <a:pt x="93" y="97"/>
                  <a:pt x="113" y="118"/>
                  <a:pt x="123" y="119"/>
                </a:cubicBezTo>
                <a:cubicBezTo>
                  <a:pt x="123" y="119"/>
                  <a:pt x="138" y="143"/>
                  <a:pt x="143" y="150"/>
                </a:cubicBezTo>
                <a:cubicBezTo>
                  <a:pt x="143" y="150"/>
                  <a:pt x="174" y="153"/>
                  <a:pt x="178" y="138"/>
                </a:cubicBezTo>
                <a:cubicBezTo>
                  <a:pt x="178" y="138"/>
                  <a:pt x="198" y="108"/>
                  <a:pt x="153" y="109"/>
                </a:cubicBezTo>
                <a:lnTo>
                  <a:pt x="150" y="107"/>
                </a:lnTo>
                <a:cubicBezTo>
                  <a:pt x="150" y="107"/>
                  <a:pt x="132" y="56"/>
                  <a:pt x="106" y="63"/>
                </a:cubicBezTo>
                <a:cubicBezTo>
                  <a:pt x="106" y="63"/>
                  <a:pt x="107" y="34"/>
                  <a:pt x="74" y="36"/>
                </a:cubicBezTo>
                <a:lnTo>
                  <a:pt x="52" y="3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5915520" y="2424240"/>
            <a:ext cx="233640" cy="66240"/>
          </a:xfrm>
          <a:custGeom>
            <a:avLst/>
            <a:gdLst/>
            <a:ahLst/>
            <a:rect l="0" t="0" r="r" b="b"/>
            <a:pathLst>
              <a:path w="649" h="184">
                <a:moveTo>
                  <a:pt x="53" y="44"/>
                </a:moveTo>
                <a:cubicBezTo>
                  <a:pt x="53" y="44"/>
                  <a:pt x="69" y="-8"/>
                  <a:pt x="11" y="1"/>
                </a:cubicBezTo>
                <a:cubicBezTo>
                  <a:pt x="11" y="1"/>
                  <a:pt x="-17" y="26"/>
                  <a:pt x="17" y="52"/>
                </a:cubicBezTo>
                <a:lnTo>
                  <a:pt x="56" y="53"/>
                </a:lnTo>
                <a:cubicBezTo>
                  <a:pt x="56" y="53"/>
                  <a:pt x="47" y="87"/>
                  <a:pt x="114" y="92"/>
                </a:cubicBezTo>
                <a:cubicBezTo>
                  <a:pt x="114" y="92"/>
                  <a:pt x="123" y="92"/>
                  <a:pt x="125" y="97"/>
                </a:cubicBezTo>
                <a:cubicBezTo>
                  <a:pt x="125" y="97"/>
                  <a:pt x="121" y="128"/>
                  <a:pt x="191" y="122"/>
                </a:cubicBezTo>
                <a:cubicBezTo>
                  <a:pt x="191" y="122"/>
                  <a:pt x="194" y="124"/>
                  <a:pt x="197" y="128"/>
                </a:cubicBezTo>
                <a:cubicBezTo>
                  <a:pt x="197" y="128"/>
                  <a:pt x="234" y="151"/>
                  <a:pt x="269" y="117"/>
                </a:cubicBezTo>
                <a:cubicBezTo>
                  <a:pt x="269" y="117"/>
                  <a:pt x="275" y="111"/>
                  <a:pt x="283" y="115"/>
                </a:cubicBezTo>
                <a:cubicBezTo>
                  <a:pt x="283" y="115"/>
                  <a:pt x="317" y="138"/>
                  <a:pt x="336" y="98"/>
                </a:cubicBezTo>
                <a:cubicBezTo>
                  <a:pt x="336" y="98"/>
                  <a:pt x="338" y="94"/>
                  <a:pt x="344" y="96"/>
                </a:cubicBezTo>
                <a:cubicBezTo>
                  <a:pt x="344" y="96"/>
                  <a:pt x="376" y="116"/>
                  <a:pt x="387" y="91"/>
                </a:cubicBezTo>
                <a:cubicBezTo>
                  <a:pt x="388" y="91"/>
                  <a:pt x="395" y="89"/>
                  <a:pt x="399" y="93"/>
                </a:cubicBezTo>
                <a:cubicBezTo>
                  <a:pt x="399" y="93"/>
                  <a:pt x="430" y="118"/>
                  <a:pt x="443" y="89"/>
                </a:cubicBezTo>
                <a:cubicBezTo>
                  <a:pt x="443" y="89"/>
                  <a:pt x="450" y="84"/>
                  <a:pt x="453" y="90"/>
                </a:cubicBezTo>
                <a:cubicBezTo>
                  <a:pt x="456" y="95"/>
                  <a:pt x="469" y="117"/>
                  <a:pt x="496" y="100"/>
                </a:cubicBezTo>
                <a:cubicBezTo>
                  <a:pt x="496" y="100"/>
                  <a:pt x="504" y="98"/>
                  <a:pt x="506" y="104"/>
                </a:cubicBezTo>
                <a:cubicBezTo>
                  <a:pt x="508" y="109"/>
                  <a:pt x="527" y="122"/>
                  <a:pt x="548" y="114"/>
                </a:cubicBezTo>
                <a:cubicBezTo>
                  <a:pt x="548" y="114"/>
                  <a:pt x="553" y="113"/>
                  <a:pt x="554" y="118"/>
                </a:cubicBezTo>
                <a:cubicBezTo>
                  <a:pt x="555" y="123"/>
                  <a:pt x="565" y="151"/>
                  <a:pt x="591" y="145"/>
                </a:cubicBezTo>
                <a:cubicBezTo>
                  <a:pt x="591" y="145"/>
                  <a:pt x="598" y="145"/>
                  <a:pt x="597" y="151"/>
                </a:cubicBezTo>
                <a:cubicBezTo>
                  <a:pt x="596" y="157"/>
                  <a:pt x="615" y="186"/>
                  <a:pt x="624" y="184"/>
                </a:cubicBezTo>
                <a:cubicBezTo>
                  <a:pt x="624" y="184"/>
                  <a:pt x="648" y="164"/>
                  <a:pt x="649" y="154"/>
                </a:cubicBezTo>
                <a:cubicBezTo>
                  <a:pt x="649" y="154"/>
                  <a:pt x="647" y="133"/>
                  <a:pt x="610" y="128"/>
                </a:cubicBezTo>
                <a:cubicBezTo>
                  <a:pt x="610" y="128"/>
                  <a:pt x="608" y="132"/>
                  <a:pt x="608" y="121"/>
                </a:cubicBezTo>
                <a:cubicBezTo>
                  <a:pt x="607" y="112"/>
                  <a:pt x="612" y="73"/>
                  <a:pt x="567" y="99"/>
                </a:cubicBezTo>
                <a:cubicBezTo>
                  <a:pt x="567" y="99"/>
                  <a:pt x="553" y="103"/>
                  <a:pt x="552" y="95"/>
                </a:cubicBezTo>
                <a:cubicBezTo>
                  <a:pt x="552" y="95"/>
                  <a:pt x="537" y="46"/>
                  <a:pt x="515" y="75"/>
                </a:cubicBezTo>
                <a:cubicBezTo>
                  <a:pt x="515" y="75"/>
                  <a:pt x="503" y="76"/>
                  <a:pt x="503" y="71"/>
                </a:cubicBezTo>
                <a:cubicBezTo>
                  <a:pt x="503" y="71"/>
                  <a:pt x="477" y="38"/>
                  <a:pt x="458" y="66"/>
                </a:cubicBezTo>
                <a:cubicBezTo>
                  <a:pt x="458" y="66"/>
                  <a:pt x="448" y="72"/>
                  <a:pt x="444" y="62"/>
                </a:cubicBezTo>
                <a:cubicBezTo>
                  <a:pt x="444" y="62"/>
                  <a:pt x="418" y="34"/>
                  <a:pt x="398" y="65"/>
                </a:cubicBezTo>
                <a:cubicBezTo>
                  <a:pt x="398" y="65"/>
                  <a:pt x="387" y="68"/>
                  <a:pt x="387" y="63"/>
                </a:cubicBezTo>
                <a:cubicBezTo>
                  <a:pt x="387" y="63"/>
                  <a:pt x="364" y="27"/>
                  <a:pt x="339" y="77"/>
                </a:cubicBezTo>
                <a:cubicBezTo>
                  <a:pt x="339" y="77"/>
                  <a:pt x="328" y="82"/>
                  <a:pt x="326" y="77"/>
                </a:cubicBezTo>
                <a:cubicBezTo>
                  <a:pt x="326" y="77"/>
                  <a:pt x="296" y="47"/>
                  <a:pt x="274" y="90"/>
                </a:cubicBezTo>
                <a:cubicBezTo>
                  <a:pt x="274" y="90"/>
                  <a:pt x="262" y="95"/>
                  <a:pt x="261" y="90"/>
                </a:cubicBezTo>
                <a:cubicBezTo>
                  <a:pt x="260" y="85"/>
                  <a:pt x="222" y="78"/>
                  <a:pt x="204" y="96"/>
                </a:cubicBezTo>
                <a:cubicBezTo>
                  <a:pt x="204" y="96"/>
                  <a:pt x="196" y="101"/>
                  <a:pt x="192" y="96"/>
                </a:cubicBezTo>
                <a:cubicBezTo>
                  <a:pt x="192" y="96"/>
                  <a:pt x="168" y="50"/>
                  <a:pt x="130" y="79"/>
                </a:cubicBezTo>
                <a:cubicBezTo>
                  <a:pt x="130" y="79"/>
                  <a:pt x="120" y="83"/>
                  <a:pt x="119" y="76"/>
                </a:cubicBezTo>
                <a:cubicBezTo>
                  <a:pt x="119" y="76"/>
                  <a:pt x="128" y="13"/>
                  <a:pt x="66" y="45"/>
                </a:cubicBezTo>
                <a:cubicBezTo>
                  <a:pt x="66" y="45"/>
                  <a:pt x="54" y="51"/>
                  <a:pt x="53" y="44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028920" y="2483280"/>
            <a:ext cx="254520" cy="43200"/>
          </a:xfrm>
          <a:custGeom>
            <a:avLst/>
            <a:gdLst/>
            <a:ahLst/>
            <a:rect l="0" t="0" r="r" b="b"/>
            <a:pathLst>
              <a:path w="707" h="120">
                <a:moveTo>
                  <a:pt x="59" y="43"/>
                </a:moveTo>
                <a:cubicBezTo>
                  <a:pt x="59" y="43"/>
                  <a:pt x="70" y="-12"/>
                  <a:pt x="10" y="3"/>
                </a:cubicBezTo>
                <a:cubicBezTo>
                  <a:pt x="10" y="3"/>
                  <a:pt x="-18" y="32"/>
                  <a:pt x="21" y="54"/>
                </a:cubicBezTo>
                <a:lnTo>
                  <a:pt x="63" y="51"/>
                </a:lnTo>
                <a:cubicBezTo>
                  <a:pt x="63" y="51"/>
                  <a:pt x="56" y="86"/>
                  <a:pt x="128" y="84"/>
                </a:cubicBezTo>
                <a:cubicBezTo>
                  <a:pt x="128" y="84"/>
                  <a:pt x="137" y="83"/>
                  <a:pt x="140" y="88"/>
                </a:cubicBezTo>
                <a:cubicBezTo>
                  <a:pt x="140" y="88"/>
                  <a:pt x="138" y="119"/>
                  <a:pt x="212" y="106"/>
                </a:cubicBezTo>
                <a:cubicBezTo>
                  <a:pt x="212" y="106"/>
                  <a:pt x="217" y="108"/>
                  <a:pt x="220" y="111"/>
                </a:cubicBezTo>
                <a:cubicBezTo>
                  <a:pt x="220" y="111"/>
                  <a:pt x="262" y="130"/>
                  <a:pt x="296" y="93"/>
                </a:cubicBezTo>
                <a:cubicBezTo>
                  <a:pt x="296" y="93"/>
                  <a:pt x="302" y="86"/>
                  <a:pt x="311" y="88"/>
                </a:cubicBezTo>
                <a:cubicBezTo>
                  <a:pt x="311" y="88"/>
                  <a:pt x="349" y="107"/>
                  <a:pt x="366" y="66"/>
                </a:cubicBezTo>
                <a:cubicBezTo>
                  <a:pt x="366" y="66"/>
                  <a:pt x="367" y="62"/>
                  <a:pt x="374" y="63"/>
                </a:cubicBezTo>
                <a:cubicBezTo>
                  <a:pt x="374" y="63"/>
                  <a:pt x="410" y="80"/>
                  <a:pt x="419" y="53"/>
                </a:cubicBezTo>
                <a:cubicBezTo>
                  <a:pt x="421" y="53"/>
                  <a:pt x="428" y="51"/>
                  <a:pt x="432" y="55"/>
                </a:cubicBezTo>
                <a:cubicBezTo>
                  <a:pt x="432" y="55"/>
                  <a:pt x="468" y="76"/>
                  <a:pt x="480" y="46"/>
                </a:cubicBezTo>
                <a:cubicBezTo>
                  <a:pt x="480" y="46"/>
                  <a:pt x="486" y="40"/>
                  <a:pt x="490" y="45"/>
                </a:cubicBezTo>
                <a:cubicBezTo>
                  <a:pt x="494" y="51"/>
                  <a:pt x="509" y="70"/>
                  <a:pt x="538" y="51"/>
                </a:cubicBezTo>
                <a:cubicBezTo>
                  <a:pt x="538" y="51"/>
                  <a:pt x="546" y="48"/>
                  <a:pt x="549" y="53"/>
                </a:cubicBezTo>
                <a:cubicBezTo>
                  <a:pt x="552" y="59"/>
                  <a:pt x="573" y="69"/>
                  <a:pt x="594" y="59"/>
                </a:cubicBezTo>
                <a:cubicBezTo>
                  <a:pt x="594" y="59"/>
                  <a:pt x="600" y="57"/>
                  <a:pt x="602" y="62"/>
                </a:cubicBezTo>
                <a:cubicBezTo>
                  <a:pt x="603" y="67"/>
                  <a:pt x="617" y="93"/>
                  <a:pt x="644" y="85"/>
                </a:cubicBezTo>
                <a:cubicBezTo>
                  <a:pt x="644" y="85"/>
                  <a:pt x="651" y="84"/>
                  <a:pt x="651" y="90"/>
                </a:cubicBezTo>
                <a:cubicBezTo>
                  <a:pt x="650" y="96"/>
                  <a:pt x="673" y="123"/>
                  <a:pt x="682" y="120"/>
                </a:cubicBezTo>
                <a:cubicBezTo>
                  <a:pt x="682" y="120"/>
                  <a:pt x="706" y="97"/>
                  <a:pt x="707" y="87"/>
                </a:cubicBezTo>
                <a:cubicBezTo>
                  <a:pt x="707" y="87"/>
                  <a:pt x="702" y="66"/>
                  <a:pt x="663" y="67"/>
                </a:cubicBezTo>
                <a:cubicBezTo>
                  <a:pt x="663" y="67"/>
                  <a:pt x="661" y="70"/>
                  <a:pt x="659" y="60"/>
                </a:cubicBezTo>
                <a:cubicBezTo>
                  <a:pt x="658" y="51"/>
                  <a:pt x="659" y="11"/>
                  <a:pt x="614" y="43"/>
                </a:cubicBezTo>
                <a:cubicBezTo>
                  <a:pt x="614" y="43"/>
                  <a:pt x="599" y="47"/>
                  <a:pt x="598" y="40"/>
                </a:cubicBezTo>
                <a:cubicBezTo>
                  <a:pt x="598" y="40"/>
                  <a:pt x="576" y="-8"/>
                  <a:pt x="556" y="24"/>
                </a:cubicBezTo>
                <a:cubicBezTo>
                  <a:pt x="556" y="24"/>
                  <a:pt x="544" y="26"/>
                  <a:pt x="543" y="22"/>
                </a:cubicBezTo>
                <a:cubicBezTo>
                  <a:pt x="543" y="22"/>
                  <a:pt x="511" y="-10"/>
                  <a:pt x="493" y="21"/>
                </a:cubicBezTo>
                <a:cubicBezTo>
                  <a:pt x="493" y="21"/>
                  <a:pt x="483" y="28"/>
                  <a:pt x="478" y="19"/>
                </a:cubicBezTo>
                <a:cubicBezTo>
                  <a:pt x="478" y="19"/>
                  <a:pt x="447" y="-7"/>
                  <a:pt x="428" y="26"/>
                </a:cubicBezTo>
                <a:cubicBezTo>
                  <a:pt x="428" y="26"/>
                  <a:pt x="417" y="31"/>
                  <a:pt x="417" y="26"/>
                </a:cubicBezTo>
                <a:cubicBezTo>
                  <a:pt x="417" y="26"/>
                  <a:pt x="388" y="-9"/>
                  <a:pt x="367" y="44"/>
                </a:cubicBezTo>
                <a:cubicBezTo>
                  <a:pt x="367" y="44"/>
                  <a:pt x="355" y="51"/>
                  <a:pt x="353" y="46"/>
                </a:cubicBezTo>
                <a:cubicBezTo>
                  <a:pt x="353" y="46"/>
                  <a:pt x="318" y="20"/>
                  <a:pt x="298" y="65"/>
                </a:cubicBezTo>
                <a:cubicBezTo>
                  <a:pt x="298" y="65"/>
                  <a:pt x="287" y="71"/>
                  <a:pt x="285" y="66"/>
                </a:cubicBezTo>
                <a:cubicBezTo>
                  <a:pt x="283" y="61"/>
                  <a:pt x="242" y="58"/>
                  <a:pt x="224" y="79"/>
                </a:cubicBezTo>
                <a:cubicBezTo>
                  <a:pt x="224" y="79"/>
                  <a:pt x="216" y="84"/>
                  <a:pt x="211" y="79"/>
                </a:cubicBezTo>
                <a:cubicBezTo>
                  <a:pt x="211" y="79"/>
                  <a:pt x="181" y="37"/>
                  <a:pt x="143" y="69"/>
                </a:cubicBezTo>
                <a:cubicBezTo>
                  <a:pt x="143" y="69"/>
                  <a:pt x="133" y="74"/>
                  <a:pt x="131" y="67"/>
                </a:cubicBezTo>
                <a:cubicBezTo>
                  <a:pt x="131" y="67"/>
                  <a:pt x="134" y="3"/>
                  <a:pt x="73" y="42"/>
                </a:cubicBezTo>
                <a:cubicBezTo>
                  <a:pt x="73" y="42"/>
                  <a:pt x="60" y="49"/>
                  <a:pt x="59" y="43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163200" y="2504160"/>
            <a:ext cx="264600" cy="59040"/>
          </a:xfrm>
          <a:custGeom>
            <a:avLst/>
            <a:gdLst/>
            <a:ahLst/>
            <a:rect l="0" t="0" r="r" b="b"/>
            <a:pathLst>
              <a:path w="735" h="164">
                <a:moveTo>
                  <a:pt x="63" y="87"/>
                </a:moveTo>
                <a:cubicBezTo>
                  <a:pt x="63" y="87"/>
                  <a:pt x="68" y="26"/>
                  <a:pt x="8" y="42"/>
                </a:cubicBezTo>
                <a:cubicBezTo>
                  <a:pt x="8" y="42"/>
                  <a:pt x="-19" y="72"/>
                  <a:pt x="26" y="100"/>
                </a:cubicBezTo>
                <a:cubicBezTo>
                  <a:pt x="40" y="99"/>
                  <a:pt x="55" y="98"/>
                  <a:pt x="69" y="97"/>
                </a:cubicBezTo>
                <a:cubicBezTo>
                  <a:pt x="69" y="97"/>
                  <a:pt x="67" y="137"/>
                  <a:pt x="143" y="134"/>
                </a:cubicBezTo>
                <a:cubicBezTo>
                  <a:pt x="143" y="134"/>
                  <a:pt x="153" y="133"/>
                  <a:pt x="157" y="139"/>
                </a:cubicBezTo>
                <a:cubicBezTo>
                  <a:pt x="157" y="138"/>
                  <a:pt x="161" y="174"/>
                  <a:pt x="238" y="155"/>
                </a:cubicBezTo>
                <a:cubicBezTo>
                  <a:pt x="238" y="155"/>
                  <a:pt x="242" y="157"/>
                  <a:pt x="247" y="161"/>
                </a:cubicBezTo>
                <a:cubicBezTo>
                  <a:pt x="247" y="161"/>
                  <a:pt x="296" y="178"/>
                  <a:pt x="322" y="133"/>
                </a:cubicBezTo>
                <a:cubicBezTo>
                  <a:pt x="322" y="133"/>
                  <a:pt x="327" y="125"/>
                  <a:pt x="336" y="127"/>
                </a:cubicBezTo>
                <a:cubicBezTo>
                  <a:pt x="336" y="127"/>
                  <a:pt x="381" y="144"/>
                  <a:pt x="387" y="95"/>
                </a:cubicBezTo>
                <a:cubicBezTo>
                  <a:pt x="387" y="95"/>
                  <a:pt x="387" y="90"/>
                  <a:pt x="394" y="90"/>
                </a:cubicBezTo>
                <a:cubicBezTo>
                  <a:pt x="394" y="90"/>
                  <a:pt x="435" y="105"/>
                  <a:pt x="437" y="73"/>
                </a:cubicBezTo>
                <a:cubicBezTo>
                  <a:pt x="439" y="72"/>
                  <a:pt x="445" y="68"/>
                  <a:pt x="451" y="72"/>
                </a:cubicBezTo>
                <a:cubicBezTo>
                  <a:pt x="451" y="72"/>
                  <a:pt x="493" y="90"/>
                  <a:pt x="495" y="54"/>
                </a:cubicBezTo>
                <a:cubicBezTo>
                  <a:pt x="495" y="54"/>
                  <a:pt x="500" y="46"/>
                  <a:pt x="506" y="52"/>
                </a:cubicBezTo>
                <a:cubicBezTo>
                  <a:pt x="511" y="57"/>
                  <a:pt x="533" y="76"/>
                  <a:pt x="554" y="49"/>
                </a:cubicBezTo>
                <a:cubicBezTo>
                  <a:pt x="554" y="49"/>
                  <a:pt x="561" y="44"/>
                  <a:pt x="566" y="49"/>
                </a:cubicBezTo>
                <a:cubicBezTo>
                  <a:pt x="570" y="55"/>
                  <a:pt x="596" y="62"/>
                  <a:pt x="612" y="45"/>
                </a:cubicBezTo>
                <a:cubicBezTo>
                  <a:pt x="612" y="45"/>
                  <a:pt x="617" y="42"/>
                  <a:pt x="621" y="47"/>
                </a:cubicBezTo>
                <a:cubicBezTo>
                  <a:pt x="624" y="52"/>
                  <a:pt x="647" y="78"/>
                  <a:pt x="671" y="62"/>
                </a:cubicBezTo>
                <a:cubicBezTo>
                  <a:pt x="671" y="62"/>
                  <a:pt x="678" y="59"/>
                  <a:pt x="680" y="66"/>
                </a:cubicBezTo>
                <a:cubicBezTo>
                  <a:pt x="682" y="73"/>
                  <a:pt x="716" y="98"/>
                  <a:pt x="724" y="90"/>
                </a:cubicBezTo>
                <a:cubicBezTo>
                  <a:pt x="724" y="90"/>
                  <a:pt x="738" y="59"/>
                  <a:pt x="734" y="47"/>
                </a:cubicBezTo>
                <a:cubicBezTo>
                  <a:pt x="734" y="47"/>
                  <a:pt x="720" y="26"/>
                  <a:pt x="682" y="37"/>
                </a:cubicBezTo>
                <a:cubicBezTo>
                  <a:pt x="682" y="37"/>
                  <a:pt x="681" y="41"/>
                  <a:pt x="676" y="31"/>
                </a:cubicBezTo>
                <a:cubicBezTo>
                  <a:pt x="671" y="21"/>
                  <a:pt x="657" y="-23"/>
                  <a:pt x="625" y="23"/>
                </a:cubicBezTo>
                <a:cubicBezTo>
                  <a:pt x="625" y="23"/>
                  <a:pt x="613" y="32"/>
                  <a:pt x="609" y="24"/>
                </a:cubicBezTo>
                <a:cubicBezTo>
                  <a:pt x="608" y="24"/>
                  <a:pt x="571" y="-24"/>
                  <a:pt x="562" y="16"/>
                </a:cubicBezTo>
                <a:cubicBezTo>
                  <a:pt x="562" y="16"/>
                  <a:pt x="551" y="20"/>
                  <a:pt x="549" y="15"/>
                </a:cubicBezTo>
                <a:cubicBezTo>
                  <a:pt x="549" y="15"/>
                  <a:pt x="508" y="-13"/>
                  <a:pt x="501" y="24"/>
                </a:cubicBezTo>
                <a:cubicBezTo>
                  <a:pt x="501" y="24"/>
                  <a:pt x="493" y="33"/>
                  <a:pt x="485" y="24"/>
                </a:cubicBezTo>
                <a:cubicBezTo>
                  <a:pt x="485" y="24"/>
                  <a:pt x="447" y="2"/>
                  <a:pt x="438" y="41"/>
                </a:cubicBezTo>
                <a:cubicBezTo>
                  <a:pt x="438" y="41"/>
                  <a:pt x="429" y="48"/>
                  <a:pt x="427" y="42"/>
                </a:cubicBezTo>
                <a:cubicBezTo>
                  <a:pt x="427" y="42"/>
                  <a:pt x="389" y="8"/>
                  <a:pt x="382" y="70"/>
                </a:cubicBezTo>
                <a:cubicBezTo>
                  <a:pt x="382" y="70"/>
                  <a:pt x="372" y="79"/>
                  <a:pt x="368" y="74"/>
                </a:cubicBezTo>
                <a:cubicBezTo>
                  <a:pt x="368" y="74"/>
                  <a:pt x="327" y="48"/>
                  <a:pt x="317" y="102"/>
                </a:cubicBezTo>
                <a:cubicBezTo>
                  <a:pt x="317" y="102"/>
                  <a:pt x="307" y="110"/>
                  <a:pt x="304" y="105"/>
                </a:cubicBezTo>
                <a:cubicBezTo>
                  <a:pt x="300" y="99"/>
                  <a:pt x="258" y="99"/>
                  <a:pt x="244" y="124"/>
                </a:cubicBezTo>
                <a:cubicBezTo>
                  <a:pt x="244" y="124"/>
                  <a:pt x="237" y="131"/>
                  <a:pt x="231" y="125"/>
                </a:cubicBezTo>
                <a:cubicBezTo>
                  <a:pt x="231" y="125"/>
                  <a:pt x="191" y="78"/>
                  <a:pt x="157" y="117"/>
                </a:cubicBezTo>
                <a:cubicBezTo>
                  <a:pt x="157" y="117"/>
                  <a:pt x="147" y="123"/>
                  <a:pt x="144" y="115"/>
                </a:cubicBezTo>
                <a:cubicBezTo>
                  <a:pt x="144" y="115"/>
                  <a:pt x="137" y="42"/>
                  <a:pt x="78" y="86"/>
                </a:cubicBezTo>
                <a:cubicBezTo>
                  <a:pt x="78" y="86"/>
                  <a:pt x="66" y="95"/>
                  <a:pt x="63" y="87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6307200" y="2477520"/>
            <a:ext cx="256320" cy="99720"/>
          </a:xfrm>
          <a:custGeom>
            <a:avLst/>
            <a:gdLst/>
            <a:ahLst/>
            <a:rect l="0" t="0" r="r" b="b"/>
            <a:pathLst>
              <a:path w="712" h="277">
                <a:moveTo>
                  <a:pt x="73" y="236"/>
                </a:moveTo>
                <a:cubicBezTo>
                  <a:pt x="73" y="236"/>
                  <a:pt x="57" y="175"/>
                  <a:pt x="2" y="205"/>
                </a:cubicBezTo>
                <a:cubicBezTo>
                  <a:pt x="2" y="205"/>
                  <a:pt x="-14" y="242"/>
                  <a:pt x="41" y="258"/>
                </a:cubicBezTo>
                <a:cubicBezTo>
                  <a:pt x="55" y="253"/>
                  <a:pt x="69" y="248"/>
                  <a:pt x="83" y="244"/>
                </a:cubicBezTo>
                <a:cubicBezTo>
                  <a:pt x="83" y="243"/>
                  <a:pt x="95" y="284"/>
                  <a:pt x="169" y="262"/>
                </a:cubicBezTo>
                <a:cubicBezTo>
                  <a:pt x="169" y="262"/>
                  <a:pt x="178" y="258"/>
                  <a:pt x="184" y="263"/>
                </a:cubicBezTo>
                <a:cubicBezTo>
                  <a:pt x="184" y="263"/>
                  <a:pt x="201" y="297"/>
                  <a:pt x="269" y="259"/>
                </a:cubicBezTo>
                <a:cubicBezTo>
                  <a:pt x="269" y="259"/>
                  <a:pt x="274" y="260"/>
                  <a:pt x="280" y="262"/>
                </a:cubicBezTo>
                <a:cubicBezTo>
                  <a:pt x="280" y="262"/>
                  <a:pt x="334" y="266"/>
                  <a:pt x="343" y="216"/>
                </a:cubicBezTo>
                <a:cubicBezTo>
                  <a:pt x="343" y="216"/>
                  <a:pt x="344" y="206"/>
                  <a:pt x="354" y="206"/>
                </a:cubicBezTo>
                <a:cubicBezTo>
                  <a:pt x="354" y="206"/>
                  <a:pt x="403" y="210"/>
                  <a:pt x="392" y="161"/>
                </a:cubicBezTo>
                <a:cubicBezTo>
                  <a:pt x="392" y="161"/>
                  <a:pt x="391" y="157"/>
                  <a:pt x="398" y="155"/>
                </a:cubicBezTo>
                <a:cubicBezTo>
                  <a:pt x="398" y="155"/>
                  <a:pt x="442" y="158"/>
                  <a:pt x="434" y="126"/>
                </a:cubicBezTo>
                <a:cubicBezTo>
                  <a:pt x="435" y="125"/>
                  <a:pt x="440" y="119"/>
                  <a:pt x="447" y="122"/>
                </a:cubicBezTo>
                <a:cubicBezTo>
                  <a:pt x="447" y="122"/>
                  <a:pt x="493" y="128"/>
                  <a:pt x="483" y="92"/>
                </a:cubicBezTo>
                <a:cubicBezTo>
                  <a:pt x="483" y="92"/>
                  <a:pt x="485" y="83"/>
                  <a:pt x="492" y="87"/>
                </a:cubicBezTo>
                <a:cubicBezTo>
                  <a:pt x="499" y="91"/>
                  <a:pt x="527" y="104"/>
                  <a:pt x="538" y="72"/>
                </a:cubicBezTo>
                <a:cubicBezTo>
                  <a:pt x="538" y="72"/>
                  <a:pt x="542" y="65"/>
                  <a:pt x="548" y="69"/>
                </a:cubicBezTo>
                <a:cubicBezTo>
                  <a:pt x="555" y="73"/>
                  <a:pt x="581" y="73"/>
                  <a:pt x="592" y="53"/>
                </a:cubicBezTo>
                <a:cubicBezTo>
                  <a:pt x="592" y="53"/>
                  <a:pt x="596" y="48"/>
                  <a:pt x="601" y="52"/>
                </a:cubicBezTo>
                <a:cubicBezTo>
                  <a:pt x="605" y="57"/>
                  <a:pt x="636" y="75"/>
                  <a:pt x="653" y="53"/>
                </a:cubicBezTo>
                <a:cubicBezTo>
                  <a:pt x="653" y="53"/>
                  <a:pt x="658" y="49"/>
                  <a:pt x="663" y="55"/>
                </a:cubicBezTo>
                <a:cubicBezTo>
                  <a:pt x="667" y="61"/>
                  <a:pt x="706" y="75"/>
                  <a:pt x="711" y="66"/>
                </a:cubicBezTo>
                <a:cubicBezTo>
                  <a:pt x="711" y="66"/>
                  <a:pt x="714" y="32"/>
                  <a:pt x="706" y="22"/>
                </a:cubicBezTo>
                <a:cubicBezTo>
                  <a:pt x="706" y="22"/>
                  <a:pt x="687" y="5"/>
                  <a:pt x="655" y="26"/>
                </a:cubicBezTo>
                <a:cubicBezTo>
                  <a:pt x="655" y="26"/>
                  <a:pt x="656" y="30"/>
                  <a:pt x="648" y="22"/>
                </a:cubicBezTo>
                <a:cubicBezTo>
                  <a:pt x="640" y="13"/>
                  <a:pt x="612" y="-26"/>
                  <a:pt x="597" y="28"/>
                </a:cubicBezTo>
                <a:cubicBezTo>
                  <a:pt x="597" y="28"/>
                  <a:pt x="588" y="39"/>
                  <a:pt x="581" y="33"/>
                </a:cubicBezTo>
                <a:cubicBezTo>
                  <a:pt x="581" y="33"/>
                  <a:pt x="531" y="-3"/>
                  <a:pt x="534" y="37"/>
                </a:cubicBezTo>
                <a:cubicBezTo>
                  <a:pt x="534" y="37"/>
                  <a:pt x="525" y="44"/>
                  <a:pt x="522" y="40"/>
                </a:cubicBezTo>
                <a:cubicBezTo>
                  <a:pt x="521" y="40"/>
                  <a:pt x="474" y="24"/>
                  <a:pt x="478" y="61"/>
                </a:cubicBezTo>
                <a:cubicBezTo>
                  <a:pt x="478" y="61"/>
                  <a:pt x="474" y="73"/>
                  <a:pt x="463" y="66"/>
                </a:cubicBezTo>
                <a:cubicBezTo>
                  <a:pt x="463" y="66"/>
                  <a:pt x="420" y="54"/>
                  <a:pt x="424" y="95"/>
                </a:cubicBezTo>
                <a:cubicBezTo>
                  <a:pt x="424" y="95"/>
                  <a:pt x="417" y="104"/>
                  <a:pt x="414" y="99"/>
                </a:cubicBezTo>
                <a:cubicBezTo>
                  <a:pt x="414" y="99"/>
                  <a:pt x="366" y="75"/>
                  <a:pt x="380" y="139"/>
                </a:cubicBezTo>
                <a:cubicBezTo>
                  <a:pt x="380" y="139"/>
                  <a:pt x="373" y="151"/>
                  <a:pt x="368" y="146"/>
                </a:cubicBezTo>
                <a:cubicBezTo>
                  <a:pt x="367" y="147"/>
                  <a:pt x="318" y="132"/>
                  <a:pt x="327" y="186"/>
                </a:cubicBezTo>
                <a:cubicBezTo>
                  <a:pt x="327" y="186"/>
                  <a:pt x="320" y="197"/>
                  <a:pt x="315" y="192"/>
                </a:cubicBezTo>
                <a:cubicBezTo>
                  <a:pt x="310" y="188"/>
                  <a:pt x="268" y="199"/>
                  <a:pt x="264" y="226"/>
                </a:cubicBezTo>
                <a:cubicBezTo>
                  <a:pt x="264" y="226"/>
                  <a:pt x="259" y="235"/>
                  <a:pt x="251" y="231"/>
                </a:cubicBezTo>
                <a:cubicBezTo>
                  <a:pt x="251" y="231"/>
                  <a:pt x="195" y="196"/>
                  <a:pt x="176" y="241"/>
                </a:cubicBezTo>
                <a:cubicBezTo>
                  <a:pt x="176" y="241"/>
                  <a:pt x="168" y="250"/>
                  <a:pt x="163" y="243"/>
                </a:cubicBezTo>
                <a:cubicBezTo>
                  <a:pt x="162" y="243"/>
                  <a:pt x="130" y="174"/>
                  <a:pt x="87" y="231"/>
                </a:cubicBezTo>
                <a:cubicBezTo>
                  <a:pt x="87" y="231"/>
                  <a:pt x="79" y="242"/>
                  <a:pt x="73" y="23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6458040" y="2538360"/>
            <a:ext cx="57240" cy="23760"/>
          </a:xfrm>
          <a:custGeom>
            <a:avLst/>
            <a:gdLst/>
            <a:ahLst/>
            <a:rect l="0" t="0" r="r" b="b"/>
            <a:pathLst>
              <a:path w="159" h="66">
                <a:moveTo>
                  <a:pt x="114" y="30"/>
                </a:moveTo>
                <a:cubicBezTo>
                  <a:pt x="114" y="30"/>
                  <a:pt x="131" y="7"/>
                  <a:pt x="150" y="22"/>
                </a:cubicBezTo>
                <a:cubicBezTo>
                  <a:pt x="150" y="22"/>
                  <a:pt x="162" y="27"/>
                  <a:pt x="158" y="42"/>
                </a:cubicBezTo>
                <a:cubicBezTo>
                  <a:pt x="155" y="57"/>
                  <a:pt x="128" y="79"/>
                  <a:pt x="108" y="57"/>
                </a:cubicBezTo>
                <a:cubicBezTo>
                  <a:pt x="108" y="57"/>
                  <a:pt x="98" y="50"/>
                  <a:pt x="93" y="57"/>
                </a:cubicBezTo>
                <a:cubicBezTo>
                  <a:pt x="93" y="57"/>
                  <a:pt x="70" y="78"/>
                  <a:pt x="60" y="55"/>
                </a:cubicBezTo>
                <a:cubicBezTo>
                  <a:pt x="60" y="55"/>
                  <a:pt x="45" y="33"/>
                  <a:pt x="38" y="44"/>
                </a:cubicBezTo>
                <a:cubicBezTo>
                  <a:pt x="38" y="44"/>
                  <a:pt x="14" y="57"/>
                  <a:pt x="10" y="41"/>
                </a:cubicBezTo>
                <a:cubicBezTo>
                  <a:pt x="10" y="41"/>
                  <a:pt x="-5" y="36"/>
                  <a:pt x="1" y="24"/>
                </a:cubicBezTo>
                <a:cubicBezTo>
                  <a:pt x="1" y="24"/>
                  <a:pt x="16" y="-4"/>
                  <a:pt x="37" y="1"/>
                </a:cubicBezTo>
                <a:cubicBezTo>
                  <a:pt x="37" y="1"/>
                  <a:pt x="46" y="5"/>
                  <a:pt x="48" y="13"/>
                </a:cubicBezTo>
                <a:lnTo>
                  <a:pt x="78" y="13"/>
                </a:lnTo>
                <a:cubicBezTo>
                  <a:pt x="78" y="13"/>
                  <a:pt x="96" y="24"/>
                  <a:pt x="100" y="32"/>
                </a:cubicBezTo>
                <a:cubicBezTo>
                  <a:pt x="100" y="32"/>
                  <a:pt x="112" y="34"/>
                  <a:pt x="114" y="30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6519600" y="2458800"/>
            <a:ext cx="93600" cy="101160"/>
          </a:xfrm>
          <a:custGeom>
            <a:avLst/>
            <a:gdLst/>
            <a:ahLst/>
            <a:rect l="0" t="0" r="r" b="b"/>
            <a:pathLst>
              <a:path w="260" h="281">
                <a:moveTo>
                  <a:pt x="45" y="241"/>
                </a:moveTo>
                <a:cubicBezTo>
                  <a:pt x="45" y="241"/>
                  <a:pt x="40" y="228"/>
                  <a:pt x="25" y="234"/>
                </a:cubicBezTo>
                <a:cubicBezTo>
                  <a:pt x="25" y="234"/>
                  <a:pt x="-2" y="245"/>
                  <a:pt x="0" y="262"/>
                </a:cubicBezTo>
                <a:cubicBezTo>
                  <a:pt x="0" y="262"/>
                  <a:pt x="3" y="278"/>
                  <a:pt x="19" y="280"/>
                </a:cubicBezTo>
                <a:cubicBezTo>
                  <a:pt x="19" y="280"/>
                  <a:pt x="43" y="287"/>
                  <a:pt x="54" y="269"/>
                </a:cubicBezTo>
                <a:cubicBezTo>
                  <a:pt x="54" y="269"/>
                  <a:pt x="64" y="254"/>
                  <a:pt x="74" y="255"/>
                </a:cubicBezTo>
                <a:cubicBezTo>
                  <a:pt x="74" y="255"/>
                  <a:pt x="109" y="261"/>
                  <a:pt x="109" y="226"/>
                </a:cubicBezTo>
                <a:cubicBezTo>
                  <a:pt x="109" y="226"/>
                  <a:pt x="111" y="211"/>
                  <a:pt x="123" y="214"/>
                </a:cubicBezTo>
                <a:cubicBezTo>
                  <a:pt x="123" y="214"/>
                  <a:pt x="166" y="220"/>
                  <a:pt x="153" y="174"/>
                </a:cubicBezTo>
                <a:cubicBezTo>
                  <a:pt x="153" y="174"/>
                  <a:pt x="152" y="161"/>
                  <a:pt x="162" y="162"/>
                </a:cubicBezTo>
                <a:cubicBezTo>
                  <a:pt x="162" y="162"/>
                  <a:pt x="214" y="159"/>
                  <a:pt x="183" y="120"/>
                </a:cubicBezTo>
                <a:cubicBezTo>
                  <a:pt x="183" y="120"/>
                  <a:pt x="179" y="106"/>
                  <a:pt x="189" y="105"/>
                </a:cubicBezTo>
                <a:cubicBezTo>
                  <a:pt x="189" y="105"/>
                  <a:pt x="219" y="113"/>
                  <a:pt x="211" y="64"/>
                </a:cubicBezTo>
                <a:cubicBezTo>
                  <a:pt x="211" y="64"/>
                  <a:pt x="209" y="55"/>
                  <a:pt x="218" y="54"/>
                </a:cubicBezTo>
                <a:cubicBezTo>
                  <a:pt x="218" y="54"/>
                  <a:pt x="258" y="58"/>
                  <a:pt x="260" y="32"/>
                </a:cubicBezTo>
                <a:cubicBezTo>
                  <a:pt x="260" y="32"/>
                  <a:pt x="264" y="-13"/>
                  <a:pt x="230" y="4"/>
                </a:cubicBezTo>
                <a:cubicBezTo>
                  <a:pt x="230" y="4"/>
                  <a:pt x="212" y="6"/>
                  <a:pt x="207" y="29"/>
                </a:cubicBezTo>
                <a:cubicBezTo>
                  <a:pt x="207" y="29"/>
                  <a:pt x="207" y="50"/>
                  <a:pt x="206" y="52"/>
                </a:cubicBezTo>
                <a:cubicBezTo>
                  <a:pt x="206" y="53"/>
                  <a:pt x="204" y="58"/>
                  <a:pt x="198" y="57"/>
                </a:cubicBezTo>
                <a:cubicBezTo>
                  <a:pt x="198" y="57"/>
                  <a:pt x="161" y="53"/>
                  <a:pt x="169" y="102"/>
                </a:cubicBezTo>
                <a:cubicBezTo>
                  <a:pt x="169" y="102"/>
                  <a:pt x="174" y="114"/>
                  <a:pt x="165" y="116"/>
                </a:cubicBezTo>
                <a:cubicBezTo>
                  <a:pt x="165" y="116"/>
                  <a:pt x="135" y="110"/>
                  <a:pt x="141" y="152"/>
                </a:cubicBezTo>
                <a:cubicBezTo>
                  <a:pt x="141" y="152"/>
                  <a:pt x="144" y="163"/>
                  <a:pt x="137" y="166"/>
                </a:cubicBezTo>
                <a:cubicBezTo>
                  <a:pt x="137" y="166"/>
                  <a:pt x="107" y="173"/>
                  <a:pt x="106" y="201"/>
                </a:cubicBezTo>
                <a:cubicBezTo>
                  <a:pt x="106" y="201"/>
                  <a:pt x="103" y="208"/>
                  <a:pt x="100" y="205"/>
                </a:cubicBezTo>
                <a:cubicBezTo>
                  <a:pt x="100" y="205"/>
                  <a:pt x="64" y="195"/>
                  <a:pt x="56" y="233"/>
                </a:cubicBezTo>
                <a:cubicBezTo>
                  <a:pt x="56" y="233"/>
                  <a:pt x="52" y="241"/>
                  <a:pt x="45" y="241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6603480" y="2507760"/>
            <a:ext cx="17280" cy="17640"/>
          </a:xfrm>
          <a:custGeom>
            <a:avLst/>
            <a:gdLst/>
            <a:ahLst/>
            <a:rect l="0" t="0" r="r" b="b"/>
            <a:pathLst>
              <a:path w="48" h="49">
                <a:moveTo>
                  <a:pt x="44" y="6"/>
                </a:moveTo>
                <a:cubicBezTo>
                  <a:pt x="44" y="6"/>
                  <a:pt x="18" y="-10"/>
                  <a:pt x="1" y="12"/>
                </a:cubicBezTo>
                <a:cubicBezTo>
                  <a:pt x="1" y="12"/>
                  <a:pt x="-8" y="48"/>
                  <a:pt x="24" y="49"/>
                </a:cubicBezTo>
                <a:cubicBezTo>
                  <a:pt x="55" y="50"/>
                  <a:pt x="48" y="31"/>
                  <a:pt x="44" y="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6632640" y="2506320"/>
            <a:ext cx="17640" cy="17280"/>
          </a:xfrm>
          <a:custGeom>
            <a:avLst/>
            <a:gdLst/>
            <a:ahLst/>
            <a:rect l="0" t="0" r="r" b="b"/>
            <a:pathLst>
              <a:path w="49" h="48">
                <a:moveTo>
                  <a:pt x="13" y="4"/>
                </a:moveTo>
                <a:cubicBezTo>
                  <a:pt x="13" y="4"/>
                  <a:pt x="-13" y="25"/>
                  <a:pt x="9" y="45"/>
                </a:cubicBezTo>
                <a:cubicBezTo>
                  <a:pt x="9" y="45"/>
                  <a:pt x="38" y="54"/>
                  <a:pt x="45" y="39"/>
                </a:cubicBezTo>
                <a:cubicBezTo>
                  <a:pt x="45" y="39"/>
                  <a:pt x="58" y="9"/>
                  <a:pt x="36" y="0"/>
                </a:cubicBezTo>
                <a:lnTo>
                  <a:pt x="13" y="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6630840" y="2443320"/>
            <a:ext cx="39960" cy="16920"/>
          </a:xfrm>
          <a:custGeom>
            <a:avLst/>
            <a:gdLst/>
            <a:ahLst/>
            <a:rect l="0" t="0" r="r" b="b"/>
            <a:pathLst>
              <a:path w="111" h="47">
                <a:moveTo>
                  <a:pt x="51" y="13"/>
                </a:moveTo>
                <a:cubicBezTo>
                  <a:pt x="51" y="13"/>
                  <a:pt x="25" y="-19"/>
                  <a:pt x="1" y="18"/>
                </a:cubicBezTo>
                <a:cubicBezTo>
                  <a:pt x="1" y="18"/>
                  <a:pt x="-10" y="51"/>
                  <a:pt x="29" y="47"/>
                </a:cubicBezTo>
                <a:cubicBezTo>
                  <a:pt x="29" y="47"/>
                  <a:pt x="52" y="39"/>
                  <a:pt x="55" y="29"/>
                </a:cubicBezTo>
                <a:cubicBezTo>
                  <a:pt x="55" y="29"/>
                  <a:pt x="65" y="27"/>
                  <a:pt x="69" y="31"/>
                </a:cubicBezTo>
                <a:cubicBezTo>
                  <a:pt x="69" y="31"/>
                  <a:pt x="108" y="59"/>
                  <a:pt x="111" y="22"/>
                </a:cubicBezTo>
                <a:cubicBezTo>
                  <a:pt x="111" y="22"/>
                  <a:pt x="114" y="-12"/>
                  <a:pt x="72" y="6"/>
                </a:cubicBezTo>
                <a:cubicBezTo>
                  <a:pt x="72" y="6"/>
                  <a:pt x="54" y="16"/>
                  <a:pt x="51" y="13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6672600" y="2448000"/>
            <a:ext cx="38520" cy="59400"/>
          </a:xfrm>
          <a:custGeom>
            <a:avLst/>
            <a:gdLst/>
            <a:ahLst/>
            <a:rect l="0" t="0" r="r" b="b"/>
            <a:pathLst>
              <a:path w="107" h="165">
                <a:moveTo>
                  <a:pt x="60" y="33"/>
                </a:moveTo>
                <a:cubicBezTo>
                  <a:pt x="60" y="33"/>
                  <a:pt x="47" y="12"/>
                  <a:pt x="71" y="1"/>
                </a:cubicBezTo>
                <a:cubicBezTo>
                  <a:pt x="71" y="1"/>
                  <a:pt x="112" y="-7"/>
                  <a:pt x="106" y="30"/>
                </a:cubicBezTo>
                <a:cubicBezTo>
                  <a:pt x="106" y="30"/>
                  <a:pt x="86" y="62"/>
                  <a:pt x="79" y="63"/>
                </a:cubicBezTo>
                <a:cubicBezTo>
                  <a:pt x="79" y="63"/>
                  <a:pt x="90" y="104"/>
                  <a:pt x="81" y="112"/>
                </a:cubicBezTo>
                <a:cubicBezTo>
                  <a:pt x="81" y="112"/>
                  <a:pt x="59" y="124"/>
                  <a:pt x="52" y="118"/>
                </a:cubicBezTo>
                <a:cubicBezTo>
                  <a:pt x="52" y="118"/>
                  <a:pt x="48" y="123"/>
                  <a:pt x="48" y="130"/>
                </a:cubicBezTo>
                <a:cubicBezTo>
                  <a:pt x="48" y="130"/>
                  <a:pt x="51" y="168"/>
                  <a:pt x="19" y="165"/>
                </a:cubicBezTo>
                <a:cubicBezTo>
                  <a:pt x="19" y="165"/>
                  <a:pt x="1" y="162"/>
                  <a:pt x="0" y="140"/>
                </a:cubicBezTo>
                <a:cubicBezTo>
                  <a:pt x="0" y="140"/>
                  <a:pt x="2" y="118"/>
                  <a:pt x="28" y="116"/>
                </a:cubicBezTo>
                <a:cubicBezTo>
                  <a:pt x="28" y="116"/>
                  <a:pt x="38" y="120"/>
                  <a:pt x="40" y="102"/>
                </a:cubicBezTo>
                <a:cubicBezTo>
                  <a:pt x="40" y="102"/>
                  <a:pt x="33" y="74"/>
                  <a:pt x="59" y="69"/>
                </a:cubicBezTo>
                <a:cubicBezTo>
                  <a:pt x="59" y="69"/>
                  <a:pt x="65" y="68"/>
                  <a:pt x="65" y="54"/>
                </a:cubicBezTo>
                <a:cubicBezTo>
                  <a:pt x="65" y="40"/>
                  <a:pt x="60" y="33"/>
                  <a:pt x="60" y="33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6728400" y="2449800"/>
            <a:ext cx="38160" cy="20160"/>
          </a:xfrm>
          <a:custGeom>
            <a:avLst/>
            <a:gdLst/>
            <a:ahLst/>
            <a:rect l="0" t="0" r="r" b="b"/>
            <a:pathLst>
              <a:path w="106" h="56">
                <a:moveTo>
                  <a:pt x="45" y="17"/>
                </a:moveTo>
                <a:cubicBezTo>
                  <a:pt x="41" y="17"/>
                  <a:pt x="12" y="-7"/>
                  <a:pt x="0" y="31"/>
                </a:cubicBezTo>
                <a:cubicBezTo>
                  <a:pt x="0" y="31"/>
                  <a:pt x="18" y="83"/>
                  <a:pt x="46" y="38"/>
                </a:cubicBezTo>
                <a:cubicBezTo>
                  <a:pt x="46" y="38"/>
                  <a:pt x="61" y="33"/>
                  <a:pt x="65" y="38"/>
                </a:cubicBezTo>
                <a:cubicBezTo>
                  <a:pt x="68" y="43"/>
                  <a:pt x="93" y="65"/>
                  <a:pt x="103" y="29"/>
                </a:cubicBezTo>
                <a:cubicBezTo>
                  <a:pt x="113" y="-7"/>
                  <a:pt x="98" y="5"/>
                  <a:pt x="77" y="1"/>
                </a:cubicBezTo>
                <a:cubicBezTo>
                  <a:pt x="55" y="-3"/>
                  <a:pt x="77" y="16"/>
                  <a:pt x="45" y="17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6704640" y="2406600"/>
            <a:ext cx="16920" cy="16560"/>
          </a:xfrm>
          <a:custGeom>
            <a:avLst/>
            <a:gdLst/>
            <a:ahLst/>
            <a:rect l="0" t="0" r="r" b="b"/>
            <a:pathLst>
              <a:path w="47" h="46">
                <a:moveTo>
                  <a:pt x="42" y="5"/>
                </a:moveTo>
                <a:cubicBezTo>
                  <a:pt x="42" y="5"/>
                  <a:pt x="3" y="-15"/>
                  <a:pt x="0" y="25"/>
                </a:cubicBezTo>
                <a:cubicBezTo>
                  <a:pt x="0" y="25"/>
                  <a:pt x="4" y="58"/>
                  <a:pt x="28" y="42"/>
                </a:cubicBezTo>
                <a:cubicBezTo>
                  <a:pt x="53" y="27"/>
                  <a:pt x="48" y="20"/>
                  <a:pt x="42" y="5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6730560" y="2369880"/>
            <a:ext cx="33840" cy="28800"/>
          </a:xfrm>
          <a:custGeom>
            <a:avLst/>
            <a:gdLst/>
            <a:ahLst/>
            <a:rect l="0" t="0" r="r" b="b"/>
            <a:pathLst>
              <a:path w="94" h="80">
                <a:moveTo>
                  <a:pt x="33" y="36"/>
                </a:moveTo>
                <a:cubicBezTo>
                  <a:pt x="33" y="36"/>
                  <a:pt x="-20" y="26"/>
                  <a:pt x="9" y="78"/>
                </a:cubicBezTo>
                <a:cubicBezTo>
                  <a:pt x="9" y="78"/>
                  <a:pt x="37" y="90"/>
                  <a:pt x="46" y="54"/>
                </a:cubicBezTo>
                <a:cubicBezTo>
                  <a:pt x="46" y="54"/>
                  <a:pt x="49" y="46"/>
                  <a:pt x="59" y="50"/>
                </a:cubicBezTo>
                <a:cubicBezTo>
                  <a:pt x="59" y="50"/>
                  <a:pt x="94" y="53"/>
                  <a:pt x="94" y="27"/>
                </a:cubicBezTo>
                <a:cubicBezTo>
                  <a:pt x="94" y="27"/>
                  <a:pt x="91" y="-3"/>
                  <a:pt x="71" y="1"/>
                </a:cubicBezTo>
                <a:cubicBezTo>
                  <a:pt x="71" y="1"/>
                  <a:pt x="49" y="-7"/>
                  <a:pt x="46" y="30"/>
                </a:cubicBezTo>
                <a:cubicBezTo>
                  <a:pt x="46" y="30"/>
                  <a:pt x="36" y="44"/>
                  <a:pt x="33" y="3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6794280" y="2422440"/>
            <a:ext cx="16560" cy="15120"/>
          </a:xfrm>
          <a:custGeom>
            <a:avLst/>
            <a:gdLst/>
            <a:ahLst/>
            <a:rect l="0" t="0" r="r" b="b"/>
            <a:pathLst>
              <a:path w="46" h="42">
                <a:moveTo>
                  <a:pt x="10" y="7"/>
                </a:moveTo>
                <a:cubicBezTo>
                  <a:pt x="10" y="7"/>
                  <a:pt x="35" y="-11"/>
                  <a:pt x="43" y="10"/>
                </a:cubicBezTo>
                <a:cubicBezTo>
                  <a:pt x="43" y="10"/>
                  <a:pt x="57" y="46"/>
                  <a:pt x="20" y="42"/>
                </a:cubicBezTo>
                <a:cubicBezTo>
                  <a:pt x="-18" y="39"/>
                  <a:pt x="9" y="9"/>
                  <a:pt x="10" y="7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6422400" y="1307520"/>
            <a:ext cx="408960" cy="419760"/>
          </a:xfrm>
          <a:custGeom>
            <a:avLst/>
            <a:gdLst/>
            <a:ahLst/>
            <a:rect l="0" t="0" r="r" b="b"/>
            <a:pathLst>
              <a:path w="1136" h="1166">
                <a:moveTo>
                  <a:pt x="1136" y="584"/>
                </a:moveTo>
                <a:cubicBezTo>
                  <a:pt x="1136" y="905"/>
                  <a:pt x="882" y="1166"/>
                  <a:pt x="567" y="1166"/>
                </a:cubicBezTo>
                <a:cubicBezTo>
                  <a:pt x="254" y="1166"/>
                  <a:pt x="0" y="905"/>
                  <a:pt x="0" y="584"/>
                </a:cubicBezTo>
                <a:cubicBezTo>
                  <a:pt x="0" y="261"/>
                  <a:pt x="254" y="0"/>
                  <a:pt x="567" y="0"/>
                </a:cubicBezTo>
                <a:cubicBezTo>
                  <a:pt x="882" y="0"/>
                  <a:pt x="1136" y="261"/>
                  <a:pt x="1136" y="584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6669720" y="1718640"/>
            <a:ext cx="256680" cy="263520"/>
          </a:xfrm>
          <a:custGeom>
            <a:avLst/>
            <a:gdLst/>
            <a:ahLst/>
            <a:rect l="0" t="0" r="r" b="b"/>
            <a:pathLst>
              <a:path w="713" h="732">
                <a:moveTo>
                  <a:pt x="713" y="366"/>
                </a:moveTo>
                <a:cubicBezTo>
                  <a:pt x="713" y="567"/>
                  <a:pt x="553" y="732"/>
                  <a:pt x="357" y="732"/>
                </a:cubicBezTo>
                <a:cubicBezTo>
                  <a:pt x="159" y="732"/>
                  <a:pt x="0" y="567"/>
                  <a:pt x="0" y="366"/>
                </a:cubicBezTo>
                <a:cubicBezTo>
                  <a:pt x="0" y="164"/>
                  <a:pt x="159" y="0"/>
                  <a:pt x="357" y="0"/>
                </a:cubicBezTo>
                <a:cubicBezTo>
                  <a:pt x="553" y="0"/>
                  <a:pt x="713" y="164"/>
                  <a:pt x="713" y="36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6685920" y="2001960"/>
            <a:ext cx="157680" cy="162360"/>
          </a:xfrm>
          <a:custGeom>
            <a:avLst/>
            <a:gdLst/>
            <a:ahLst/>
            <a:rect l="0" t="0" r="r" b="b"/>
            <a:pathLst>
              <a:path w="438" h="451">
                <a:moveTo>
                  <a:pt x="438" y="226"/>
                </a:moveTo>
                <a:cubicBezTo>
                  <a:pt x="438" y="350"/>
                  <a:pt x="340" y="451"/>
                  <a:pt x="220" y="451"/>
                </a:cubicBezTo>
                <a:cubicBezTo>
                  <a:pt x="99" y="451"/>
                  <a:pt x="0" y="350"/>
                  <a:pt x="0" y="226"/>
                </a:cubicBezTo>
                <a:cubicBezTo>
                  <a:pt x="0" y="102"/>
                  <a:pt x="99" y="0"/>
                  <a:pt x="220" y="0"/>
                </a:cubicBezTo>
                <a:cubicBezTo>
                  <a:pt x="340" y="0"/>
                  <a:pt x="438" y="102"/>
                  <a:pt x="438" y="22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5782680" y="1203840"/>
            <a:ext cx="871200" cy="1153080"/>
          </a:xfrm>
          <a:custGeom>
            <a:avLst/>
            <a:gdLst/>
            <a:ahLst/>
            <a:rect l="0" t="0" r="r" b="b"/>
            <a:pathLst>
              <a:path w="2420" h="3203">
                <a:moveTo>
                  <a:pt x="2200" y="146"/>
                </a:moveTo>
                <a:cubicBezTo>
                  <a:pt x="2002" y="52"/>
                  <a:pt x="1783" y="0"/>
                  <a:pt x="1551" y="0"/>
                </a:cubicBezTo>
                <a:cubicBezTo>
                  <a:pt x="695" y="0"/>
                  <a:pt x="0" y="717"/>
                  <a:pt x="0" y="1602"/>
                </a:cubicBezTo>
                <a:cubicBezTo>
                  <a:pt x="0" y="2487"/>
                  <a:pt x="695" y="3203"/>
                  <a:pt x="1551" y="3203"/>
                </a:cubicBezTo>
                <a:cubicBezTo>
                  <a:pt x="1585" y="3203"/>
                  <a:pt x="1618" y="3202"/>
                  <a:pt x="1651" y="3200"/>
                </a:cubicBezTo>
                <a:cubicBezTo>
                  <a:pt x="1651" y="3200"/>
                  <a:pt x="2583" y="3127"/>
                  <a:pt x="2395" y="2158"/>
                </a:cubicBezTo>
                <a:cubicBezTo>
                  <a:pt x="2395" y="2158"/>
                  <a:pt x="2350" y="1925"/>
                  <a:pt x="1923" y="1564"/>
                </a:cubicBezTo>
                <a:cubicBezTo>
                  <a:pt x="1923" y="1564"/>
                  <a:pt x="1542" y="1223"/>
                  <a:pt x="1616" y="812"/>
                </a:cubicBezTo>
                <a:cubicBezTo>
                  <a:pt x="1616" y="812"/>
                  <a:pt x="1700" y="259"/>
                  <a:pt x="2182" y="158"/>
                </a:cubicBezTo>
                <a:lnTo>
                  <a:pt x="2207" y="154"/>
                </a:lnTo>
                <a:lnTo>
                  <a:pt x="2214" y="152"/>
                </a:lnTo>
                <a:lnTo>
                  <a:pt x="2200" y="14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6954840" y="2456280"/>
            <a:ext cx="77040" cy="78840"/>
          </a:xfrm>
          <a:custGeom>
            <a:avLst/>
            <a:gdLst/>
            <a:ahLst/>
            <a:rect l="0" t="0" r="r" b="b"/>
            <a:pathLst>
              <a:path w="214" h="219">
                <a:moveTo>
                  <a:pt x="108" y="219"/>
                </a:moveTo>
                <a:cubicBezTo>
                  <a:pt x="48" y="219"/>
                  <a:pt x="0" y="170"/>
                  <a:pt x="0" y="110"/>
                </a:cubicBezTo>
                <a:cubicBezTo>
                  <a:pt x="0" y="50"/>
                  <a:pt x="48" y="0"/>
                  <a:pt x="108" y="0"/>
                </a:cubicBezTo>
                <a:cubicBezTo>
                  <a:pt x="166" y="0"/>
                  <a:pt x="214" y="50"/>
                  <a:pt x="214" y="110"/>
                </a:cubicBezTo>
                <a:cubicBezTo>
                  <a:pt x="214" y="170"/>
                  <a:pt x="166" y="219"/>
                  <a:pt x="108" y="219"/>
                </a:cubicBezTo>
                <a:moveTo>
                  <a:pt x="108" y="18"/>
                </a:moveTo>
                <a:cubicBezTo>
                  <a:pt x="58" y="18"/>
                  <a:pt x="18" y="59"/>
                  <a:pt x="18" y="110"/>
                </a:cubicBezTo>
                <a:cubicBezTo>
                  <a:pt x="18" y="161"/>
                  <a:pt x="58" y="202"/>
                  <a:pt x="108" y="202"/>
                </a:cubicBezTo>
                <a:cubicBezTo>
                  <a:pt x="157" y="202"/>
                  <a:pt x="196" y="161"/>
                  <a:pt x="196" y="110"/>
                </a:cubicBezTo>
                <a:cubicBezTo>
                  <a:pt x="196" y="59"/>
                  <a:pt x="157" y="18"/>
                  <a:pt x="108" y="18"/>
                </a:cubicBezTo>
                <a:moveTo>
                  <a:pt x="91" y="135"/>
                </a:moveTo>
                <a:lnTo>
                  <a:pt x="91" y="142"/>
                </a:lnTo>
                <a:cubicBezTo>
                  <a:pt x="92" y="143"/>
                  <a:pt x="92" y="146"/>
                  <a:pt x="92" y="148"/>
                </a:cubicBezTo>
                <a:cubicBezTo>
                  <a:pt x="92" y="153"/>
                  <a:pt x="93" y="155"/>
                  <a:pt x="97" y="155"/>
                </a:cubicBezTo>
                <a:lnTo>
                  <a:pt x="100" y="155"/>
                </a:lnTo>
                <a:lnTo>
                  <a:pt x="105" y="156"/>
                </a:lnTo>
                <a:lnTo>
                  <a:pt x="105" y="163"/>
                </a:lnTo>
                <a:lnTo>
                  <a:pt x="54" y="163"/>
                </a:lnTo>
                <a:lnTo>
                  <a:pt x="54" y="155"/>
                </a:lnTo>
                <a:lnTo>
                  <a:pt x="63" y="155"/>
                </a:lnTo>
                <a:cubicBezTo>
                  <a:pt x="68" y="155"/>
                  <a:pt x="68" y="154"/>
                  <a:pt x="69" y="141"/>
                </a:cubicBezTo>
                <a:lnTo>
                  <a:pt x="69" y="135"/>
                </a:lnTo>
                <a:lnTo>
                  <a:pt x="69" y="78"/>
                </a:lnTo>
                <a:lnTo>
                  <a:pt x="69" y="72"/>
                </a:lnTo>
                <a:cubicBezTo>
                  <a:pt x="68" y="68"/>
                  <a:pt x="68" y="66"/>
                  <a:pt x="68" y="65"/>
                </a:cubicBezTo>
                <a:cubicBezTo>
                  <a:pt x="68" y="59"/>
                  <a:pt x="68" y="59"/>
                  <a:pt x="63" y="58"/>
                </a:cubicBezTo>
                <a:lnTo>
                  <a:pt x="60" y="58"/>
                </a:lnTo>
                <a:lnTo>
                  <a:pt x="54" y="58"/>
                </a:lnTo>
                <a:lnTo>
                  <a:pt x="54" y="49"/>
                </a:lnTo>
                <a:lnTo>
                  <a:pt x="105" y="49"/>
                </a:lnTo>
                <a:cubicBezTo>
                  <a:pt x="135" y="49"/>
                  <a:pt x="150" y="59"/>
                  <a:pt x="150" y="78"/>
                </a:cubicBezTo>
                <a:cubicBezTo>
                  <a:pt x="150" y="92"/>
                  <a:pt x="143" y="100"/>
                  <a:pt x="126" y="110"/>
                </a:cubicBezTo>
                <a:cubicBezTo>
                  <a:pt x="143" y="141"/>
                  <a:pt x="156" y="154"/>
                  <a:pt x="168" y="156"/>
                </a:cubicBezTo>
                <a:lnTo>
                  <a:pt x="168" y="164"/>
                </a:lnTo>
                <a:lnTo>
                  <a:pt x="154" y="164"/>
                </a:lnTo>
                <a:cubicBezTo>
                  <a:pt x="139" y="164"/>
                  <a:pt x="130" y="157"/>
                  <a:pt x="116" y="133"/>
                </a:cubicBezTo>
                <a:lnTo>
                  <a:pt x="110" y="122"/>
                </a:lnTo>
                <a:cubicBezTo>
                  <a:pt x="107" y="118"/>
                  <a:pt x="105" y="117"/>
                  <a:pt x="100" y="117"/>
                </a:cubicBezTo>
                <a:lnTo>
                  <a:pt x="95" y="117"/>
                </a:lnTo>
                <a:lnTo>
                  <a:pt x="91" y="117"/>
                </a:lnTo>
                <a:lnTo>
                  <a:pt x="91" y="135"/>
                </a:lnTo>
                <a:moveTo>
                  <a:pt x="99" y="105"/>
                </a:moveTo>
                <a:cubicBezTo>
                  <a:pt x="117" y="105"/>
                  <a:pt x="127" y="98"/>
                  <a:pt x="127" y="83"/>
                </a:cubicBezTo>
                <a:cubicBezTo>
                  <a:pt x="127" y="69"/>
                  <a:pt x="117" y="60"/>
                  <a:pt x="100" y="60"/>
                </a:cubicBezTo>
                <a:cubicBezTo>
                  <a:pt x="98" y="60"/>
                  <a:pt x="95" y="61"/>
                  <a:pt x="91" y="61"/>
                </a:cubicBezTo>
                <a:lnTo>
                  <a:pt x="91" y="105"/>
                </a:lnTo>
                <a:lnTo>
                  <a:pt x="99" y="105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328680" y="720000"/>
            <a:ext cx="3992040" cy="623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6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for  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328680" y="1265760"/>
            <a:ext cx="4146120" cy="623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6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Sickle Cell Disease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328680" y="1928520"/>
            <a:ext cx="3787920" cy="32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9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Treatment Information from the  </a:t>
            </a:r>
            <a:endParaRPr b="0" lang="en-US" sz="1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3942720" y="3645000"/>
            <a:ext cx="3601440" cy="3601080"/>
          </a:xfrm>
          <a:custGeom>
            <a:avLst/>
            <a:gdLst/>
            <a:ahLst/>
            <a:rect l="0" t="0" r="r" b="b"/>
            <a:pathLst>
              <a:path w="10004" h="10003">
                <a:moveTo>
                  <a:pt x="5002" y="10003"/>
                </a:moveTo>
                <a:cubicBezTo>
                  <a:pt x="7764" y="10003"/>
                  <a:pt x="10004" y="7764"/>
                  <a:pt x="10004" y="5002"/>
                </a:cubicBezTo>
                <a:cubicBezTo>
                  <a:pt x="10004" y="2239"/>
                  <a:pt x="7764" y="0"/>
                  <a:pt x="5002" y="0"/>
                </a:cubicBezTo>
                <a:cubicBezTo>
                  <a:pt x="2239" y="0"/>
                  <a:pt x="0" y="2239"/>
                  <a:pt x="0" y="5002"/>
                </a:cubicBezTo>
                <a:cubicBezTo>
                  <a:pt x="0" y="7764"/>
                  <a:pt x="2239" y="10003"/>
                  <a:pt x="5002" y="10003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3532320" y="3640320"/>
            <a:ext cx="3627000" cy="3617640"/>
          </a:xfrm>
          <a:prstGeom prst="rect">
            <a:avLst/>
          </a:prstGeom>
          <a:ln w="0">
            <a:noFill/>
          </a:ln>
        </p:spPr>
      </p:pic>
      <p:sp>
        <p:nvSpPr>
          <p:cNvPr id="337" name=""/>
          <p:cNvSpPr/>
          <p:nvPr/>
        </p:nvSpPr>
        <p:spPr>
          <a:xfrm>
            <a:off x="3545280" y="3645000"/>
            <a:ext cx="3601080" cy="3601080"/>
          </a:xfrm>
          <a:custGeom>
            <a:avLst/>
            <a:gdLst/>
            <a:ahLst/>
            <a:rect l="0" t="0" r="r" b="b"/>
            <a:pathLst>
              <a:path w="10003" h="10003">
                <a:moveTo>
                  <a:pt x="5001" y="10003"/>
                </a:moveTo>
                <a:cubicBezTo>
                  <a:pt x="7764" y="10003"/>
                  <a:pt x="10003" y="7764"/>
                  <a:pt x="10003" y="5002"/>
                </a:cubicBezTo>
                <a:cubicBezTo>
                  <a:pt x="10003" y="2239"/>
                  <a:pt x="7764" y="0"/>
                  <a:pt x="5001" y="0"/>
                </a:cubicBezTo>
                <a:cubicBezTo>
                  <a:pt x="2239" y="0"/>
                  <a:pt x="0" y="2239"/>
                  <a:pt x="0" y="5002"/>
                </a:cubicBezTo>
                <a:cubicBezTo>
                  <a:pt x="0" y="7764"/>
                  <a:pt x="2239" y="10003"/>
                  <a:pt x="5001" y="10003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554480" y="6730920"/>
            <a:ext cx="2699280" cy="2698920"/>
          </a:xfrm>
          <a:custGeom>
            <a:avLst/>
            <a:gdLst/>
            <a:ahLst/>
            <a:rect l="0" t="0" r="r" b="b"/>
            <a:pathLst>
              <a:path w="7498" h="7497">
                <a:moveTo>
                  <a:pt x="3749" y="7497"/>
                </a:moveTo>
                <a:cubicBezTo>
                  <a:pt x="5819" y="7497"/>
                  <a:pt x="7498" y="5819"/>
                  <a:pt x="7498" y="3749"/>
                </a:cubicBezTo>
                <a:cubicBezTo>
                  <a:pt x="7498" y="1679"/>
                  <a:pt x="5819" y="0"/>
                  <a:pt x="3749" y="0"/>
                </a:cubicBezTo>
                <a:cubicBezTo>
                  <a:pt x="1679" y="0"/>
                  <a:pt x="0" y="1679"/>
                  <a:pt x="0" y="3749"/>
                </a:cubicBezTo>
                <a:cubicBezTo>
                  <a:pt x="0" y="5819"/>
                  <a:pt x="1679" y="7497"/>
                  <a:pt x="3749" y="749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 flipH="1">
            <a:off x="1820520" y="6717960"/>
            <a:ext cx="2727360" cy="272592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1833840" y="6730920"/>
            <a:ext cx="2698920" cy="2698920"/>
          </a:xfrm>
          <a:custGeom>
            <a:avLst/>
            <a:gdLst/>
            <a:ahLst/>
            <a:rect l="0" t="0" r="r" b="b"/>
            <a:pathLst>
              <a:path w="7497" h="7497">
                <a:moveTo>
                  <a:pt x="3748" y="7497"/>
                </a:moveTo>
                <a:cubicBezTo>
                  <a:pt x="5818" y="7497"/>
                  <a:pt x="7497" y="5819"/>
                  <a:pt x="7497" y="3749"/>
                </a:cubicBezTo>
                <a:cubicBezTo>
                  <a:pt x="7497" y="1679"/>
                  <a:pt x="5818" y="0"/>
                  <a:pt x="3748" y="0"/>
                </a:cubicBezTo>
                <a:cubicBezTo>
                  <a:pt x="1678" y="0"/>
                  <a:pt x="0" y="1679"/>
                  <a:pt x="0" y="3749"/>
                </a:cubicBezTo>
                <a:cubicBezTo>
                  <a:pt x="0" y="5819"/>
                  <a:pt x="1678" y="7497"/>
                  <a:pt x="3748" y="749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220320" y="3019680"/>
            <a:ext cx="2875680" cy="2876040"/>
          </a:xfrm>
          <a:custGeom>
            <a:avLst/>
            <a:gdLst/>
            <a:ahLst/>
            <a:rect l="0" t="0" r="r" b="b"/>
            <a:pathLst>
              <a:path w="7988" h="7989">
                <a:moveTo>
                  <a:pt x="3994" y="7989"/>
                </a:moveTo>
                <a:cubicBezTo>
                  <a:pt x="6200" y="7989"/>
                  <a:pt x="7988" y="6201"/>
                  <a:pt x="7988" y="3995"/>
                </a:cubicBezTo>
                <a:cubicBezTo>
                  <a:pt x="7988" y="1788"/>
                  <a:pt x="6200" y="0"/>
                  <a:pt x="3994" y="0"/>
                </a:cubicBezTo>
                <a:cubicBezTo>
                  <a:pt x="1787" y="0"/>
                  <a:pt x="0" y="1788"/>
                  <a:pt x="0" y="3995"/>
                </a:cubicBezTo>
                <a:cubicBezTo>
                  <a:pt x="0" y="6201"/>
                  <a:pt x="1787" y="7989"/>
                  <a:pt x="3994" y="7989"/>
                </a:cubicBezTo>
                <a:close/>
              </a:path>
            </a:pathLst>
          </a:custGeom>
          <a:solidFill>
            <a:srgbClr val="a320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3"/>
          <a:stretch/>
        </p:blipFill>
        <p:spPr>
          <a:xfrm>
            <a:off x="511920" y="3005280"/>
            <a:ext cx="2901240" cy="2904480"/>
          </a:xfrm>
          <a:prstGeom prst="rect">
            <a:avLst/>
          </a:prstGeom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522000" y="3019680"/>
            <a:ext cx="2875680" cy="2876040"/>
          </a:xfrm>
          <a:custGeom>
            <a:avLst/>
            <a:gdLst/>
            <a:ahLst/>
            <a:rect l="0" t="0" r="r" b="b"/>
            <a:pathLst>
              <a:path w="7988" h="7989">
                <a:moveTo>
                  <a:pt x="3994" y="7989"/>
                </a:moveTo>
                <a:cubicBezTo>
                  <a:pt x="6200" y="7989"/>
                  <a:pt x="7988" y="6201"/>
                  <a:pt x="7988" y="3995"/>
                </a:cubicBezTo>
                <a:cubicBezTo>
                  <a:pt x="7988" y="1788"/>
                  <a:pt x="6200" y="0"/>
                  <a:pt x="3994" y="0"/>
                </a:cubicBezTo>
                <a:cubicBezTo>
                  <a:pt x="1788" y="0"/>
                  <a:pt x="0" y="1788"/>
                  <a:pt x="0" y="3995"/>
                </a:cubicBezTo>
                <a:cubicBezTo>
                  <a:pt x="0" y="6201"/>
                  <a:pt x="1788" y="7989"/>
                  <a:pt x="3994" y="7989"/>
                </a:cubicBezTo>
                <a:close/>
              </a:path>
            </a:pathLst>
          </a:custGeom>
          <a:solidFill>
            <a:srgbClr val="a320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328680" y="2246040"/>
            <a:ext cx="3679560" cy="32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9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American Society of Hematology</a:t>
            </a:r>
            <a:endParaRPr b="0" lang="en-US" sz="1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8" name=""/>
          <p:cNvSpPr txBox="1"/>
          <p:nvPr/>
        </p:nvSpPr>
        <p:spPr>
          <a:xfrm>
            <a:off x="45720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9" name=""/>
          <p:cNvSpPr txBox="1"/>
          <p:nvPr/>
        </p:nvSpPr>
        <p:spPr>
          <a:xfrm>
            <a:off x="457200" y="389880"/>
            <a:ext cx="30031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Safety and Side Effects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0" name=""/>
          <p:cNvSpPr txBox="1"/>
          <p:nvPr/>
        </p:nvSpPr>
        <p:spPr>
          <a:xfrm>
            <a:off x="457200" y="1055520"/>
            <a:ext cx="4368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Is it safe to take hydroxyurea for many years?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1" name=""/>
          <p:cNvSpPr txBox="1"/>
          <p:nvPr/>
        </p:nvSpPr>
        <p:spPr>
          <a:xfrm>
            <a:off x="457200" y="1369440"/>
            <a:ext cx="4696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Yes. Many people with sickle cell disease have taken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2" name=""/>
          <p:cNvSpPr txBox="1"/>
          <p:nvPr/>
        </p:nvSpPr>
        <p:spPr>
          <a:xfrm>
            <a:off x="457200" y="1585440"/>
            <a:ext cx="4048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safely for over 20 years. Even young children can take it.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3" name=""/>
          <p:cNvSpPr txBox="1"/>
          <p:nvPr/>
        </p:nvSpPr>
        <p:spPr>
          <a:xfrm>
            <a:off x="457200" y="1957320"/>
            <a:ext cx="3102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Does hydroxyurea cause cancer?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4" name=""/>
          <p:cNvSpPr txBox="1"/>
          <p:nvPr/>
        </p:nvSpPr>
        <p:spPr>
          <a:xfrm>
            <a:off x="457200" y="2270880"/>
            <a:ext cx="4772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No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. There’s no evidence that hydroxyurea causes cancer in people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5" name=""/>
          <p:cNvSpPr txBox="1"/>
          <p:nvPr/>
        </p:nvSpPr>
        <p:spPr>
          <a:xfrm>
            <a:off x="457200" y="2486880"/>
            <a:ext cx="4301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with sickle cell disease. It’s been used safely since the 1980s.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6" name=""/>
          <p:cNvSpPr txBox="1"/>
          <p:nvPr/>
        </p:nvSpPr>
        <p:spPr>
          <a:xfrm>
            <a:off x="457200" y="6158160"/>
            <a:ext cx="3979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side effects can hydroxyurea cause?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7" name=""/>
          <p:cNvSpPr txBox="1"/>
          <p:nvPr/>
        </p:nvSpPr>
        <p:spPr>
          <a:xfrm>
            <a:off x="457200" y="6472080"/>
            <a:ext cx="4214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All medicines can have side effects. Some people who take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8" name=""/>
          <p:cNvSpPr txBox="1"/>
          <p:nvPr/>
        </p:nvSpPr>
        <p:spPr>
          <a:xfrm>
            <a:off x="457200" y="6688080"/>
            <a:ext cx="3403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may experience these side effects: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9" name=""/>
          <p:cNvSpPr txBox="1"/>
          <p:nvPr/>
        </p:nvSpPr>
        <p:spPr>
          <a:xfrm>
            <a:off x="673200" y="6999120"/>
            <a:ext cx="2279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Thinning hair or mild hair loss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0" name=""/>
          <p:cNvSpPr txBox="1"/>
          <p:nvPr/>
        </p:nvSpPr>
        <p:spPr>
          <a:xfrm>
            <a:off x="673200" y="7259400"/>
            <a:ext cx="2422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Fingernail beds that turn darker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1" name=""/>
          <p:cNvSpPr txBox="1"/>
          <p:nvPr/>
        </p:nvSpPr>
        <p:spPr>
          <a:xfrm>
            <a:off x="673200" y="7519680"/>
            <a:ext cx="2812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Nausea (feeling sick to your stomach)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2" name=""/>
          <p:cNvSpPr txBox="1"/>
          <p:nvPr/>
        </p:nvSpPr>
        <p:spPr>
          <a:xfrm>
            <a:off x="457200" y="7856280"/>
            <a:ext cx="4705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Very rarely, hydroxyurea can cause more serious side effects. But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3" name=""/>
          <p:cNvSpPr txBox="1"/>
          <p:nvPr/>
        </p:nvSpPr>
        <p:spPr>
          <a:xfrm>
            <a:off x="457200" y="8072280"/>
            <a:ext cx="4607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most people with sickle cell disease who take hydroxyurea don’t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4" name=""/>
          <p:cNvSpPr txBox="1"/>
          <p:nvPr/>
        </p:nvSpPr>
        <p:spPr>
          <a:xfrm>
            <a:off x="457200" y="8288280"/>
            <a:ext cx="2169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have any serious side effects.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5" name=""/>
          <p:cNvSpPr txBox="1"/>
          <p:nvPr/>
        </p:nvSpPr>
        <p:spPr>
          <a:xfrm>
            <a:off x="457200" y="8618400"/>
            <a:ext cx="4789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have any new symptoms after you start taking hydroxyurea,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6" name=""/>
          <p:cNvSpPr/>
          <p:nvPr/>
        </p:nvSpPr>
        <p:spPr>
          <a:xfrm>
            <a:off x="457200" y="933120"/>
            <a:ext cx="434340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-114480" y="3283560"/>
            <a:ext cx="7429680" cy="2457000"/>
          </a:xfrm>
          <a:custGeom>
            <a:avLst/>
            <a:gdLst/>
            <a:ahLst/>
            <a:rect l="0" t="0" r="r" b="b"/>
            <a:pathLst>
              <a:path w="20638" h="6825">
                <a:moveTo>
                  <a:pt x="0" y="6825"/>
                </a:moveTo>
                <a:lnTo>
                  <a:pt x="20638" y="6825"/>
                </a:lnTo>
                <a:lnTo>
                  <a:pt x="20638" y="0"/>
                </a:lnTo>
                <a:lnTo>
                  <a:pt x="0" y="0"/>
                </a:lnTo>
                <a:lnTo>
                  <a:pt x="0" y="6825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8" name=""/>
          <p:cNvSpPr txBox="1"/>
          <p:nvPr/>
        </p:nvSpPr>
        <p:spPr>
          <a:xfrm>
            <a:off x="457200" y="8834400"/>
            <a:ext cx="4024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tell your doctor — you may be able to take a lower dose.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9" name=""/>
          <p:cNvSpPr txBox="1"/>
          <p:nvPr/>
        </p:nvSpPr>
        <p:spPr>
          <a:xfrm>
            <a:off x="457200" y="3406680"/>
            <a:ext cx="1300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Nana’s Story*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0" name=""/>
          <p:cNvSpPr txBox="1"/>
          <p:nvPr/>
        </p:nvSpPr>
        <p:spPr>
          <a:xfrm>
            <a:off x="457200" y="3777840"/>
            <a:ext cx="4595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“</a:t>
            </a:r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has given me the opportunity to be in control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1" name=""/>
          <p:cNvSpPr txBox="1"/>
          <p:nvPr/>
        </p:nvSpPr>
        <p:spPr>
          <a:xfrm>
            <a:off x="457200" y="3993840"/>
            <a:ext cx="1724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of my health and life .”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2" name=""/>
          <p:cNvSpPr txBox="1"/>
          <p:nvPr/>
        </p:nvSpPr>
        <p:spPr>
          <a:xfrm>
            <a:off x="457200" y="4323960"/>
            <a:ext cx="4697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Nana started taking hydroxyurea when she was just 12 years old.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3" name=""/>
          <p:cNvSpPr txBox="1"/>
          <p:nvPr/>
        </p:nvSpPr>
        <p:spPr>
          <a:xfrm>
            <a:off x="457200" y="4539960"/>
            <a:ext cx="5221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She’d already been in the hospital many times. After Nana started taking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4" name=""/>
          <p:cNvSpPr txBox="1"/>
          <p:nvPr/>
        </p:nvSpPr>
        <p:spPr>
          <a:xfrm>
            <a:off x="457200" y="4755960"/>
            <a:ext cx="5519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hydroxyurea, she was in the hospital less and less. She even got near perfect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5" name=""/>
          <p:cNvSpPr txBox="1"/>
          <p:nvPr/>
        </p:nvSpPr>
        <p:spPr>
          <a:xfrm>
            <a:off x="457200" y="4971960"/>
            <a:ext cx="6145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attendance at school — and went on to study psychology at the University of Virginia.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6" name=""/>
          <p:cNvSpPr txBox="1"/>
          <p:nvPr/>
        </p:nvSpPr>
        <p:spPr>
          <a:xfrm>
            <a:off x="457200" y="5303520"/>
            <a:ext cx="523872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*The stories in this booklet are from real people who shared their experiences with ASH.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7" name=""/>
          <p:cNvSpPr txBox="1"/>
          <p:nvPr/>
        </p:nvSpPr>
        <p:spPr>
          <a:xfrm>
            <a:off x="5826240" y="6493320"/>
            <a:ext cx="973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Most people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8" name=""/>
          <p:cNvSpPr txBox="1"/>
          <p:nvPr/>
        </p:nvSpPr>
        <p:spPr>
          <a:xfrm>
            <a:off x="5826240" y="6709320"/>
            <a:ext cx="1154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with sickle cell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9" name=""/>
          <p:cNvSpPr txBox="1"/>
          <p:nvPr/>
        </p:nvSpPr>
        <p:spPr>
          <a:xfrm>
            <a:off x="5826240" y="6925320"/>
            <a:ext cx="1352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disease who take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0" name=""/>
          <p:cNvSpPr txBox="1"/>
          <p:nvPr/>
        </p:nvSpPr>
        <p:spPr>
          <a:xfrm>
            <a:off x="5826240" y="7141320"/>
            <a:ext cx="1460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have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1" name=""/>
          <p:cNvSpPr txBox="1"/>
          <p:nvPr/>
        </p:nvSpPr>
        <p:spPr>
          <a:xfrm>
            <a:off x="5826240" y="7357320"/>
            <a:ext cx="1104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few or no side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2" name=""/>
          <p:cNvSpPr txBox="1"/>
          <p:nvPr/>
        </p:nvSpPr>
        <p:spPr>
          <a:xfrm>
            <a:off x="5826240" y="7573320"/>
            <a:ext cx="1409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effects . Most side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5813280" y="824976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4" name=""/>
          <p:cNvSpPr/>
          <p:nvPr/>
        </p:nvSpPr>
        <p:spPr>
          <a:xfrm>
            <a:off x="5271480" y="6618960"/>
            <a:ext cx="353160" cy="620640"/>
          </a:xfrm>
          <a:custGeom>
            <a:avLst/>
            <a:gdLst/>
            <a:ahLst/>
            <a:rect l="0" t="0" r="r" b="b"/>
            <a:pathLst>
              <a:path w="981" h="1724">
                <a:moveTo>
                  <a:pt x="786" y="1708"/>
                </a:moveTo>
                <a:cubicBezTo>
                  <a:pt x="839" y="1707"/>
                  <a:pt x="923" y="1711"/>
                  <a:pt x="960" y="1672"/>
                </a:cubicBezTo>
                <a:cubicBezTo>
                  <a:pt x="993" y="1637"/>
                  <a:pt x="977" y="1569"/>
                  <a:pt x="978" y="1521"/>
                </a:cubicBezTo>
                <a:cubicBezTo>
                  <a:pt x="982" y="1334"/>
                  <a:pt x="958" y="962"/>
                  <a:pt x="958" y="962"/>
                </a:cubicBezTo>
                <a:cubicBezTo>
                  <a:pt x="957" y="845"/>
                  <a:pt x="956" y="729"/>
                  <a:pt x="954" y="612"/>
                </a:cubicBezTo>
                <a:cubicBezTo>
                  <a:pt x="954" y="593"/>
                  <a:pt x="954" y="574"/>
                  <a:pt x="946" y="556"/>
                </a:cubicBezTo>
                <a:cubicBezTo>
                  <a:pt x="927" y="515"/>
                  <a:pt x="874" y="503"/>
                  <a:pt x="829" y="499"/>
                </a:cubicBezTo>
                <a:cubicBezTo>
                  <a:pt x="783" y="495"/>
                  <a:pt x="731" y="489"/>
                  <a:pt x="705" y="452"/>
                </a:cubicBezTo>
                <a:cubicBezTo>
                  <a:pt x="682" y="420"/>
                  <a:pt x="687" y="378"/>
                  <a:pt x="693" y="340"/>
                </a:cubicBezTo>
                <a:cubicBezTo>
                  <a:pt x="693" y="340"/>
                  <a:pt x="736" y="332"/>
                  <a:pt x="764" y="332"/>
                </a:cubicBezTo>
                <a:cubicBezTo>
                  <a:pt x="773" y="331"/>
                  <a:pt x="783" y="331"/>
                  <a:pt x="790" y="326"/>
                </a:cubicBezTo>
                <a:cubicBezTo>
                  <a:pt x="800" y="318"/>
                  <a:pt x="801" y="304"/>
                  <a:pt x="802" y="291"/>
                </a:cubicBezTo>
                <a:cubicBezTo>
                  <a:pt x="805" y="195"/>
                  <a:pt x="803" y="98"/>
                  <a:pt x="798" y="2"/>
                </a:cubicBezTo>
                <a:cubicBezTo>
                  <a:pt x="594" y="-2"/>
                  <a:pt x="389" y="2"/>
                  <a:pt x="185" y="14"/>
                </a:cubicBezTo>
                <a:cubicBezTo>
                  <a:pt x="179" y="14"/>
                  <a:pt x="173" y="14"/>
                  <a:pt x="168" y="18"/>
                </a:cubicBezTo>
                <a:cubicBezTo>
                  <a:pt x="163" y="23"/>
                  <a:pt x="162" y="32"/>
                  <a:pt x="161" y="39"/>
                </a:cubicBezTo>
                <a:cubicBezTo>
                  <a:pt x="158" y="111"/>
                  <a:pt x="154" y="184"/>
                  <a:pt x="150" y="256"/>
                </a:cubicBezTo>
                <a:cubicBezTo>
                  <a:pt x="149" y="268"/>
                  <a:pt x="149" y="280"/>
                  <a:pt x="153" y="292"/>
                </a:cubicBezTo>
                <a:cubicBezTo>
                  <a:pt x="160" y="312"/>
                  <a:pt x="181" y="325"/>
                  <a:pt x="202" y="328"/>
                </a:cubicBezTo>
                <a:cubicBezTo>
                  <a:pt x="223" y="332"/>
                  <a:pt x="279" y="328"/>
                  <a:pt x="300" y="324"/>
                </a:cubicBezTo>
                <a:cubicBezTo>
                  <a:pt x="300" y="324"/>
                  <a:pt x="304" y="381"/>
                  <a:pt x="298" y="418"/>
                </a:cubicBezTo>
                <a:cubicBezTo>
                  <a:pt x="291" y="455"/>
                  <a:pt x="284" y="473"/>
                  <a:pt x="248" y="483"/>
                </a:cubicBezTo>
                <a:cubicBezTo>
                  <a:pt x="224" y="489"/>
                  <a:pt x="199" y="483"/>
                  <a:pt x="174" y="485"/>
                </a:cubicBezTo>
                <a:cubicBezTo>
                  <a:pt x="105" y="489"/>
                  <a:pt x="6" y="501"/>
                  <a:pt x="15" y="636"/>
                </a:cubicBezTo>
                <a:cubicBezTo>
                  <a:pt x="19" y="705"/>
                  <a:pt x="4" y="774"/>
                  <a:pt x="6" y="843"/>
                </a:cubicBezTo>
                <a:cubicBezTo>
                  <a:pt x="17" y="1110"/>
                  <a:pt x="3" y="1357"/>
                  <a:pt x="0" y="1643"/>
                </a:cubicBezTo>
                <a:cubicBezTo>
                  <a:pt x="-1" y="1766"/>
                  <a:pt x="524" y="1714"/>
                  <a:pt x="786" y="1708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5" name=""/>
          <p:cNvSpPr/>
          <p:nvPr/>
        </p:nvSpPr>
        <p:spPr>
          <a:xfrm>
            <a:off x="5243400" y="6597360"/>
            <a:ext cx="352800" cy="620640"/>
          </a:xfrm>
          <a:custGeom>
            <a:avLst/>
            <a:gdLst/>
            <a:ahLst/>
            <a:rect l="0" t="0" r="r" b="b"/>
            <a:pathLst>
              <a:path fill="none" w="980" h="1724">
                <a:moveTo>
                  <a:pt x="785" y="1709"/>
                </a:moveTo>
                <a:cubicBezTo>
                  <a:pt x="839" y="1707"/>
                  <a:pt x="922" y="1712"/>
                  <a:pt x="959" y="1673"/>
                </a:cubicBezTo>
                <a:cubicBezTo>
                  <a:pt x="993" y="1637"/>
                  <a:pt x="976" y="1570"/>
                  <a:pt x="977" y="1521"/>
                </a:cubicBezTo>
                <a:cubicBezTo>
                  <a:pt x="982" y="1334"/>
                  <a:pt x="958" y="962"/>
                  <a:pt x="958" y="962"/>
                </a:cubicBezTo>
                <a:cubicBezTo>
                  <a:pt x="956" y="846"/>
                  <a:pt x="955" y="729"/>
                  <a:pt x="954" y="613"/>
                </a:cubicBezTo>
                <a:cubicBezTo>
                  <a:pt x="954" y="594"/>
                  <a:pt x="953" y="574"/>
                  <a:pt x="945" y="557"/>
                </a:cubicBezTo>
                <a:cubicBezTo>
                  <a:pt x="926" y="515"/>
                  <a:pt x="874" y="504"/>
                  <a:pt x="828" y="499"/>
                </a:cubicBezTo>
                <a:cubicBezTo>
                  <a:pt x="783" y="495"/>
                  <a:pt x="730" y="489"/>
                  <a:pt x="704" y="452"/>
                </a:cubicBezTo>
                <a:cubicBezTo>
                  <a:pt x="682" y="421"/>
                  <a:pt x="687" y="357"/>
                  <a:pt x="693" y="319"/>
                </a:cubicBezTo>
                <a:cubicBezTo>
                  <a:pt x="693" y="319"/>
                  <a:pt x="735" y="315"/>
                  <a:pt x="764" y="314"/>
                </a:cubicBezTo>
                <a:cubicBezTo>
                  <a:pt x="773" y="314"/>
                  <a:pt x="783" y="314"/>
                  <a:pt x="790" y="308"/>
                </a:cubicBezTo>
                <a:cubicBezTo>
                  <a:pt x="800" y="301"/>
                  <a:pt x="801" y="304"/>
                  <a:pt x="801" y="292"/>
                </a:cubicBezTo>
                <a:cubicBezTo>
                  <a:pt x="804" y="195"/>
                  <a:pt x="803" y="99"/>
                  <a:pt x="798" y="2"/>
                </a:cubicBezTo>
                <a:cubicBezTo>
                  <a:pt x="593" y="-2"/>
                  <a:pt x="389" y="2"/>
                  <a:pt x="185" y="14"/>
                </a:cubicBezTo>
                <a:cubicBezTo>
                  <a:pt x="179" y="14"/>
                  <a:pt x="172" y="15"/>
                  <a:pt x="168" y="19"/>
                </a:cubicBezTo>
                <a:cubicBezTo>
                  <a:pt x="162" y="24"/>
                  <a:pt x="161" y="32"/>
                  <a:pt x="161" y="39"/>
                </a:cubicBezTo>
                <a:cubicBezTo>
                  <a:pt x="157" y="112"/>
                  <a:pt x="153" y="184"/>
                  <a:pt x="149" y="256"/>
                </a:cubicBezTo>
                <a:cubicBezTo>
                  <a:pt x="149" y="268"/>
                  <a:pt x="148" y="281"/>
                  <a:pt x="152" y="292"/>
                </a:cubicBezTo>
                <a:cubicBezTo>
                  <a:pt x="159" y="312"/>
                  <a:pt x="180" y="321"/>
                  <a:pt x="201" y="325"/>
                </a:cubicBezTo>
                <a:cubicBezTo>
                  <a:pt x="222" y="329"/>
                  <a:pt x="279" y="325"/>
                  <a:pt x="300" y="321"/>
                </a:cubicBezTo>
                <a:cubicBezTo>
                  <a:pt x="300" y="321"/>
                  <a:pt x="304" y="381"/>
                  <a:pt x="297" y="418"/>
                </a:cubicBezTo>
                <a:cubicBezTo>
                  <a:pt x="290" y="455"/>
                  <a:pt x="284" y="474"/>
                  <a:pt x="247" y="483"/>
                </a:cubicBezTo>
                <a:cubicBezTo>
                  <a:pt x="224" y="489"/>
                  <a:pt x="198" y="483"/>
                  <a:pt x="174" y="485"/>
                </a:cubicBezTo>
                <a:cubicBezTo>
                  <a:pt x="105" y="489"/>
                  <a:pt x="6" y="501"/>
                  <a:pt x="14" y="637"/>
                </a:cubicBezTo>
                <a:cubicBezTo>
                  <a:pt x="19" y="706"/>
                  <a:pt x="3" y="774"/>
                  <a:pt x="6" y="844"/>
                </a:cubicBezTo>
                <a:cubicBezTo>
                  <a:pt x="16" y="1110"/>
                  <a:pt x="3" y="1358"/>
                  <a:pt x="0" y="1644"/>
                </a:cubicBezTo>
                <a:cubicBezTo>
                  <a:pt x="-1" y="1766"/>
                  <a:pt x="523" y="1715"/>
                  <a:pt x="785" y="1709"/>
                </a:cubicBezTo>
                <a:moveTo>
                  <a:pt x="447" y="1127"/>
                </a:moveTo>
                <a:cubicBezTo>
                  <a:pt x="448" y="1094"/>
                  <a:pt x="449" y="1060"/>
                  <a:pt x="450" y="1027"/>
                </a:cubicBezTo>
                <a:cubicBezTo>
                  <a:pt x="450" y="1021"/>
                  <a:pt x="451" y="1015"/>
                  <a:pt x="455" y="1011"/>
                </a:cubicBezTo>
                <a:cubicBezTo>
                  <a:pt x="458" y="1008"/>
                  <a:pt x="462" y="1007"/>
                  <a:pt x="466" y="1006"/>
                </a:cubicBezTo>
                <a:cubicBezTo>
                  <a:pt x="481" y="1004"/>
                  <a:pt x="495" y="1003"/>
                  <a:pt x="510" y="1003"/>
                </a:cubicBezTo>
                <a:cubicBezTo>
                  <a:pt x="526" y="1045"/>
                  <a:pt x="534" y="1089"/>
                  <a:pt x="533" y="1133"/>
                </a:cubicBezTo>
                <a:cubicBezTo>
                  <a:pt x="563" y="1134"/>
                  <a:pt x="593" y="1135"/>
                  <a:pt x="625" y="1136"/>
                </a:cubicBezTo>
                <a:cubicBezTo>
                  <a:pt x="629" y="1137"/>
                  <a:pt x="634" y="1137"/>
                  <a:pt x="638" y="1140"/>
                </a:cubicBezTo>
                <a:cubicBezTo>
                  <a:pt x="642" y="1143"/>
                  <a:pt x="644" y="1148"/>
                  <a:pt x="645" y="1153"/>
                </a:cubicBezTo>
                <a:cubicBezTo>
                  <a:pt x="648" y="1165"/>
                  <a:pt x="651" y="1176"/>
                  <a:pt x="652" y="1188"/>
                </a:cubicBezTo>
                <a:cubicBezTo>
                  <a:pt x="652" y="1193"/>
                  <a:pt x="653" y="1198"/>
                  <a:pt x="650" y="1201"/>
                </a:cubicBezTo>
                <a:cubicBezTo>
                  <a:pt x="648" y="1205"/>
                  <a:pt x="644" y="1206"/>
                  <a:pt x="640" y="1208"/>
                </a:cubicBezTo>
                <a:cubicBezTo>
                  <a:pt x="607" y="1218"/>
                  <a:pt x="574" y="1222"/>
                  <a:pt x="542" y="1220"/>
                </a:cubicBezTo>
                <a:cubicBezTo>
                  <a:pt x="541" y="1242"/>
                  <a:pt x="540" y="1264"/>
                  <a:pt x="539" y="1286"/>
                </a:cubicBezTo>
                <a:cubicBezTo>
                  <a:pt x="539" y="1295"/>
                  <a:pt x="538" y="1304"/>
                  <a:pt x="534" y="1312"/>
                </a:cubicBezTo>
                <a:cubicBezTo>
                  <a:pt x="527" y="1325"/>
                  <a:pt x="512" y="1331"/>
                  <a:pt x="497" y="1332"/>
                </a:cubicBezTo>
                <a:cubicBezTo>
                  <a:pt x="483" y="1333"/>
                  <a:pt x="468" y="1330"/>
                  <a:pt x="454" y="1332"/>
                </a:cubicBezTo>
                <a:cubicBezTo>
                  <a:pt x="449" y="1294"/>
                  <a:pt x="446" y="1257"/>
                  <a:pt x="447" y="1219"/>
                </a:cubicBezTo>
                <a:cubicBezTo>
                  <a:pt x="417" y="1218"/>
                  <a:pt x="386" y="1217"/>
                  <a:pt x="355" y="1216"/>
                </a:cubicBezTo>
                <a:cubicBezTo>
                  <a:pt x="348" y="1216"/>
                  <a:pt x="340" y="1215"/>
                  <a:pt x="335" y="1210"/>
                </a:cubicBezTo>
                <a:cubicBezTo>
                  <a:pt x="332" y="1206"/>
                  <a:pt x="331" y="1199"/>
                  <a:pt x="330" y="1194"/>
                </a:cubicBezTo>
                <a:cubicBezTo>
                  <a:pt x="329" y="1183"/>
                  <a:pt x="328" y="1173"/>
                  <a:pt x="327" y="1163"/>
                </a:cubicBezTo>
                <a:cubicBezTo>
                  <a:pt x="326" y="1154"/>
                  <a:pt x="326" y="1143"/>
                  <a:pt x="333" y="1138"/>
                </a:cubicBezTo>
                <a:cubicBezTo>
                  <a:pt x="337" y="1135"/>
                  <a:pt x="341" y="1134"/>
                  <a:pt x="346" y="1134"/>
                </a:cubicBezTo>
                <a:cubicBezTo>
                  <a:pt x="380" y="1130"/>
                  <a:pt x="415" y="1127"/>
                  <a:pt x="450" y="1125"/>
                </a:cubicBezTo>
                <a:moveTo>
                  <a:pt x="21" y="789"/>
                </a:moveTo>
                <a:cubicBezTo>
                  <a:pt x="148" y="777"/>
                  <a:pt x="472" y="783"/>
                  <a:pt x="506" y="781"/>
                </a:cubicBezTo>
                <a:cubicBezTo>
                  <a:pt x="637" y="777"/>
                  <a:pt x="815" y="782"/>
                  <a:pt x="946" y="776"/>
                </a:cubicBezTo>
                <a:moveTo>
                  <a:pt x="231" y="327"/>
                </a:moveTo>
                <a:cubicBezTo>
                  <a:pt x="305" y="316"/>
                  <a:pt x="493" y="321"/>
                  <a:pt x="513" y="320"/>
                </a:cubicBezTo>
                <a:cubicBezTo>
                  <a:pt x="589" y="315"/>
                  <a:pt x="693" y="321"/>
                  <a:pt x="769" y="314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6" name=""/>
          <p:cNvSpPr/>
          <p:nvPr/>
        </p:nvSpPr>
        <p:spPr>
          <a:xfrm>
            <a:off x="5130720" y="2343600"/>
            <a:ext cx="2409480" cy="2409840"/>
          </a:xfrm>
          <a:custGeom>
            <a:avLst/>
            <a:gdLst/>
            <a:ahLst/>
            <a:rect l="0" t="0" r="r" b="b"/>
            <a:pathLst>
              <a:path w="6693" h="6694">
                <a:moveTo>
                  <a:pt x="6693" y="3347"/>
                </a:moveTo>
                <a:cubicBezTo>
                  <a:pt x="6693" y="5196"/>
                  <a:pt x="5195" y="6694"/>
                  <a:pt x="3347" y="6694"/>
                </a:cubicBezTo>
                <a:cubicBezTo>
                  <a:pt x="1498" y="6694"/>
                  <a:pt x="0" y="5196"/>
                  <a:pt x="0" y="3347"/>
                </a:cubicBezTo>
                <a:cubicBezTo>
                  <a:pt x="0" y="1499"/>
                  <a:pt x="1498" y="0"/>
                  <a:pt x="3347" y="0"/>
                </a:cubicBezTo>
                <a:cubicBezTo>
                  <a:pt x="5195" y="0"/>
                  <a:pt x="6693" y="1499"/>
                  <a:pt x="6693" y="334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797" name="" descr=""/>
          <p:cNvPicPr/>
          <p:nvPr/>
        </p:nvPicPr>
        <p:blipFill>
          <a:blip r:embed="rId1"/>
          <a:stretch/>
        </p:blipFill>
        <p:spPr>
          <a:xfrm>
            <a:off x="4929840" y="2336400"/>
            <a:ext cx="2435040" cy="2435040"/>
          </a:xfrm>
          <a:prstGeom prst="rect">
            <a:avLst/>
          </a:prstGeom>
          <a:ln w="0">
            <a:noFill/>
          </a:ln>
        </p:spPr>
      </p:pic>
      <p:sp>
        <p:nvSpPr>
          <p:cNvPr id="1798" name=""/>
          <p:cNvSpPr txBox="1"/>
          <p:nvPr/>
        </p:nvSpPr>
        <p:spPr>
          <a:xfrm>
            <a:off x="5826240" y="7789320"/>
            <a:ext cx="1311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effects are mild 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0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1" name=""/>
          <p:cNvSpPr txBox="1"/>
          <p:nvPr/>
        </p:nvSpPr>
        <p:spPr>
          <a:xfrm>
            <a:off x="714564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2" name=""/>
          <p:cNvSpPr txBox="1"/>
          <p:nvPr/>
        </p:nvSpPr>
        <p:spPr>
          <a:xfrm>
            <a:off x="457200" y="2349000"/>
            <a:ext cx="2887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Will I be able to start a family?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3" name=""/>
          <p:cNvSpPr txBox="1"/>
          <p:nvPr/>
        </p:nvSpPr>
        <p:spPr>
          <a:xfrm>
            <a:off x="457200" y="2662560"/>
            <a:ext cx="5380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you’re thinking about having a baby, be sure to talk to your doctor about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4" name=""/>
          <p:cNvSpPr txBox="1"/>
          <p:nvPr/>
        </p:nvSpPr>
        <p:spPr>
          <a:xfrm>
            <a:off x="457200" y="2878560"/>
            <a:ext cx="5212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pros and cons of taking hydroxyurea. Experts are still learning about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5" name=""/>
          <p:cNvSpPr txBox="1"/>
          <p:nvPr/>
        </p:nvSpPr>
        <p:spPr>
          <a:xfrm>
            <a:off x="457200" y="3094560"/>
            <a:ext cx="5514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how hydroxyurea affects your ability to have a healthy baby. Taking it during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6" name=""/>
          <p:cNvSpPr txBox="1"/>
          <p:nvPr/>
        </p:nvSpPr>
        <p:spPr>
          <a:xfrm>
            <a:off x="457200" y="3310560"/>
            <a:ext cx="483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pregnancy is a personal choice that your doctor can help you make.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7" name=""/>
          <p:cNvSpPr txBox="1"/>
          <p:nvPr/>
        </p:nvSpPr>
        <p:spPr>
          <a:xfrm>
            <a:off x="457200" y="3684240"/>
            <a:ext cx="62856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Women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8" name=""/>
          <p:cNvSpPr txBox="1"/>
          <p:nvPr/>
        </p:nvSpPr>
        <p:spPr>
          <a:xfrm>
            <a:off x="673200" y="3951720"/>
            <a:ext cx="5226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are pregnant or planning to get pregnant, talk to your doctor to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9" name=""/>
          <p:cNvSpPr txBox="1"/>
          <p:nvPr/>
        </p:nvSpPr>
        <p:spPr>
          <a:xfrm>
            <a:off x="838080" y="4154760"/>
            <a:ext cx="953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make a plan.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0" name=""/>
          <p:cNvSpPr txBox="1"/>
          <p:nvPr/>
        </p:nvSpPr>
        <p:spPr>
          <a:xfrm>
            <a:off x="673200" y="4415040"/>
            <a:ext cx="5222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may increase the risk of birth defects, but we don’t know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1" name=""/>
          <p:cNvSpPr txBox="1"/>
          <p:nvPr/>
        </p:nvSpPr>
        <p:spPr>
          <a:xfrm>
            <a:off x="838080" y="4618440"/>
            <a:ext cx="861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for sure yet.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2" name=""/>
          <p:cNvSpPr txBox="1"/>
          <p:nvPr/>
        </p:nvSpPr>
        <p:spPr>
          <a:xfrm>
            <a:off x="673200" y="4878720"/>
            <a:ext cx="5462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Some women choose to stop taking hydroxyurea early in their pregnancy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3" name=""/>
          <p:cNvSpPr txBox="1"/>
          <p:nvPr/>
        </p:nvSpPr>
        <p:spPr>
          <a:xfrm>
            <a:off x="838080" y="5081760"/>
            <a:ext cx="4677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and then start it again during the third trimester (after 29 weeks).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4" name=""/>
          <p:cNvSpPr txBox="1"/>
          <p:nvPr/>
        </p:nvSpPr>
        <p:spPr>
          <a:xfrm>
            <a:off x="457200" y="5462280"/>
            <a:ext cx="36036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Men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5" name=""/>
          <p:cNvSpPr txBox="1"/>
          <p:nvPr/>
        </p:nvSpPr>
        <p:spPr>
          <a:xfrm>
            <a:off x="673200" y="5729760"/>
            <a:ext cx="5113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can lower your sperm count, which may already be low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6" name=""/>
          <p:cNvSpPr txBox="1"/>
          <p:nvPr/>
        </p:nvSpPr>
        <p:spPr>
          <a:xfrm>
            <a:off x="838080" y="5932800"/>
            <a:ext cx="1826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due to sickle cell disease.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7" name=""/>
          <p:cNvSpPr txBox="1"/>
          <p:nvPr/>
        </p:nvSpPr>
        <p:spPr>
          <a:xfrm>
            <a:off x="673200" y="6193080"/>
            <a:ext cx="4862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Painful erections are a complication of sickle cell disease that can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8" name=""/>
          <p:cNvSpPr txBox="1"/>
          <p:nvPr/>
        </p:nvSpPr>
        <p:spPr>
          <a:xfrm>
            <a:off x="838080" y="6396480"/>
            <a:ext cx="4592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cause permanent damage to the penis. Hydroxyurea may make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9" name=""/>
          <p:cNvSpPr txBox="1"/>
          <p:nvPr/>
        </p:nvSpPr>
        <p:spPr>
          <a:xfrm>
            <a:off x="838080" y="6599520"/>
            <a:ext cx="2428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these painful erections less likely.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0" name=""/>
          <p:cNvSpPr txBox="1"/>
          <p:nvPr/>
        </p:nvSpPr>
        <p:spPr>
          <a:xfrm>
            <a:off x="5889600" y="3354840"/>
            <a:ext cx="1169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Many men and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1" name=""/>
          <p:cNvSpPr txBox="1"/>
          <p:nvPr/>
        </p:nvSpPr>
        <p:spPr>
          <a:xfrm>
            <a:off x="5889600" y="3570840"/>
            <a:ext cx="1377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women who have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2" name=""/>
          <p:cNvSpPr txBox="1"/>
          <p:nvPr/>
        </p:nvSpPr>
        <p:spPr>
          <a:xfrm>
            <a:off x="5889600" y="3786480"/>
            <a:ext cx="1495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taken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3" name=""/>
          <p:cNvSpPr txBox="1"/>
          <p:nvPr/>
        </p:nvSpPr>
        <p:spPr>
          <a:xfrm>
            <a:off x="5889600" y="4002480"/>
            <a:ext cx="1358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have had healthy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4" name=""/>
          <p:cNvSpPr/>
          <p:nvPr/>
        </p:nvSpPr>
        <p:spPr>
          <a:xfrm>
            <a:off x="5400000" y="3441960"/>
            <a:ext cx="335880" cy="394200"/>
          </a:xfrm>
          <a:custGeom>
            <a:avLst/>
            <a:gdLst/>
            <a:ahLst/>
            <a:rect l="0" t="0" r="r" b="b"/>
            <a:pathLst>
              <a:path w="933" h="1095">
                <a:moveTo>
                  <a:pt x="578" y="1095"/>
                </a:moveTo>
                <a:cubicBezTo>
                  <a:pt x="476" y="1025"/>
                  <a:pt x="390" y="957"/>
                  <a:pt x="242" y="755"/>
                </a:cubicBezTo>
                <a:cubicBezTo>
                  <a:pt x="120" y="589"/>
                  <a:pt x="49" y="378"/>
                  <a:pt x="19" y="272"/>
                </a:cubicBezTo>
                <a:cubicBezTo>
                  <a:pt x="-18" y="139"/>
                  <a:pt x="-4" y="56"/>
                  <a:pt x="96" y="10"/>
                </a:cubicBezTo>
                <a:cubicBezTo>
                  <a:pt x="154" y="-17"/>
                  <a:pt x="183" y="15"/>
                  <a:pt x="211" y="37"/>
                </a:cubicBezTo>
                <a:cubicBezTo>
                  <a:pt x="372" y="156"/>
                  <a:pt x="432" y="384"/>
                  <a:pt x="479" y="578"/>
                </a:cubicBezTo>
                <a:cubicBezTo>
                  <a:pt x="525" y="438"/>
                  <a:pt x="567" y="367"/>
                  <a:pt x="630" y="271"/>
                </a:cubicBezTo>
                <a:cubicBezTo>
                  <a:pt x="659" y="227"/>
                  <a:pt x="774" y="88"/>
                  <a:pt x="874" y="128"/>
                </a:cubicBezTo>
                <a:cubicBezTo>
                  <a:pt x="941" y="155"/>
                  <a:pt x="937" y="245"/>
                  <a:pt x="929" y="316"/>
                </a:cubicBezTo>
                <a:cubicBezTo>
                  <a:pt x="920" y="395"/>
                  <a:pt x="888" y="468"/>
                  <a:pt x="857" y="541"/>
                </a:cubicBezTo>
                <a:cubicBezTo>
                  <a:pt x="771" y="741"/>
                  <a:pt x="664" y="894"/>
                  <a:pt x="578" y="1095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5" name=""/>
          <p:cNvSpPr/>
          <p:nvPr/>
        </p:nvSpPr>
        <p:spPr>
          <a:xfrm>
            <a:off x="5364720" y="3415320"/>
            <a:ext cx="359640" cy="427320"/>
          </a:xfrm>
          <a:custGeom>
            <a:avLst/>
            <a:gdLst/>
            <a:ahLst/>
            <a:rect l="0" t="0" r="r" b="b"/>
            <a:pathLst>
              <a:path w="999" h="1187">
                <a:moveTo>
                  <a:pt x="606" y="957"/>
                </a:moveTo>
                <a:cubicBezTo>
                  <a:pt x="561" y="1013"/>
                  <a:pt x="642" y="1076"/>
                  <a:pt x="684" y="1017"/>
                </a:cubicBezTo>
                <a:cubicBezTo>
                  <a:pt x="779" y="886"/>
                  <a:pt x="866" y="746"/>
                  <a:pt x="930" y="598"/>
                </a:cubicBezTo>
                <a:cubicBezTo>
                  <a:pt x="985" y="471"/>
                  <a:pt x="1031" y="312"/>
                  <a:pt x="969" y="180"/>
                </a:cubicBezTo>
                <a:cubicBezTo>
                  <a:pt x="902" y="36"/>
                  <a:pt x="744" y="137"/>
                  <a:pt x="674" y="219"/>
                </a:cubicBezTo>
                <a:cubicBezTo>
                  <a:pt x="608" y="297"/>
                  <a:pt x="563" y="389"/>
                  <a:pt x="524" y="484"/>
                </a:cubicBezTo>
                <a:cubicBezTo>
                  <a:pt x="490" y="369"/>
                  <a:pt x="450" y="257"/>
                  <a:pt x="386" y="153"/>
                </a:cubicBezTo>
                <a:cubicBezTo>
                  <a:pt x="324" y="48"/>
                  <a:pt x="193" y="-62"/>
                  <a:pt x="73" y="42"/>
                </a:cubicBezTo>
                <a:cubicBezTo>
                  <a:pt x="-48" y="147"/>
                  <a:pt x="7" y="320"/>
                  <a:pt x="56" y="447"/>
                </a:cubicBezTo>
                <a:cubicBezTo>
                  <a:pt x="109" y="585"/>
                  <a:pt x="180" y="719"/>
                  <a:pt x="269" y="837"/>
                </a:cubicBezTo>
                <a:cubicBezTo>
                  <a:pt x="370" y="968"/>
                  <a:pt x="488" y="1083"/>
                  <a:pt x="621" y="1183"/>
                </a:cubicBezTo>
                <a:cubicBezTo>
                  <a:pt x="641" y="1199"/>
                  <a:pt x="662" y="1164"/>
                  <a:pt x="641" y="1148"/>
                </a:cubicBezTo>
                <a:cubicBezTo>
                  <a:pt x="390" y="955"/>
                  <a:pt x="200" y="671"/>
                  <a:pt x="102" y="371"/>
                </a:cubicBezTo>
                <a:cubicBezTo>
                  <a:pt x="78" y="296"/>
                  <a:pt x="49" y="199"/>
                  <a:pt x="98" y="127"/>
                </a:cubicBezTo>
                <a:cubicBezTo>
                  <a:pt x="157" y="39"/>
                  <a:pt x="245" y="90"/>
                  <a:pt x="295" y="157"/>
                </a:cubicBezTo>
                <a:cubicBezTo>
                  <a:pt x="395" y="293"/>
                  <a:pt x="438" y="466"/>
                  <a:pt x="484" y="625"/>
                </a:cubicBezTo>
                <a:cubicBezTo>
                  <a:pt x="496" y="666"/>
                  <a:pt x="549" y="661"/>
                  <a:pt x="563" y="625"/>
                </a:cubicBezTo>
                <a:cubicBezTo>
                  <a:pt x="602" y="518"/>
                  <a:pt x="642" y="412"/>
                  <a:pt x="706" y="317"/>
                </a:cubicBezTo>
                <a:cubicBezTo>
                  <a:pt x="734" y="274"/>
                  <a:pt x="772" y="225"/>
                  <a:pt x="819" y="199"/>
                </a:cubicBezTo>
                <a:cubicBezTo>
                  <a:pt x="896" y="157"/>
                  <a:pt x="917" y="232"/>
                  <a:pt x="922" y="296"/>
                </a:cubicBezTo>
                <a:cubicBezTo>
                  <a:pt x="929" y="420"/>
                  <a:pt x="871" y="538"/>
                  <a:pt x="815" y="644"/>
                </a:cubicBezTo>
                <a:cubicBezTo>
                  <a:pt x="753" y="755"/>
                  <a:pt x="684" y="860"/>
                  <a:pt x="606" y="95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5877000" y="465012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7" name=""/>
          <p:cNvSpPr/>
          <p:nvPr/>
        </p:nvSpPr>
        <p:spPr>
          <a:xfrm>
            <a:off x="-80280" y="7073640"/>
            <a:ext cx="7395480" cy="2502360"/>
          </a:xfrm>
          <a:custGeom>
            <a:avLst/>
            <a:gdLst/>
            <a:ahLst/>
            <a:rect l="0" t="0" r="r" b="b"/>
            <a:pathLst>
              <a:path w="20543" h="6951">
                <a:moveTo>
                  <a:pt x="0" y="6951"/>
                </a:moveTo>
                <a:lnTo>
                  <a:pt x="20543" y="6951"/>
                </a:lnTo>
                <a:lnTo>
                  <a:pt x="20543" y="0"/>
                </a:lnTo>
                <a:lnTo>
                  <a:pt x="0" y="0"/>
                </a:lnTo>
                <a:lnTo>
                  <a:pt x="0" y="6951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8" name=""/>
          <p:cNvSpPr/>
          <p:nvPr/>
        </p:nvSpPr>
        <p:spPr>
          <a:xfrm>
            <a:off x="-114480" y="-114480"/>
            <a:ext cx="8001720" cy="2311920"/>
          </a:xfrm>
          <a:custGeom>
            <a:avLst/>
            <a:gdLst/>
            <a:ahLst/>
            <a:rect l="0" t="0" r="r" b="b"/>
            <a:pathLst>
              <a:path w="22227" h="6422">
                <a:moveTo>
                  <a:pt x="0" y="6422"/>
                </a:moveTo>
                <a:lnTo>
                  <a:pt x="22227" y="6422"/>
                </a:lnTo>
                <a:lnTo>
                  <a:pt x="22227" y="0"/>
                </a:lnTo>
                <a:lnTo>
                  <a:pt x="0" y="0"/>
                </a:lnTo>
                <a:lnTo>
                  <a:pt x="0" y="6422"/>
                </a:ln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829" name="" descr=""/>
          <p:cNvPicPr/>
          <p:nvPr/>
        </p:nvPicPr>
        <p:blipFill>
          <a:blip r:embed="rId1"/>
          <a:stretch/>
        </p:blipFill>
        <p:spPr>
          <a:xfrm flipH="1">
            <a:off x="-13320" y="-13680"/>
            <a:ext cx="7798680" cy="2224440"/>
          </a:xfrm>
          <a:prstGeom prst="rect">
            <a:avLst/>
          </a:prstGeom>
          <a:ln w="0">
            <a:noFill/>
          </a:ln>
        </p:spPr>
      </p:pic>
      <p:sp>
        <p:nvSpPr>
          <p:cNvPr id="1830" name=""/>
          <p:cNvSpPr txBox="1"/>
          <p:nvPr/>
        </p:nvSpPr>
        <p:spPr>
          <a:xfrm>
            <a:off x="5889600" y="4218480"/>
            <a:ext cx="619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babies 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1" name=""/>
          <p:cNvSpPr txBox="1"/>
          <p:nvPr/>
        </p:nvSpPr>
        <p:spPr>
          <a:xfrm>
            <a:off x="457200" y="7178400"/>
            <a:ext cx="1377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Nikita’s Story*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2" name=""/>
          <p:cNvSpPr txBox="1"/>
          <p:nvPr/>
        </p:nvSpPr>
        <p:spPr>
          <a:xfrm>
            <a:off x="457200" y="7549560"/>
            <a:ext cx="3830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“</a:t>
            </a:r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My baby is perfectly healthy and doing just fine .”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3" name=""/>
          <p:cNvSpPr txBox="1"/>
          <p:nvPr/>
        </p:nvSpPr>
        <p:spPr>
          <a:xfrm>
            <a:off x="457200" y="7879680"/>
            <a:ext cx="5383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Nikita started taking hydroxyurea after she got sick during a business trip,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4" name=""/>
          <p:cNvSpPr txBox="1"/>
          <p:nvPr/>
        </p:nvSpPr>
        <p:spPr>
          <a:xfrm>
            <a:off x="457200" y="8095680"/>
            <a:ext cx="5349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and it helped her a lot. After taking it for over 5 years, Nikita got pregnant.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5" name=""/>
          <p:cNvSpPr txBox="1"/>
          <p:nvPr/>
        </p:nvSpPr>
        <p:spPr>
          <a:xfrm>
            <a:off x="457200" y="8425800"/>
            <a:ext cx="7111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She talked to her doctor about continuing to take hydroxyurea, and together they decided the best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6" name=""/>
          <p:cNvSpPr txBox="1"/>
          <p:nvPr/>
        </p:nvSpPr>
        <p:spPr>
          <a:xfrm>
            <a:off x="457200" y="8641800"/>
            <a:ext cx="7465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choice for her and the baby was to stop taking it during her pregnancy. After she gave birth to a healthy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7" name=""/>
          <p:cNvSpPr txBox="1"/>
          <p:nvPr/>
        </p:nvSpPr>
        <p:spPr>
          <a:xfrm>
            <a:off x="457200" y="8857800"/>
            <a:ext cx="6718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baby boy, Nikita started taking hydroxyurea again. Now, both she and her son are doing well.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8" name=""/>
          <p:cNvSpPr/>
          <p:nvPr/>
        </p:nvSpPr>
        <p:spPr>
          <a:xfrm>
            <a:off x="5312160" y="5949000"/>
            <a:ext cx="2169000" cy="2169000"/>
          </a:xfrm>
          <a:custGeom>
            <a:avLst/>
            <a:gdLst/>
            <a:ahLst/>
            <a:rect l="0" t="0" r="r" b="b"/>
            <a:pathLst>
              <a:path w="6025" h="6025">
                <a:moveTo>
                  <a:pt x="6025" y="3012"/>
                </a:moveTo>
                <a:cubicBezTo>
                  <a:pt x="6025" y="4676"/>
                  <a:pt x="4676" y="6025"/>
                  <a:pt x="3013" y="6025"/>
                </a:cubicBezTo>
                <a:cubicBezTo>
                  <a:pt x="1349" y="6025"/>
                  <a:pt x="0" y="4676"/>
                  <a:pt x="0" y="3012"/>
                </a:cubicBezTo>
                <a:cubicBezTo>
                  <a:pt x="0" y="1349"/>
                  <a:pt x="1349" y="0"/>
                  <a:pt x="3013" y="0"/>
                </a:cubicBezTo>
                <a:cubicBezTo>
                  <a:pt x="4676" y="0"/>
                  <a:pt x="6025" y="1349"/>
                  <a:pt x="6025" y="3012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839" name="" descr=""/>
          <p:cNvPicPr/>
          <p:nvPr/>
        </p:nvPicPr>
        <p:blipFill>
          <a:blip r:embed="rId2"/>
          <a:stretch/>
        </p:blipFill>
        <p:spPr>
          <a:xfrm>
            <a:off x="5129640" y="5940720"/>
            <a:ext cx="2194200" cy="2194200"/>
          </a:xfrm>
          <a:prstGeom prst="rect">
            <a:avLst/>
          </a:prstGeom>
          <a:ln w="0">
            <a:noFill/>
          </a:ln>
        </p:spPr>
      </p:pic>
      <p:sp>
        <p:nvSpPr>
          <p:cNvPr id="1840" name=""/>
          <p:cNvSpPr txBox="1"/>
          <p:nvPr/>
        </p:nvSpPr>
        <p:spPr>
          <a:xfrm>
            <a:off x="457200" y="9189720"/>
            <a:ext cx="523872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*The stories in this booklet are from real people who shared their experiences with ASH.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2" name=""/>
          <p:cNvSpPr txBox="1"/>
          <p:nvPr/>
        </p:nvSpPr>
        <p:spPr>
          <a:xfrm>
            <a:off x="45720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3" name=""/>
          <p:cNvSpPr txBox="1"/>
          <p:nvPr/>
        </p:nvSpPr>
        <p:spPr>
          <a:xfrm>
            <a:off x="5826240" y="1219680"/>
            <a:ext cx="1390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isn’t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4" name=""/>
          <p:cNvSpPr txBox="1"/>
          <p:nvPr/>
        </p:nvSpPr>
        <p:spPr>
          <a:xfrm>
            <a:off x="5826240" y="1435680"/>
            <a:ext cx="1220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very expensive,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5" name=""/>
          <p:cNvSpPr txBox="1"/>
          <p:nvPr/>
        </p:nvSpPr>
        <p:spPr>
          <a:xfrm>
            <a:off x="5826240" y="1651680"/>
            <a:ext cx="1288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and most health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6" name=""/>
          <p:cNvSpPr txBox="1"/>
          <p:nvPr/>
        </p:nvSpPr>
        <p:spPr>
          <a:xfrm>
            <a:off x="5826240" y="1867680"/>
            <a:ext cx="1242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insurance plans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7" name=""/>
          <p:cNvSpPr/>
          <p:nvPr/>
        </p:nvSpPr>
        <p:spPr>
          <a:xfrm>
            <a:off x="5813280" y="251892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8" name=""/>
          <p:cNvSpPr/>
          <p:nvPr/>
        </p:nvSpPr>
        <p:spPr>
          <a:xfrm>
            <a:off x="5338440" y="1290240"/>
            <a:ext cx="328320" cy="460080"/>
          </a:xfrm>
          <a:custGeom>
            <a:avLst/>
            <a:gdLst/>
            <a:ahLst/>
            <a:rect l="0" t="0" r="r" b="b"/>
            <a:pathLst>
              <a:path w="912" h="1278">
                <a:moveTo>
                  <a:pt x="880" y="718"/>
                </a:moveTo>
                <a:cubicBezTo>
                  <a:pt x="831" y="628"/>
                  <a:pt x="737" y="572"/>
                  <a:pt x="647" y="520"/>
                </a:cubicBezTo>
                <a:cubicBezTo>
                  <a:pt x="613" y="500"/>
                  <a:pt x="574" y="479"/>
                  <a:pt x="535" y="487"/>
                </a:cubicBezTo>
                <a:cubicBezTo>
                  <a:pt x="535" y="436"/>
                  <a:pt x="535" y="385"/>
                  <a:pt x="535" y="334"/>
                </a:cubicBezTo>
                <a:cubicBezTo>
                  <a:pt x="591" y="347"/>
                  <a:pt x="674" y="378"/>
                  <a:pt x="723" y="408"/>
                </a:cubicBezTo>
                <a:cubicBezTo>
                  <a:pt x="745" y="333"/>
                  <a:pt x="795" y="267"/>
                  <a:pt x="862" y="223"/>
                </a:cubicBezTo>
                <a:cubicBezTo>
                  <a:pt x="772" y="167"/>
                  <a:pt x="672" y="105"/>
                  <a:pt x="566" y="89"/>
                </a:cubicBezTo>
                <a:cubicBezTo>
                  <a:pt x="556" y="87"/>
                  <a:pt x="534" y="88"/>
                  <a:pt x="534" y="82"/>
                </a:cubicBezTo>
                <a:cubicBezTo>
                  <a:pt x="534" y="55"/>
                  <a:pt x="534" y="28"/>
                  <a:pt x="535" y="1"/>
                </a:cubicBezTo>
                <a:cubicBezTo>
                  <a:pt x="474" y="6"/>
                  <a:pt x="420" y="-3"/>
                  <a:pt x="359" y="1"/>
                </a:cubicBezTo>
                <a:cubicBezTo>
                  <a:pt x="361" y="34"/>
                  <a:pt x="360" y="94"/>
                  <a:pt x="355" y="86"/>
                </a:cubicBezTo>
                <a:cubicBezTo>
                  <a:pt x="297" y="101"/>
                  <a:pt x="240" y="121"/>
                  <a:pt x="185" y="147"/>
                </a:cubicBezTo>
                <a:cubicBezTo>
                  <a:pt x="146" y="165"/>
                  <a:pt x="108" y="186"/>
                  <a:pt x="81" y="219"/>
                </a:cubicBezTo>
                <a:cubicBezTo>
                  <a:pt x="42" y="266"/>
                  <a:pt x="33" y="329"/>
                  <a:pt x="28" y="389"/>
                </a:cubicBezTo>
                <a:cubicBezTo>
                  <a:pt x="21" y="463"/>
                  <a:pt x="21" y="545"/>
                  <a:pt x="72" y="600"/>
                </a:cubicBezTo>
                <a:cubicBezTo>
                  <a:pt x="92" y="621"/>
                  <a:pt x="117" y="636"/>
                  <a:pt x="143" y="649"/>
                </a:cubicBezTo>
                <a:cubicBezTo>
                  <a:pt x="211" y="681"/>
                  <a:pt x="285" y="699"/>
                  <a:pt x="360" y="702"/>
                </a:cubicBezTo>
                <a:cubicBezTo>
                  <a:pt x="367" y="770"/>
                  <a:pt x="369" y="833"/>
                  <a:pt x="363" y="904"/>
                </a:cubicBezTo>
                <a:cubicBezTo>
                  <a:pt x="261" y="875"/>
                  <a:pt x="175" y="842"/>
                  <a:pt x="81" y="797"/>
                </a:cubicBezTo>
                <a:cubicBezTo>
                  <a:pt x="78" y="862"/>
                  <a:pt x="0" y="989"/>
                  <a:pt x="0" y="989"/>
                </a:cubicBezTo>
                <a:cubicBezTo>
                  <a:pt x="54" y="1030"/>
                  <a:pt x="90" y="1054"/>
                  <a:pt x="152" y="1083"/>
                </a:cubicBezTo>
                <a:cubicBezTo>
                  <a:pt x="215" y="1112"/>
                  <a:pt x="304" y="1145"/>
                  <a:pt x="372" y="1134"/>
                </a:cubicBezTo>
                <a:cubicBezTo>
                  <a:pt x="368" y="1181"/>
                  <a:pt x="369" y="1278"/>
                  <a:pt x="369" y="1278"/>
                </a:cubicBezTo>
                <a:cubicBezTo>
                  <a:pt x="426" y="1278"/>
                  <a:pt x="483" y="1278"/>
                  <a:pt x="540" y="1278"/>
                </a:cubicBezTo>
                <a:cubicBezTo>
                  <a:pt x="544" y="1232"/>
                  <a:pt x="545" y="1186"/>
                  <a:pt x="543" y="1140"/>
                </a:cubicBezTo>
                <a:cubicBezTo>
                  <a:pt x="656" y="1159"/>
                  <a:pt x="778" y="1116"/>
                  <a:pt x="849" y="1029"/>
                </a:cubicBezTo>
                <a:cubicBezTo>
                  <a:pt x="919" y="943"/>
                  <a:pt x="933" y="815"/>
                  <a:pt x="880" y="718"/>
                </a:cubicBezTo>
                <a:moveTo>
                  <a:pt x="368" y="469"/>
                </a:moveTo>
                <a:cubicBezTo>
                  <a:pt x="340" y="470"/>
                  <a:pt x="303" y="467"/>
                  <a:pt x="291" y="443"/>
                </a:cubicBezTo>
                <a:cubicBezTo>
                  <a:pt x="287" y="434"/>
                  <a:pt x="287" y="423"/>
                  <a:pt x="287" y="413"/>
                </a:cubicBezTo>
                <a:cubicBezTo>
                  <a:pt x="287" y="398"/>
                  <a:pt x="287" y="382"/>
                  <a:pt x="287" y="367"/>
                </a:cubicBezTo>
                <a:cubicBezTo>
                  <a:pt x="287" y="360"/>
                  <a:pt x="288" y="353"/>
                  <a:pt x="291" y="346"/>
                </a:cubicBezTo>
                <a:cubicBezTo>
                  <a:pt x="300" y="329"/>
                  <a:pt x="350" y="324"/>
                  <a:pt x="371" y="328"/>
                </a:cubicBezTo>
                <a:cubicBezTo>
                  <a:pt x="365" y="375"/>
                  <a:pt x="366" y="422"/>
                  <a:pt x="368" y="469"/>
                </a:cubicBezTo>
                <a:moveTo>
                  <a:pt x="614" y="867"/>
                </a:moveTo>
                <a:cubicBezTo>
                  <a:pt x="592" y="890"/>
                  <a:pt x="561" y="903"/>
                  <a:pt x="530" y="900"/>
                </a:cubicBezTo>
                <a:cubicBezTo>
                  <a:pt x="521" y="847"/>
                  <a:pt x="527" y="767"/>
                  <a:pt x="531" y="714"/>
                </a:cubicBezTo>
                <a:cubicBezTo>
                  <a:pt x="552" y="712"/>
                  <a:pt x="573" y="710"/>
                  <a:pt x="594" y="714"/>
                </a:cubicBezTo>
                <a:cubicBezTo>
                  <a:pt x="615" y="719"/>
                  <a:pt x="636" y="730"/>
                  <a:pt x="645" y="749"/>
                </a:cubicBezTo>
                <a:cubicBezTo>
                  <a:pt x="651" y="760"/>
                  <a:pt x="652" y="774"/>
                  <a:pt x="651" y="787"/>
                </a:cubicBezTo>
                <a:cubicBezTo>
                  <a:pt x="649" y="817"/>
                  <a:pt x="636" y="846"/>
                  <a:pt x="614" y="867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9" name=""/>
          <p:cNvSpPr/>
          <p:nvPr/>
        </p:nvSpPr>
        <p:spPr>
          <a:xfrm>
            <a:off x="5319000" y="1279080"/>
            <a:ext cx="327600" cy="458280"/>
          </a:xfrm>
          <a:custGeom>
            <a:avLst/>
            <a:gdLst/>
            <a:ahLst/>
            <a:rect l="0" t="0" r="r" b="b"/>
            <a:pathLst>
              <a:path fill="none" w="910" h="1273">
                <a:moveTo>
                  <a:pt x="534" y="485"/>
                </a:moveTo>
                <a:cubicBezTo>
                  <a:pt x="534" y="434"/>
                  <a:pt x="534" y="384"/>
                  <a:pt x="534" y="333"/>
                </a:cubicBezTo>
                <a:cubicBezTo>
                  <a:pt x="590" y="345"/>
                  <a:pt x="672" y="376"/>
                  <a:pt x="721" y="406"/>
                </a:cubicBezTo>
                <a:cubicBezTo>
                  <a:pt x="744" y="332"/>
                  <a:pt x="794" y="266"/>
                  <a:pt x="860" y="222"/>
                </a:cubicBezTo>
                <a:cubicBezTo>
                  <a:pt x="771" y="166"/>
                  <a:pt x="671" y="104"/>
                  <a:pt x="565" y="88"/>
                </a:cubicBezTo>
                <a:cubicBezTo>
                  <a:pt x="555" y="86"/>
                  <a:pt x="533" y="87"/>
                  <a:pt x="533" y="81"/>
                </a:cubicBezTo>
                <a:cubicBezTo>
                  <a:pt x="533" y="54"/>
                  <a:pt x="533" y="28"/>
                  <a:pt x="534" y="1"/>
                </a:cubicBezTo>
                <a:cubicBezTo>
                  <a:pt x="473" y="5"/>
                  <a:pt x="419" y="-3"/>
                  <a:pt x="359" y="1"/>
                </a:cubicBezTo>
                <a:cubicBezTo>
                  <a:pt x="360" y="34"/>
                  <a:pt x="360" y="93"/>
                  <a:pt x="354" y="85"/>
                </a:cubicBezTo>
                <a:cubicBezTo>
                  <a:pt x="296" y="100"/>
                  <a:pt x="240" y="121"/>
                  <a:pt x="185" y="146"/>
                </a:cubicBezTo>
                <a:cubicBezTo>
                  <a:pt x="146" y="164"/>
                  <a:pt x="108" y="185"/>
                  <a:pt x="81" y="217"/>
                </a:cubicBezTo>
                <a:cubicBezTo>
                  <a:pt x="42" y="264"/>
                  <a:pt x="33" y="328"/>
                  <a:pt x="28" y="388"/>
                </a:cubicBezTo>
                <a:cubicBezTo>
                  <a:pt x="21" y="461"/>
                  <a:pt x="22" y="543"/>
                  <a:pt x="72" y="598"/>
                </a:cubicBezTo>
                <a:cubicBezTo>
                  <a:pt x="92" y="618"/>
                  <a:pt x="117" y="633"/>
                  <a:pt x="143" y="646"/>
                </a:cubicBezTo>
                <a:cubicBezTo>
                  <a:pt x="210" y="678"/>
                  <a:pt x="285" y="696"/>
                  <a:pt x="359" y="699"/>
                </a:cubicBezTo>
                <a:cubicBezTo>
                  <a:pt x="367" y="767"/>
                  <a:pt x="368" y="830"/>
                  <a:pt x="362" y="900"/>
                </a:cubicBezTo>
                <a:cubicBezTo>
                  <a:pt x="261" y="872"/>
                  <a:pt x="175" y="839"/>
                  <a:pt x="81" y="794"/>
                </a:cubicBezTo>
                <a:cubicBezTo>
                  <a:pt x="78" y="858"/>
                  <a:pt x="0" y="985"/>
                  <a:pt x="0" y="985"/>
                </a:cubicBezTo>
                <a:cubicBezTo>
                  <a:pt x="54" y="1025"/>
                  <a:pt x="90" y="1050"/>
                  <a:pt x="152" y="1079"/>
                </a:cubicBezTo>
                <a:cubicBezTo>
                  <a:pt x="214" y="1107"/>
                  <a:pt x="303" y="1140"/>
                  <a:pt x="371" y="1129"/>
                </a:cubicBezTo>
                <a:cubicBezTo>
                  <a:pt x="368" y="1176"/>
                  <a:pt x="368" y="1273"/>
                  <a:pt x="368" y="1273"/>
                </a:cubicBezTo>
                <a:cubicBezTo>
                  <a:pt x="425" y="1273"/>
                  <a:pt x="482" y="1273"/>
                  <a:pt x="539" y="1273"/>
                </a:cubicBezTo>
                <a:cubicBezTo>
                  <a:pt x="543" y="1227"/>
                  <a:pt x="544" y="1181"/>
                  <a:pt x="542" y="1135"/>
                </a:cubicBezTo>
                <a:cubicBezTo>
                  <a:pt x="655" y="1154"/>
                  <a:pt x="776" y="1111"/>
                  <a:pt x="847" y="1025"/>
                </a:cubicBezTo>
                <a:cubicBezTo>
                  <a:pt x="917" y="939"/>
                  <a:pt x="931" y="812"/>
                  <a:pt x="878" y="715"/>
                </a:cubicBezTo>
                <a:cubicBezTo>
                  <a:pt x="830" y="625"/>
                  <a:pt x="736" y="569"/>
                  <a:pt x="646" y="517"/>
                </a:cubicBezTo>
                <a:cubicBezTo>
                  <a:pt x="611" y="497"/>
                  <a:pt x="572" y="477"/>
                  <a:pt x="533" y="485"/>
                </a:cubicBezTo>
                <a:moveTo>
                  <a:pt x="370" y="326"/>
                </a:moveTo>
                <a:cubicBezTo>
                  <a:pt x="350" y="322"/>
                  <a:pt x="300" y="327"/>
                  <a:pt x="290" y="345"/>
                </a:cubicBezTo>
                <a:cubicBezTo>
                  <a:pt x="287" y="351"/>
                  <a:pt x="287" y="358"/>
                  <a:pt x="287" y="365"/>
                </a:cubicBezTo>
                <a:cubicBezTo>
                  <a:pt x="287" y="380"/>
                  <a:pt x="287" y="396"/>
                  <a:pt x="287" y="411"/>
                </a:cubicBezTo>
                <a:cubicBezTo>
                  <a:pt x="287" y="421"/>
                  <a:pt x="286" y="432"/>
                  <a:pt x="291" y="441"/>
                </a:cubicBezTo>
                <a:cubicBezTo>
                  <a:pt x="302" y="465"/>
                  <a:pt x="340" y="468"/>
                  <a:pt x="367" y="467"/>
                </a:cubicBezTo>
                <a:cubicBezTo>
                  <a:pt x="366" y="420"/>
                  <a:pt x="364" y="373"/>
                  <a:pt x="370" y="326"/>
                </a:cubicBezTo>
                <a:moveTo>
                  <a:pt x="530" y="711"/>
                </a:moveTo>
                <a:cubicBezTo>
                  <a:pt x="526" y="763"/>
                  <a:pt x="520" y="844"/>
                  <a:pt x="529" y="896"/>
                </a:cubicBezTo>
                <a:cubicBezTo>
                  <a:pt x="560" y="898"/>
                  <a:pt x="591" y="885"/>
                  <a:pt x="613" y="864"/>
                </a:cubicBezTo>
                <a:cubicBezTo>
                  <a:pt x="635" y="842"/>
                  <a:pt x="647" y="813"/>
                  <a:pt x="649" y="783"/>
                </a:cubicBezTo>
                <a:cubicBezTo>
                  <a:pt x="650" y="770"/>
                  <a:pt x="649" y="757"/>
                  <a:pt x="644" y="745"/>
                </a:cubicBezTo>
                <a:cubicBezTo>
                  <a:pt x="634" y="727"/>
                  <a:pt x="614" y="716"/>
                  <a:pt x="593" y="711"/>
                </a:cubicBezTo>
                <a:cubicBezTo>
                  <a:pt x="572" y="707"/>
                  <a:pt x="551" y="709"/>
                  <a:pt x="530" y="711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0" name=""/>
          <p:cNvSpPr/>
          <p:nvPr/>
        </p:nvSpPr>
        <p:spPr>
          <a:xfrm>
            <a:off x="5846400" y="3409560"/>
            <a:ext cx="0" cy="1234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1" name=""/>
          <p:cNvSpPr/>
          <p:nvPr/>
        </p:nvSpPr>
        <p:spPr>
          <a:xfrm>
            <a:off x="6762240" y="3409560"/>
            <a:ext cx="0" cy="1234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2" name=""/>
          <p:cNvSpPr/>
          <p:nvPr/>
        </p:nvSpPr>
        <p:spPr>
          <a:xfrm>
            <a:off x="670500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3" name=""/>
          <p:cNvSpPr/>
          <p:nvPr/>
        </p:nvSpPr>
        <p:spPr>
          <a:xfrm>
            <a:off x="6647760" y="3409560"/>
            <a:ext cx="0" cy="49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4" name=""/>
          <p:cNvSpPr/>
          <p:nvPr/>
        </p:nvSpPr>
        <p:spPr>
          <a:xfrm>
            <a:off x="659052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5" name=""/>
          <p:cNvSpPr/>
          <p:nvPr/>
        </p:nvSpPr>
        <p:spPr>
          <a:xfrm>
            <a:off x="6533280" y="3409560"/>
            <a:ext cx="0" cy="67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6" name=""/>
          <p:cNvSpPr/>
          <p:nvPr/>
        </p:nvSpPr>
        <p:spPr>
          <a:xfrm>
            <a:off x="647604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7" name=""/>
          <p:cNvSpPr/>
          <p:nvPr/>
        </p:nvSpPr>
        <p:spPr>
          <a:xfrm>
            <a:off x="6418800" y="3409560"/>
            <a:ext cx="0" cy="49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8" name=""/>
          <p:cNvSpPr/>
          <p:nvPr/>
        </p:nvSpPr>
        <p:spPr>
          <a:xfrm>
            <a:off x="636156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9" name=""/>
          <p:cNvSpPr/>
          <p:nvPr/>
        </p:nvSpPr>
        <p:spPr>
          <a:xfrm>
            <a:off x="6304320" y="3409560"/>
            <a:ext cx="0" cy="9216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0" name=""/>
          <p:cNvSpPr/>
          <p:nvPr/>
        </p:nvSpPr>
        <p:spPr>
          <a:xfrm>
            <a:off x="624708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1" name=""/>
          <p:cNvSpPr/>
          <p:nvPr/>
        </p:nvSpPr>
        <p:spPr>
          <a:xfrm>
            <a:off x="6189840" y="3409560"/>
            <a:ext cx="0" cy="49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2" name=""/>
          <p:cNvSpPr/>
          <p:nvPr/>
        </p:nvSpPr>
        <p:spPr>
          <a:xfrm>
            <a:off x="613260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3" name=""/>
          <p:cNvSpPr/>
          <p:nvPr/>
        </p:nvSpPr>
        <p:spPr>
          <a:xfrm>
            <a:off x="6075360" y="3409560"/>
            <a:ext cx="0" cy="67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4" name=""/>
          <p:cNvSpPr/>
          <p:nvPr/>
        </p:nvSpPr>
        <p:spPr>
          <a:xfrm>
            <a:off x="601812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5" name=""/>
          <p:cNvSpPr/>
          <p:nvPr/>
        </p:nvSpPr>
        <p:spPr>
          <a:xfrm>
            <a:off x="5960880" y="3409560"/>
            <a:ext cx="0" cy="493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6" name=""/>
          <p:cNvSpPr/>
          <p:nvPr/>
        </p:nvSpPr>
        <p:spPr>
          <a:xfrm>
            <a:off x="5903640" y="3409560"/>
            <a:ext cx="0" cy="38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2880" bIns="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7" name=""/>
          <p:cNvSpPr txBox="1"/>
          <p:nvPr/>
        </p:nvSpPr>
        <p:spPr>
          <a:xfrm>
            <a:off x="5826240" y="2083320"/>
            <a:ext cx="654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cover it 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8" name=""/>
          <p:cNvSpPr txBox="1"/>
          <p:nvPr/>
        </p:nvSpPr>
        <p:spPr>
          <a:xfrm>
            <a:off x="6730920" y="3503160"/>
            <a:ext cx="302400" cy="140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8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1 inch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9" name=""/>
          <p:cNvSpPr txBox="1"/>
          <p:nvPr/>
        </p:nvSpPr>
        <p:spPr>
          <a:xfrm>
            <a:off x="5830920" y="2697120"/>
            <a:ext cx="1096560" cy="140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8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Actual size of sample 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0" name=""/>
          <p:cNvSpPr/>
          <p:nvPr/>
        </p:nvSpPr>
        <p:spPr>
          <a:xfrm>
            <a:off x="5853240" y="3409560"/>
            <a:ext cx="914400" cy="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-2880" bIns="-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1" name=""/>
          <p:cNvSpPr txBox="1"/>
          <p:nvPr/>
        </p:nvSpPr>
        <p:spPr>
          <a:xfrm>
            <a:off x="5830920" y="2819160"/>
            <a:ext cx="835920" cy="140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8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pill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2" name=""/>
          <p:cNvSpPr txBox="1"/>
          <p:nvPr/>
        </p:nvSpPr>
        <p:spPr>
          <a:xfrm>
            <a:off x="457200" y="486360"/>
            <a:ext cx="270720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Taking Hydroxyurea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3" name=""/>
          <p:cNvSpPr txBox="1"/>
          <p:nvPr/>
        </p:nvSpPr>
        <p:spPr>
          <a:xfrm>
            <a:off x="457200" y="1152000"/>
            <a:ext cx="2972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do I need to know about 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4" name=""/>
          <p:cNvSpPr txBox="1"/>
          <p:nvPr/>
        </p:nvSpPr>
        <p:spPr>
          <a:xfrm>
            <a:off x="457200" y="1393560"/>
            <a:ext cx="1975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taking hydroxyurea?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5" name=""/>
          <p:cNvSpPr txBox="1"/>
          <p:nvPr/>
        </p:nvSpPr>
        <p:spPr>
          <a:xfrm>
            <a:off x="673200" y="1745280"/>
            <a:ext cx="4732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Most people take hydroxyurea pills once a day. Your doctor will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6" name=""/>
          <p:cNvSpPr txBox="1"/>
          <p:nvPr/>
        </p:nvSpPr>
        <p:spPr>
          <a:xfrm>
            <a:off x="838080" y="1948320"/>
            <a:ext cx="4825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prescribe the dose he or she thinks is right for you. Sometimes you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7" name=""/>
          <p:cNvSpPr txBox="1"/>
          <p:nvPr/>
        </p:nvSpPr>
        <p:spPr>
          <a:xfrm>
            <a:off x="838080" y="2151720"/>
            <a:ext cx="4319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may need to take a different number of pills on certain days.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8" name=""/>
          <p:cNvSpPr txBox="1"/>
          <p:nvPr/>
        </p:nvSpPr>
        <p:spPr>
          <a:xfrm>
            <a:off x="673200" y="2412000"/>
            <a:ext cx="4819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is safe to take with most other medicines — but it’s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9" name=""/>
          <p:cNvSpPr txBox="1"/>
          <p:nvPr/>
        </p:nvSpPr>
        <p:spPr>
          <a:xfrm>
            <a:off x="838080" y="2615040"/>
            <a:ext cx="4810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always a good idea to check with your doctor or pharmacist before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0" name=""/>
          <p:cNvSpPr txBox="1"/>
          <p:nvPr/>
        </p:nvSpPr>
        <p:spPr>
          <a:xfrm>
            <a:off x="838080" y="2818080"/>
            <a:ext cx="1757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starting a new medicine.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1" name=""/>
          <p:cNvSpPr txBox="1"/>
          <p:nvPr/>
        </p:nvSpPr>
        <p:spPr>
          <a:xfrm>
            <a:off x="673200" y="3078360"/>
            <a:ext cx="4586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pills are capsules that are about three-quarters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2" name=""/>
          <p:cNvSpPr txBox="1"/>
          <p:nvPr/>
        </p:nvSpPr>
        <p:spPr>
          <a:xfrm>
            <a:off x="838080" y="3281760"/>
            <a:ext cx="1466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(3/4) of an inch long.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3" name=""/>
          <p:cNvSpPr txBox="1"/>
          <p:nvPr/>
        </p:nvSpPr>
        <p:spPr>
          <a:xfrm>
            <a:off x="457200" y="3965040"/>
            <a:ext cx="2548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Checking your blood count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4" name=""/>
          <p:cNvSpPr txBox="1"/>
          <p:nvPr/>
        </p:nvSpPr>
        <p:spPr>
          <a:xfrm>
            <a:off x="457200" y="4278960"/>
            <a:ext cx="5327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You’ll need to get your blood cell counts checked regularly when you take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5" name=""/>
          <p:cNvSpPr txBox="1"/>
          <p:nvPr/>
        </p:nvSpPr>
        <p:spPr>
          <a:xfrm>
            <a:off x="457200" y="4494960"/>
            <a:ext cx="5432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hydroxyurea. When you first start taking it, you may need to get your blood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6" name=""/>
          <p:cNvSpPr txBox="1"/>
          <p:nvPr/>
        </p:nvSpPr>
        <p:spPr>
          <a:xfrm>
            <a:off x="457200" y="4710960"/>
            <a:ext cx="2096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counts checked every month.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7" name=""/>
          <p:cNvSpPr txBox="1"/>
          <p:nvPr/>
        </p:nvSpPr>
        <p:spPr>
          <a:xfrm>
            <a:off x="457200" y="5041080"/>
            <a:ext cx="5395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Ask your doctor about your blood count numbers to see how they change.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8" name=""/>
          <p:cNvSpPr txBox="1"/>
          <p:nvPr/>
        </p:nvSpPr>
        <p:spPr>
          <a:xfrm>
            <a:off x="457200" y="5257080"/>
            <a:ext cx="5435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changes in your blood counts can be a good sign that the hydroxyurea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9" name=""/>
          <p:cNvSpPr txBox="1"/>
          <p:nvPr/>
        </p:nvSpPr>
        <p:spPr>
          <a:xfrm>
            <a:off x="457200" y="5473080"/>
            <a:ext cx="776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is working!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0" name=""/>
          <p:cNvSpPr txBox="1"/>
          <p:nvPr/>
        </p:nvSpPr>
        <p:spPr>
          <a:xfrm>
            <a:off x="457200" y="5846400"/>
            <a:ext cx="210996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These tests will check for: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1" name=""/>
          <p:cNvSpPr txBox="1"/>
          <p:nvPr/>
        </p:nvSpPr>
        <p:spPr>
          <a:xfrm>
            <a:off x="673200" y="6171120"/>
            <a:ext cx="6919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Hemoglobin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, the protein that carries oxygen in red blood cells. Hydroxyurea works by making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2" name=""/>
          <p:cNvSpPr txBox="1"/>
          <p:nvPr/>
        </p:nvSpPr>
        <p:spPr>
          <a:xfrm>
            <a:off x="838080" y="6374520"/>
            <a:ext cx="2106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hemoglobin level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go up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3" name=""/>
          <p:cNvSpPr txBox="1"/>
          <p:nvPr/>
        </p:nvSpPr>
        <p:spPr>
          <a:xfrm>
            <a:off x="673200" y="6634800"/>
            <a:ext cx="6554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size of your red blood cells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(measured as “mean cell volume,” or MCV).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4" name=""/>
          <p:cNvSpPr txBox="1"/>
          <p:nvPr/>
        </p:nvSpPr>
        <p:spPr>
          <a:xfrm>
            <a:off x="838080" y="6837840"/>
            <a:ext cx="3239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works by making your red blood cells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bigger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5" name=""/>
          <p:cNvSpPr txBox="1"/>
          <p:nvPr/>
        </p:nvSpPr>
        <p:spPr>
          <a:xfrm>
            <a:off x="673200" y="7098120"/>
            <a:ext cx="7128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Neutrophils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, a type of white blood cell. Hydroxyurea makes the number of neutrophils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go down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6" name=""/>
          <p:cNvSpPr txBox="1"/>
          <p:nvPr/>
        </p:nvSpPr>
        <p:spPr>
          <a:xfrm>
            <a:off x="838080" y="7301160"/>
            <a:ext cx="5037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This is okay as long as your white blood cell count doesn’t get too low.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7" name=""/>
          <p:cNvSpPr txBox="1"/>
          <p:nvPr/>
        </p:nvSpPr>
        <p:spPr>
          <a:xfrm>
            <a:off x="457200" y="7637760"/>
            <a:ext cx="7431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doctor might change your dose based on your blood cell counts. For example, if the neutrophils in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8" name=""/>
          <p:cNvSpPr txBox="1"/>
          <p:nvPr/>
        </p:nvSpPr>
        <p:spPr>
          <a:xfrm>
            <a:off x="457200" y="7853760"/>
            <a:ext cx="4656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blood don’t go down, your doctor might increase your dose.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9" name=""/>
          <p:cNvSpPr txBox="1"/>
          <p:nvPr/>
        </p:nvSpPr>
        <p:spPr>
          <a:xfrm>
            <a:off x="457200" y="8183880"/>
            <a:ext cx="6905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doctor will also check to see if some types of blood cells get too low. If this is the case, your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0" name=""/>
          <p:cNvSpPr/>
          <p:nvPr/>
        </p:nvSpPr>
        <p:spPr>
          <a:xfrm>
            <a:off x="457200" y="1055160"/>
            <a:ext cx="390456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1" name=""/>
          <p:cNvSpPr/>
          <p:nvPr/>
        </p:nvSpPr>
        <p:spPr>
          <a:xfrm>
            <a:off x="6201000" y="3088080"/>
            <a:ext cx="350640" cy="246240"/>
          </a:xfrm>
          <a:custGeom>
            <a:avLst/>
            <a:gdLst/>
            <a:ahLst/>
            <a:rect l="0" t="0" r="r" b="b"/>
            <a:pathLst>
              <a:path w="974" h="684">
                <a:moveTo>
                  <a:pt x="968" y="342"/>
                </a:moveTo>
                <a:lnTo>
                  <a:pt x="974" y="342"/>
                </a:lnTo>
                <a:cubicBezTo>
                  <a:pt x="974" y="153"/>
                  <a:pt x="822" y="0"/>
                  <a:pt x="632" y="0"/>
                </a:cubicBezTo>
                <a:cubicBezTo>
                  <a:pt x="621" y="0"/>
                  <a:pt x="609" y="0"/>
                  <a:pt x="598" y="2"/>
                </a:cubicBezTo>
                <a:lnTo>
                  <a:pt x="599" y="8"/>
                </a:lnTo>
                <a:lnTo>
                  <a:pt x="599" y="2"/>
                </a:lnTo>
                <a:lnTo>
                  <a:pt x="0" y="2"/>
                </a:lnTo>
                <a:lnTo>
                  <a:pt x="0" y="684"/>
                </a:lnTo>
                <a:lnTo>
                  <a:pt x="626" y="684"/>
                </a:lnTo>
                <a:lnTo>
                  <a:pt x="626" y="678"/>
                </a:lnTo>
                <a:lnTo>
                  <a:pt x="625" y="684"/>
                </a:lnTo>
                <a:cubicBezTo>
                  <a:pt x="627" y="684"/>
                  <a:pt x="630" y="684"/>
                  <a:pt x="632" y="684"/>
                </a:cubicBezTo>
                <a:cubicBezTo>
                  <a:pt x="634" y="684"/>
                  <a:pt x="637" y="684"/>
                  <a:pt x="638" y="684"/>
                </a:cubicBezTo>
                <a:lnTo>
                  <a:pt x="638" y="678"/>
                </a:lnTo>
                <a:lnTo>
                  <a:pt x="638" y="684"/>
                </a:lnTo>
                <a:lnTo>
                  <a:pt x="655" y="684"/>
                </a:lnTo>
                <a:lnTo>
                  <a:pt x="661" y="684"/>
                </a:lnTo>
                <a:lnTo>
                  <a:pt x="661" y="677"/>
                </a:lnTo>
                <a:lnTo>
                  <a:pt x="655" y="677"/>
                </a:lnTo>
                <a:lnTo>
                  <a:pt x="655" y="683"/>
                </a:lnTo>
                <a:cubicBezTo>
                  <a:pt x="834" y="671"/>
                  <a:pt x="974" y="522"/>
                  <a:pt x="974" y="342"/>
                </a:cubicBezTo>
                <a:lnTo>
                  <a:pt x="968" y="342"/>
                </a:lnTo>
                <a:lnTo>
                  <a:pt x="962" y="342"/>
                </a:lnTo>
                <a:cubicBezTo>
                  <a:pt x="962" y="516"/>
                  <a:pt x="827" y="660"/>
                  <a:pt x="654" y="671"/>
                </a:cubicBezTo>
                <a:lnTo>
                  <a:pt x="649" y="672"/>
                </a:lnTo>
                <a:lnTo>
                  <a:pt x="638" y="672"/>
                </a:lnTo>
                <a:cubicBezTo>
                  <a:pt x="636" y="672"/>
                  <a:pt x="634" y="672"/>
                  <a:pt x="632" y="672"/>
                </a:cubicBezTo>
                <a:cubicBezTo>
                  <a:pt x="630" y="672"/>
                  <a:pt x="628" y="672"/>
                  <a:pt x="626" y="672"/>
                </a:cubicBezTo>
                <a:lnTo>
                  <a:pt x="12" y="672"/>
                </a:lnTo>
                <a:lnTo>
                  <a:pt x="12" y="14"/>
                </a:lnTo>
                <a:lnTo>
                  <a:pt x="599" y="14"/>
                </a:lnTo>
                <a:lnTo>
                  <a:pt x="599" y="13"/>
                </a:lnTo>
                <a:cubicBezTo>
                  <a:pt x="610" y="12"/>
                  <a:pt x="621" y="12"/>
                  <a:pt x="632" y="12"/>
                </a:cubicBezTo>
                <a:cubicBezTo>
                  <a:pt x="723" y="12"/>
                  <a:pt x="806" y="49"/>
                  <a:pt x="866" y="108"/>
                </a:cubicBezTo>
                <a:cubicBezTo>
                  <a:pt x="926" y="168"/>
                  <a:pt x="962" y="251"/>
                  <a:pt x="962" y="342"/>
                </a:cubicBezTo>
                <a:lnTo>
                  <a:pt x="968" y="34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2" name=""/>
          <p:cNvSpPr/>
          <p:nvPr/>
        </p:nvSpPr>
        <p:spPr>
          <a:xfrm>
            <a:off x="5848920" y="3094200"/>
            <a:ext cx="346680" cy="232560"/>
          </a:xfrm>
          <a:custGeom>
            <a:avLst/>
            <a:gdLst/>
            <a:ahLst/>
            <a:rect l="0" t="0" r="r" b="b"/>
            <a:pathLst>
              <a:path w="963" h="646">
                <a:moveTo>
                  <a:pt x="400" y="0"/>
                </a:moveTo>
                <a:cubicBezTo>
                  <a:pt x="387" y="-1"/>
                  <a:pt x="373" y="0"/>
                  <a:pt x="360" y="0"/>
                </a:cubicBezTo>
                <a:cubicBezTo>
                  <a:pt x="161" y="0"/>
                  <a:pt x="0" y="145"/>
                  <a:pt x="0" y="323"/>
                </a:cubicBezTo>
                <a:cubicBezTo>
                  <a:pt x="0" y="501"/>
                  <a:pt x="161" y="646"/>
                  <a:pt x="360" y="646"/>
                </a:cubicBezTo>
                <a:cubicBezTo>
                  <a:pt x="373" y="646"/>
                  <a:pt x="379" y="645"/>
                  <a:pt x="392" y="645"/>
                </a:cubicBezTo>
                <a:lnTo>
                  <a:pt x="399" y="645"/>
                </a:lnTo>
                <a:lnTo>
                  <a:pt x="963" y="645"/>
                </a:lnTo>
                <a:lnTo>
                  <a:pt x="963" y="1"/>
                </a:lnTo>
                <a:lnTo>
                  <a:pt x="40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3" name=""/>
          <p:cNvSpPr/>
          <p:nvPr/>
        </p:nvSpPr>
        <p:spPr>
          <a:xfrm>
            <a:off x="5846760" y="3092040"/>
            <a:ext cx="351000" cy="237240"/>
          </a:xfrm>
          <a:custGeom>
            <a:avLst/>
            <a:gdLst/>
            <a:ahLst/>
            <a:rect l="0" t="0" r="r" b="b"/>
            <a:pathLst>
              <a:path w="975" h="659">
                <a:moveTo>
                  <a:pt x="406" y="7"/>
                </a:moveTo>
                <a:lnTo>
                  <a:pt x="406" y="1"/>
                </a:lnTo>
                <a:cubicBezTo>
                  <a:pt x="401" y="0"/>
                  <a:pt x="395" y="0"/>
                  <a:pt x="389" y="0"/>
                </a:cubicBezTo>
                <a:cubicBezTo>
                  <a:pt x="381" y="0"/>
                  <a:pt x="374" y="1"/>
                  <a:pt x="366" y="1"/>
                </a:cubicBezTo>
                <a:cubicBezTo>
                  <a:pt x="265" y="1"/>
                  <a:pt x="174" y="37"/>
                  <a:pt x="107" y="97"/>
                </a:cubicBezTo>
                <a:cubicBezTo>
                  <a:pt x="41" y="156"/>
                  <a:pt x="0" y="238"/>
                  <a:pt x="0" y="330"/>
                </a:cubicBezTo>
                <a:cubicBezTo>
                  <a:pt x="0" y="421"/>
                  <a:pt x="41" y="503"/>
                  <a:pt x="107" y="563"/>
                </a:cubicBezTo>
                <a:cubicBezTo>
                  <a:pt x="174" y="622"/>
                  <a:pt x="265" y="659"/>
                  <a:pt x="366" y="659"/>
                </a:cubicBezTo>
                <a:cubicBezTo>
                  <a:pt x="377" y="659"/>
                  <a:pt x="382" y="658"/>
                  <a:pt x="390" y="658"/>
                </a:cubicBezTo>
                <a:cubicBezTo>
                  <a:pt x="392" y="658"/>
                  <a:pt x="395" y="658"/>
                  <a:pt x="397" y="658"/>
                </a:cubicBezTo>
                <a:lnTo>
                  <a:pt x="398" y="658"/>
                </a:lnTo>
                <a:lnTo>
                  <a:pt x="405" y="658"/>
                </a:lnTo>
                <a:lnTo>
                  <a:pt x="975" y="658"/>
                </a:lnTo>
                <a:lnTo>
                  <a:pt x="975" y="2"/>
                </a:lnTo>
                <a:lnTo>
                  <a:pt x="406" y="1"/>
                </a:lnTo>
                <a:lnTo>
                  <a:pt x="406" y="7"/>
                </a:lnTo>
                <a:lnTo>
                  <a:pt x="406" y="1"/>
                </a:lnTo>
                <a:lnTo>
                  <a:pt x="406" y="7"/>
                </a:lnTo>
                <a:lnTo>
                  <a:pt x="406" y="13"/>
                </a:lnTo>
                <a:lnTo>
                  <a:pt x="963" y="14"/>
                </a:lnTo>
                <a:lnTo>
                  <a:pt x="963" y="646"/>
                </a:lnTo>
                <a:lnTo>
                  <a:pt x="405" y="646"/>
                </a:lnTo>
                <a:lnTo>
                  <a:pt x="398" y="646"/>
                </a:lnTo>
                <a:lnTo>
                  <a:pt x="398" y="652"/>
                </a:lnTo>
                <a:lnTo>
                  <a:pt x="398" y="646"/>
                </a:lnTo>
                <a:cubicBezTo>
                  <a:pt x="395" y="646"/>
                  <a:pt x="393" y="646"/>
                  <a:pt x="390" y="646"/>
                </a:cubicBezTo>
                <a:cubicBezTo>
                  <a:pt x="382" y="646"/>
                  <a:pt x="376" y="647"/>
                  <a:pt x="366" y="647"/>
                </a:cubicBezTo>
                <a:cubicBezTo>
                  <a:pt x="268" y="647"/>
                  <a:pt x="179" y="611"/>
                  <a:pt x="115" y="554"/>
                </a:cubicBezTo>
                <a:cubicBezTo>
                  <a:pt x="51" y="496"/>
                  <a:pt x="12" y="417"/>
                  <a:pt x="12" y="330"/>
                </a:cubicBezTo>
                <a:cubicBezTo>
                  <a:pt x="12" y="242"/>
                  <a:pt x="51" y="163"/>
                  <a:pt x="115" y="106"/>
                </a:cubicBezTo>
                <a:cubicBezTo>
                  <a:pt x="179" y="48"/>
                  <a:pt x="268" y="13"/>
                  <a:pt x="366" y="13"/>
                </a:cubicBezTo>
                <a:cubicBezTo>
                  <a:pt x="374" y="13"/>
                  <a:pt x="382" y="12"/>
                  <a:pt x="389" y="12"/>
                </a:cubicBezTo>
                <a:cubicBezTo>
                  <a:pt x="395" y="12"/>
                  <a:pt x="400" y="12"/>
                  <a:pt x="405" y="13"/>
                </a:cubicBezTo>
                <a:lnTo>
                  <a:pt x="406" y="13"/>
                </a:lnTo>
                <a:lnTo>
                  <a:pt x="406" y="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04" name="" descr=""/>
          <p:cNvPicPr/>
          <p:nvPr/>
        </p:nvPicPr>
        <p:blipFill>
          <a:blip r:embed="rId1"/>
          <a:stretch/>
        </p:blipFill>
        <p:spPr>
          <a:xfrm>
            <a:off x="5669280" y="2961720"/>
            <a:ext cx="518400" cy="537480"/>
          </a:xfrm>
          <a:prstGeom prst="rect">
            <a:avLst/>
          </a:prstGeom>
          <a:ln w="0">
            <a:noFill/>
          </a:ln>
        </p:spPr>
      </p:pic>
      <p:pic>
        <p:nvPicPr>
          <p:cNvPr id="1905" name="" descr=""/>
          <p:cNvPicPr/>
          <p:nvPr/>
        </p:nvPicPr>
        <p:blipFill>
          <a:blip r:embed="rId2"/>
          <a:stretch/>
        </p:blipFill>
        <p:spPr>
          <a:xfrm>
            <a:off x="5849280" y="3092760"/>
            <a:ext cx="338040" cy="232920"/>
          </a:xfrm>
          <a:prstGeom prst="rect">
            <a:avLst/>
          </a:prstGeom>
          <a:ln w="0">
            <a:noFill/>
          </a:ln>
        </p:spPr>
      </p:pic>
      <p:pic>
        <p:nvPicPr>
          <p:cNvPr id="1906" name="" descr=""/>
          <p:cNvPicPr/>
          <p:nvPr/>
        </p:nvPicPr>
        <p:blipFill>
          <a:blip r:embed="rId3"/>
          <a:stretch/>
        </p:blipFill>
        <p:spPr>
          <a:xfrm>
            <a:off x="5844600" y="3090960"/>
            <a:ext cx="343080" cy="239040"/>
          </a:xfrm>
          <a:prstGeom prst="rect">
            <a:avLst/>
          </a:prstGeom>
          <a:ln w="0">
            <a:noFill/>
          </a:ln>
        </p:spPr>
      </p:pic>
      <p:pic>
        <p:nvPicPr>
          <p:cNvPr id="1907" name="" descr=""/>
          <p:cNvPicPr/>
          <p:nvPr/>
        </p:nvPicPr>
        <p:blipFill>
          <a:blip r:embed="rId4"/>
          <a:stretch/>
        </p:blipFill>
        <p:spPr>
          <a:xfrm>
            <a:off x="6213240" y="2917080"/>
            <a:ext cx="512280" cy="539280"/>
          </a:xfrm>
          <a:prstGeom prst="rect">
            <a:avLst/>
          </a:prstGeom>
          <a:ln w="0">
            <a:noFill/>
          </a:ln>
        </p:spPr>
      </p:pic>
      <p:pic>
        <p:nvPicPr>
          <p:cNvPr id="1908" name="" descr=""/>
          <p:cNvPicPr/>
          <p:nvPr/>
        </p:nvPicPr>
        <p:blipFill>
          <a:blip r:embed="rId5"/>
          <a:stretch/>
        </p:blipFill>
        <p:spPr>
          <a:xfrm>
            <a:off x="6213240" y="3086280"/>
            <a:ext cx="339840" cy="248760"/>
          </a:xfrm>
          <a:prstGeom prst="rect">
            <a:avLst/>
          </a:prstGeom>
          <a:ln w="0">
            <a:noFill/>
          </a:ln>
        </p:spPr>
      </p:pic>
      <p:sp>
        <p:nvSpPr>
          <p:cNvPr id="1909" name=""/>
          <p:cNvSpPr txBox="1"/>
          <p:nvPr/>
        </p:nvSpPr>
        <p:spPr>
          <a:xfrm>
            <a:off x="457200" y="8399880"/>
            <a:ext cx="4324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doctor might ask you to stop taking hydroxyurea for a while.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0" name=""/>
          <p:cNvSpPr txBox="1"/>
          <p:nvPr/>
        </p:nvSpPr>
        <p:spPr>
          <a:xfrm>
            <a:off x="5826240" y="4450680"/>
            <a:ext cx="1012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When taking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1" name=""/>
          <p:cNvSpPr txBox="1"/>
          <p:nvPr/>
        </p:nvSpPr>
        <p:spPr>
          <a:xfrm>
            <a:off x="5826240" y="4666680"/>
            <a:ext cx="1657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hydroxyurea, getting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2" name=""/>
          <p:cNvSpPr txBox="1"/>
          <p:nvPr/>
        </p:nvSpPr>
        <p:spPr>
          <a:xfrm>
            <a:off x="5826240" y="4882680"/>
            <a:ext cx="1625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regular blood counts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3" name=""/>
          <p:cNvSpPr txBox="1"/>
          <p:nvPr/>
        </p:nvSpPr>
        <p:spPr>
          <a:xfrm>
            <a:off x="5826240" y="5098680"/>
            <a:ext cx="1672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helps your doctor see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4" name=""/>
          <p:cNvSpPr txBox="1"/>
          <p:nvPr/>
        </p:nvSpPr>
        <p:spPr>
          <a:xfrm>
            <a:off x="5826240" y="5314680"/>
            <a:ext cx="1437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how the medicine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5" name=""/>
          <p:cNvSpPr/>
          <p:nvPr/>
        </p:nvSpPr>
        <p:spPr>
          <a:xfrm>
            <a:off x="5813280" y="594756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6" name=""/>
          <p:cNvSpPr/>
          <p:nvPr/>
        </p:nvSpPr>
        <p:spPr>
          <a:xfrm>
            <a:off x="5484960" y="4725720"/>
            <a:ext cx="169200" cy="92880"/>
          </a:xfrm>
          <a:custGeom>
            <a:avLst/>
            <a:gdLst/>
            <a:ahLst/>
            <a:rect l="0" t="0" r="r" b="b"/>
            <a:pathLst>
              <a:path w="470" h="258">
                <a:moveTo>
                  <a:pt x="5" y="0"/>
                </a:moveTo>
                <a:cubicBezTo>
                  <a:pt x="2" y="94"/>
                  <a:pt x="-4" y="142"/>
                  <a:pt x="4" y="235"/>
                </a:cubicBezTo>
                <a:cubicBezTo>
                  <a:pt x="167" y="268"/>
                  <a:pt x="294" y="261"/>
                  <a:pt x="451" y="235"/>
                </a:cubicBezTo>
                <a:cubicBezTo>
                  <a:pt x="456" y="234"/>
                  <a:pt x="463" y="233"/>
                  <a:pt x="466" y="229"/>
                </a:cubicBezTo>
                <a:cubicBezTo>
                  <a:pt x="471" y="224"/>
                  <a:pt x="470" y="217"/>
                  <a:pt x="470" y="211"/>
                </a:cubicBezTo>
                <a:cubicBezTo>
                  <a:pt x="464" y="141"/>
                  <a:pt x="466" y="87"/>
                  <a:pt x="460" y="17"/>
                </a:cubicBezTo>
                <a:cubicBezTo>
                  <a:pt x="459" y="12"/>
                  <a:pt x="459" y="6"/>
                  <a:pt x="455" y="3"/>
                </a:cubicBezTo>
                <a:cubicBezTo>
                  <a:pt x="451" y="0"/>
                  <a:pt x="446" y="-1"/>
                  <a:pt x="441" y="0"/>
                </a:cubicBezTo>
                <a:cubicBezTo>
                  <a:pt x="291" y="22"/>
                  <a:pt x="166" y="16"/>
                  <a:pt x="5" y="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7" name=""/>
          <p:cNvSpPr/>
          <p:nvPr/>
        </p:nvSpPr>
        <p:spPr>
          <a:xfrm>
            <a:off x="5502600" y="4987080"/>
            <a:ext cx="133920" cy="407160"/>
          </a:xfrm>
          <a:custGeom>
            <a:avLst/>
            <a:gdLst/>
            <a:ahLst/>
            <a:rect l="0" t="0" r="r" b="b"/>
            <a:pathLst>
              <a:path w="372" h="1131">
                <a:moveTo>
                  <a:pt x="2" y="1079"/>
                </a:moveTo>
                <a:cubicBezTo>
                  <a:pt x="-1" y="876"/>
                  <a:pt x="1" y="372"/>
                  <a:pt x="2" y="3"/>
                </a:cubicBezTo>
                <a:cubicBezTo>
                  <a:pt x="77" y="69"/>
                  <a:pt x="278" y="74"/>
                  <a:pt x="369" y="0"/>
                </a:cubicBezTo>
                <a:cubicBezTo>
                  <a:pt x="370" y="362"/>
                  <a:pt x="374" y="862"/>
                  <a:pt x="371" y="1079"/>
                </a:cubicBezTo>
                <a:cubicBezTo>
                  <a:pt x="351" y="1130"/>
                  <a:pt x="134" y="1164"/>
                  <a:pt x="2" y="1079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8" name=""/>
          <p:cNvSpPr/>
          <p:nvPr/>
        </p:nvSpPr>
        <p:spPr>
          <a:xfrm>
            <a:off x="5454720" y="4708080"/>
            <a:ext cx="169200" cy="668520"/>
          </a:xfrm>
          <a:custGeom>
            <a:avLst/>
            <a:gdLst/>
            <a:ahLst/>
            <a:rect l="0" t="0" r="r" b="b"/>
            <a:pathLst>
              <a:path fill="none" w="470" h="1857">
                <a:moveTo>
                  <a:pt x="5" y="0"/>
                </a:moveTo>
                <a:cubicBezTo>
                  <a:pt x="2" y="93"/>
                  <a:pt x="-4" y="140"/>
                  <a:pt x="4" y="233"/>
                </a:cubicBezTo>
                <a:cubicBezTo>
                  <a:pt x="168" y="267"/>
                  <a:pt x="294" y="259"/>
                  <a:pt x="450" y="234"/>
                </a:cubicBezTo>
                <a:cubicBezTo>
                  <a:pt x="456" y="233"/>
                  <a:pt x="462" y="232"/>
                  <a:pt x="466" y="228"/>
                </a:cubicBezTo>
                <a:cubicBezTo>
                  <a:pt x="470" y="223"/>
                  <a:pt x="470" y="216"/>
                  <a:pt x="470" y="209"/>
                </a:cubicBezTo>
                <a:cubicBezTo>
                  <a:pt x="463" y="140"/>
                  <a:pt x="466" y="86"/>
                  <a:pt x="460" y="16"/>
                </a:cubicBezTo>
                <a:cubicBezTo>
                  <a:pt x="459" y="11"/>
                  <a:pt x="458" y="6"/>
                  <a:pt x="455" y="3"/>
                </a:cubicBezTo>
                <a:cubicBezTo>
                  <a:pt x="451" y="0"/>
                  <a:pt x="446" y="-1"/>
                  <a:pt x="442" y="0"/>
                </a:cubicBezTo>
                <a:cubicBezTo>
                  <a:pt x="292" y="22"/>
                  <a:pt x="166" y="16"/>
                  <a:pt x="5" y="0"/>
                </a:cubicBezTo>
                <a:moveTo>
                  <a:pt x="49" y="1804"/>
                </a:moveTo>
                <a:cubicBezTo>
                  <a:pt x="45" y="1501"/>
                  <a:pt x="51" y="527"/>
                  <a:pt x="49" y="335"/>
                </a:cubicBezTo>
                <a:cubicBezTo>
                  <a:pt x="169" y="348"/>
                  <a:pt x="298" y="347"/>
                  <a:pt x="417" y="333"/>
                </a:cubicBezTo>
                <a:cubicBezTo>
                  <a:pt x="411" y="480"/>
                  <a:pt x="423" y="1474"/>
                  <a:pt x="417" y="1804"/>
                </a:cubicBezTo>
                <a:cubicBezTo>
                  <a:pt x="398" y="1856"/>
                  <a:pt x="182" y="1890"/>
                  <a:pt x="49" y="1804"/>
                </a:cubicBezTo>
                <a:moveTo>
                  <a:pt x="49" y="728"/>
                </a:moveTo>
                <a:cubicBezTo>
                  <a:pt x="125" y="794"/>
                  <a:pt x="326" y="800"/>
                  <a:pt x="416" y="725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9" name=""/>
          <p:cNvSpPr txBox="1"/>
          <p:nvPr/>
        </p:nvSpPr>
        <p:spPr>
          <a:xfrm>
            <a:off x="5826240" y="5530680"/>
            <a:ext cx="876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is working 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1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2" name=""/>
          <p:cNvSpPr/>
          <p:nvPr/>
        </p:nvSpPr>
        <p:spPr>
          <a:xfrm>
            <a:off x="6311160" y="4718160"/>
            <a:ext cx="291960" cy="252000"/>
          </a:xfrm>
          <a:custGeom>
            <a:avLst/>
            <a:gdLst/>
            <a:ahLst/>
            <a:rect l="0" t="0" r="r" b="b"/>
            <a:pathLst>
              <a:path w="811" h="700">
                <a:moveTo>
                  <a:pt x="585" y="21"/>
                </a:moveTo>
                <a:lnTo>
                  <a:pt x="671" y="222"/>
                </a:lnTo>
                <a:lnTo>
                  <a:pt x="745" y="530"/>
                </a:lnTo>
                <a:lnTo>
                  <a:pt x="811" y="588"/>
                </a:lnTo>
                <a:cubicBezTo>
                  <a:pt x="811" y="588"/>
                  <a:pt x="558" y="639"/>
                  <a:pt x="543" y="639"/>
                </a:cubicBezTo>
                <a:cubicBezTo>
                  <a:pt x="528" y="639"/>
                  <a:pt x="249" y="700"/>
                  <a:pt x="243" y="700"/>
                </a:cubicBezTo>
                <a:cubicBezTo>
                  <a:pt x="238" y="700"/>
                  <a:pt x="0" y="662"/>
                  <a:pt x="0" y="662"/>
                </a:cubicBezTo>
                <a:cubicBezTo>
                  <a:pt x="0" y="662"/>
                  <a:pt x="139" y="158"/>
                  <a:pt x="201" y="117"/>
                </a:cubicBezTo>
                <a:lnTo>
                  <a:pt x="201" y="29"/>
                </a:lnTo>
                <a:lnTo>
                  <a:pt x="257" y="0"/>
                </a:lnTo>
                <a:lnTo>
                  <a:pt x="461" y="45"/>
                </a:lnTo>
                <a:lnTo>
                  <a:pt x="585" y="21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3" name=""/>
          <p:cNvSpPr/>
          <p:nvPr/>
        </p:nvSpPr>
        <p:spPr>
          <a:xfrm>
            <a:off x="5953680" y="4997520"/>
            <a:ext cx="226080" cy="478440"/>
          </a:xfrm>
          <a:custGeom>
            <a:avLst/>
            <a:gdLst/>
            <a:ahLst/>
            <a:rect l="0" t="0" r="r" b="b"/>
            <a:pathLst>
              <a:path w="628" h="1329">
                <a:moveTo>
                  <a:pt x="3" y="18"/>
                </a:moveTo>
                <a:cubicBezTo>
                  <a:pt x="0" y="127"/>
                  <a:pt x="-4" y="236"/>
                  <a:pt x="8" y="344"/>
                </a:cubicBezTo>
                <a:cubicBezTo>
                  <a:pt x="19" y="454"/>
                  <a:pt x="40" y="562"/>
                  <a:pt x="40" y="673"/>
                </a:cubicBezTo>
                <a:cubicBezTo>
                  <a:pt x="41" y="889"/>
                  <a:pt x="47" y="1103"/>
                  <a:pt x="61" y="1319"/>
                </a:cubicBezTo>
                <a:cubicBezTo>
                  <a:pt x="61" y="1324"/>
                  <a:pt x="65" y="1327"/>
                  <a:pt x="70" y="1328"/>
                </a:cubicBezTo>
                <a:cubicBezTo>
                  <a:pt x="120" y="1330"/>
                  <a:pt x="170" y="1330"/>
                  <a:pt x="221" y="1326"/>
                </a:cubicBezTo>
                <a:cubicBezTo>
                  <a:pt x="226" y="1326"/>
                  <a:pt x="229" y="1322"/>
                  <a:pt x="230" y="1317"/>
                </a:cubicBezTo>
                <a:cubicBezTo>
                  <a:pt x="267" y="935"/>
                  <a:pt x="326" y="547"/>
                  <a:pt x="330" y="163"/>
                </a:cubicBezTo>
                <a:lnTo>
                  <a:pt x="311" y="163"/>
                </a:lnTo>
                <a:cubicBezTo>
                  <a:pt x="349" y="546"/>
                  <a:pt x="377" y="931"/>
                  <a:pt x="395" y="1316"/>
                </a:cubicBezTo>
                <a:cubicBezTo>
                  <a:pt x="395" y="1321"/>
                  <a:pt x="399" y="1325"/>
                  <a:pt x="404" y="1325"/>
                </a:cubicBezTo>
                <a:cubicBezTo>
                  <a:pt x="462" y="1325"/>
                  <a:pt x="519" y="1322"/>
                  <a:pt x="577" y="1315"/>
                </a:cubicBezTo>
                <a:cubicBezTo>
                  <a:pt x="580" y="1314"/>
                  <a:pt x="585" y="1312"/>
                  <a:pt x="586" y="1308"/>
                </a:cubicBezTo>
                <a:cubicBezTo>
                  <a:pt x="616" y="1097"/>
                  <a:pt x="593" y="881"/>
                  <a:pt x="604" y="669"/>
                </a:cubicBezTo>
                <a:cubicBezTo>
                  <a:pt x="615" y="447"/>
                  <a:pt x="634" y="226"/>
                  <a:pt x="626" y="3"/>
                </a:cubicBezTo>
                <a:cubicBezTo>
                  <a:pt x="626" y="-9"/>
                  <a:pt x="3" y="18"/>
                  <a:pt x="3" y="18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4" name=""/>
          <p:cNvSpPr/>
          <p:nvPr/>
        </p:nvSpPr>
        <p:spPr>
          <a:xfrm>
            <a:off x="4487760" y="5192280"/>
            <a:ext cx="465480" cy="200880"/>
          </a:xfrm>
          <a:custGeom>
            <a:avLst/>
            <a:gdLst/>
            <a:ahLst/>
            <a:rect l="0" t="0" r="r" b="b"/>
            <a:pathLst>
              <a:path w="1293" h="558">
                <a:moveTo>
                  <a:pt x="17" y="18"/>
                </a:moveTo>
                <a:cubicBezTo>
                  <a:pt x="445" y="24"/>
                  <a:pt x="855" y="23"/>
                  <a:pt x="1284" y="0"/>
                </a:cubicBezTo>
                <a:cubicBezTo>
                  <a:pt x="1284" y="0"/>
                  <a:pt x="1289" y="173"/>
                  <a:pt x="1290" y="234"/>
                </a:cubicBezTo>
                <a:cubicBezTo>
                  <a:pt x="1294" y="425"/>
                  <a:pt x="1307" y="519"/>
                  <a:pt x="1228" y="532"/>
                </a:cubicBezTo>
                <a:cubicBezTo>
                  <a:pt x="1116" y="551"/>
                  <a:pt x="142" y="584"/>
                  <a:pt x="45" y="522"/>
                </a:cubicBezTo>
                <a:cubicBezTo>
                  <a:pt x="-19" y="481"/>
                  <a:pt x="4" y="355"/>
                  <a:pt x="4" y="320"/>
                </a:cubicBezTo>
                <a:cubicBezTo>
                  <a:pt x="5" y="-40"/>
                  <a:pt x="17" y="18"/>
                  <a:pt x="17" y="18"/>
                </a:cubicBezTo>
                <a:moveTo>
                  <a:pt x="682" y="144"/>
                </a:moveTo>
                <a:cubicBezTo>
                  <a:pt x="651" y="149"/>
                  <a:pt x="617" y="137"/>
                  <a:pt x="588" y="148"/>
                </a:cubicBezTo>
                <a:cubicBezTo>
                  <a:pt x="568" y="156"/>
                  <a:pt x="555" y="174"/>
                  <a:pt x="545" y="191"/>
                </a:cubicBezTo>
                <a:cubicBezTo>
                  <a:pt x="527" y="224"/>
                  <a:pt x="517" y="261"/>
                  <a:pt x="523" y="298"/>
                </a:cubicBezTo>
                <a:cubicBezTo>
                  <a:pt x="530" y="334"/>
                  <a:pt x="554" y="368"/>
                  <a:pt x="589" y="383"/>
                </a:cubicBezTo>
                <a:cubicBezTo>
                  <a:pt x="601" y="388"/>
                  <a:pt x="614" y="391"/>
                  <a:pt x="628" y="393"/>
                </a:cubicBezTo>
                <a:cubicBezTo>
                  <a:pt x="640" y="395"/>
                  <a:pt x="653" y="397"/>
                  <a:pt x="666" y="396"/>
                </a:cubicBezTo>
                <a:cubicBezTo>
                  <a:pt x="696" y="393"/>
                  <a:pt x="720" y="373"/>
                  <a:pt x="739" y="351"/>
                </a:cubicBezTo>
                <a:cubicBezTo>
                  <a:pt x="763" y="322"/>
                  <a:pt x="782" y="286"/>
                  <a:pt x="775" y="248"/>
                </a:cubicBezTo>
                <a:cubicBezTo>
                  <a:pt x="767" y="206"/>
                  <a:pt x="728" y="175"/>
                  <a:pt x="689" y="153"/>
                </a:cubicBezTo>
                <a:lnTo>
                  <a:pt x="682" y="144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5" name=""/>
          <p:cNvSpPr/>
          <p:nvPr/>
        </p:nvSpPr>
        <p:spPr>
          <a:xfrm>
            <a:off x="4487760" y="4533120"/>
            <a:ext cx="457920" cy="117360"/>
          </a:xfrm>
          <a:custGeom>
            <a:avLst/>
            <a:gdLst/>
            <a:ahLst/>
            <a:rect l="0" t="0" r="r" b="b"/>
            <a:pathLst>
              <a:path w="1272" h="326">
                <a:moveTo>
                  <a:pt x="782" y="135"/>
                </a:moveTo>
                <a:cubicBezTo>
                  <a:pt x="768" y="135"/>
                  <a:pt x="753" y="135"/>
                  <a:pt x="739" y="136"/>
                </a:cubicBezTo>
                <a:cubicBezTo>
                  <a:pt x="734" y="144"/>
                  <a:pt x="737" y="155"/>
                  <a:pt x="744" y="162"/>
                </a:cubicBezTo>
                <a:cubicBezTo>
                  <a:pt x="750" y="169"/>
                  <a:pt x="761" y="172"/>
                  <a:pt x="770" y="173"/>
                </a:cubicBezTo>
                <a:cubicBezTo>
                  <a:pt x="783" y="174"/>
                  <a:pt x="798" y="170"/>
                  <a:pt x="805" y="159"/>
                </a:cubicBezTo>
                <a:cubicBezTo>
                  <a:pt x="812" y="148"/>
                  <a:pt x="804" y="130"/>
                  <a:pt x="791" y="131"/>
                </a:cubicBezTo>
                <a:lnTo>
                  <a:pt x="782" y="135"/>
                </a:lnTo>
                <a:moveTo>
                  <a:pt x="484" y="136"/>
                </a:moveTo>
                <a:cubicBezTo>
                  <a:pt x="475" y="142"/>
                  <a:pt x="478" y="154"/>
                  <a:pt x="488" y="159"/>
                </a:cubicBezTo>
                <a:cubicBezTo>
                  <a:pt x="497" y="165"/>
                  <a:pt x="509" y="165"/>
                  <a:pt x="520" y="165"/>
                </a:cubicBezTo>
                <a:cubicBezTo>
                  <a:pt x="546" y="166"/>
                  <a:pt x="571" y="166"/>
                  <a:pt x="597" y="167"/>
                </a:cubicBezTo>
                <a:cubicBezTo>
                  <a:pt x="608" y="167"/>
                  <a:pt x="621" y="167"/>
                  <a:pt x="631" y="163"/>
                </a:cubicBezTo>
                <a:cubicBezTo>
                  <a:pt x="642" y="158"/>
                  <a:pt x="649" y="148"/>
                  <a:pt x="644" y="139"/>
                </a:cubicBezTo>
                <a:cubicBezTo>
                  <a:pt x="640" y="131"/>
                  <a:pt x="626" y="128"/>
                  <a:pt x="615" y="127"/>
                </a:cubicBezTo>
                <a:cubicBezTo>
                  <a:pt x="574" y="123"/>
                  <a:pt x="532" y="122"/>
                  <a:pt x="491" y="125"/>
                </a:cubicBezTo>
                <a:lnTo>
                  <a:pt x="484" y="136"/>
                </a:lnTo>
                <a:moveTo>
                  <a:pt x="1271" y="297"/>
                </a:moveTo>
                <a:cubicBezTo>
                  <a:pt x="1269" y="209"/>
                  <a:pt x="1293" y="5"/>
                  <a:pt x="1188" y="3"/>
                </a:cubicBezTo>
                <a:cubicBezTo>
                  <a:pt x="779" y="-6"/>
                  <a:pt x="346" y="5"/>
                  <a:pt x="100" y="22"/>
                </a:cubicBezTo>
                <a:cubicBezTo>
                  <a:pt x="5" y="29"/>
                  <a:pt x="-2" y="148"/>
                  <a:pt x="0" y="314"/>
                </a:cubicBezTo>
                <a:cubicBezTo>
                  <a:pt x="0" y="340"/>
                  <a:pt x="4" y="313"/>
                  <a:pt x="4" y="313"/>
                </a:cubicBezTo>
                <a:cubicBezTo>
                  <a:pt x="445" y="319"/>
                  <a:pt x="814" y="313"/>
                  <a:pt x="1271" y="304"/>
                </a:cubicBezTo>
                <a:lnTo>
                  <a:pt x="1271" y="297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6" name=""/>
          <p:cNvSpPr/>
          <p:nvPr/>
        </p:nvSpPr>
        <p:spPr>
          <a:xfrm>
            <a:off x="3185640" y="5221080"/>
            <a:ext cx="122400" cy="89280"/>
          </a:xfrm>
          <a:custGeom>
            <a:avLst/>
            <a:gdLst/>
            <a:ahLst/>
            <a:rect l="0" t="0" r="r" b="b"/>
            <a:pathLst>
              <a:path w="340" h="248">
                <a:moveTo>
                  <a:pt x="340" y="108"/>
                </a:moveTo>
                <a:cubicBezTo>
                  <a:pt x="340" y="108"/>
                  <a:pt x="150" y="18"/>
                  <a:pt x="119" y="9"/>
                </a:cubicBezTo>
                <a:cubicBezTo>
                  <a:pt x="111" y="7"/>
                  <a:pt x="74" y="-8"/>
                  <a:pt x="44" y="5"/>
                </a:cubicBezTo>
                <a:cubicBezTo>
                  <a:pt x="17" y="16"/>
                  <a:pt x="3" y="60"/>
                  <a:pt x="1" y="71"/>
                </a:cubicBezTo>
                <a:cubicBezTo>
                  <a:pt x="-5" y="98"/>
                  <a:pt x="21" y="133"/>
                  <a:pt x="59" y="155"/>
                </a:cubicBezTo>
                <a:cubicBezTo>
                  <a:pt x="131" y="197"/>
                  <a:pt x="139" y="201"/>
                  <a:pt x="237" y="246"/>
                </a:cubicBezTo>
                <a:cubicBezTo>
                  <a:pt x="279" y="266"/>
                  <a:pt x="340" y="108"/>
                  <a:pt x="340" y="108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7" name=""/>
          <p:cNvSpPr/>
          <p:nvPr/>
        </p:nvSpPr>
        <p:spPr>
          <a:xfrm>
            <a:off x="3400560" y="5158080"/>
            <a:ext cx="115920" cy="93600"/>
          </a:xfrm>
          <a:custGeom>
            <a:avLst/>
            <a:gdLst/>
            <a:ahLst/>
            <a:rect l="0" t="0" r="r" b="b"/>
            <a:pathLst>
              <a:path w="322" h="260">
                <a:moveTo>
                  <a:pt x="56" y="260"/>
                </a:moveTo>
                <a:cubicBezTo>
                  <a:pt x="56" y="260"/>
                  <a:pt x="245" y="167"/>
                  <a:pt x="270" y="148"/>
                </a:cubicBezTo>
                <a:cubicBezTo>
                  <a:pt x="277" y="143"/>
                  <a:pt x="311" y="124"/>
                  <a:pt x="321" y="93"/>
                </a:cubicBezTo>
                <a:cubicBezTo>
                  <a:pt x="329" y="65"/>
                  <a:pt x="302" y="27"/>
                  <a:pt x="295" y="18"/>
                </a:cubicBezTo>
                <a:cubicBezTo>
                  <a:pt x="278" y="-4"/>
                  <a:pt x="234" y="-5"/>
                  <a:pt x="193" y="12"/>
                </a:cubicBezTo>
                <a:cubicBezTo>
                  <a:pt x="117" y="42"/>
                  <a:pt x="109" y="45"/>
                  <a:pt x="12" y="94"/>
                </a:cubicBezTo>
                <a:cubicBezTo>
                  <a:pt x="-30" y="114"/>
                  <a:pt x="56" y="260"/>
                  <a:pt x="56" y="26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8" name=""/>
          <p:cNvSpPr/>
          <p:nvPr/>
        </p:nvSpPr>
        <p:spPr>
          <a:xfrm>
            <a:off x="3048480" y="5236920"/>
            <a:ext cx="98640" cy="126000"/>
          </a:xfrm>
          <a:custGeom>
            <a:avLst/>
            <a:gdLst/>
            <a:ahLst/>
            <a:rect l="0" t="0" r="r" b="b"/>
            <a:pathLst>
              <a:path w="274" h="350">
                <a:moveTo>
                  <a:pt x="107" y="0"/>
                </a:moveTo>
                <a:cubicBezTo>
                  <a:pt x="107" y="0"/>
                  <a:pt x="15" y="200"/>
                  <a:pt x="8" y="232"/>
                </a:cubicBezTo>
                <a:cubicBezTo>
                  <a:pt x="6" y="240"/>
                  <a:pt x="-9" y="279"/>
                  <a:pt x="8" y="309"/>
                </a:cubicBezTo>
                <a:cubicBezTo>
                  <a:pt x="23" y="336"/>
                  <a:pt x="75" y="348"/>
                  <a:pt x="87" y="349"/>
                </a:cubicBezTo>
                <a:cubicBezTo>
                  <a:pt x="119" y="354"/>
                  <a:pt x="158" y="325"/>
                  <a:pt x="181" y="283"/>
                </a:cubicBezTo>
                <a:cubicBezTo>
                  <a:pt x="223" y="208"/>
                  <a:pt x="227" y="199"/>
                  <a:pt x="273" y="96"/>
                </a:cubicBezTo>
                <a:cubicBezTo>
                  <a:pt x="292" y="52"/>
                  <a:pt x="107" y="0"/>
                  <a:pt x="107" y="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9" name=""/>
          <p:cNvSpPr/>
          <p:nvPr/>
        </p:nvSpPr>
        <p:spPr>
          <a:xfrm>
            <a:off x="570960" y="4529160"/>
            <a:ext cx="977400" cy="239760"/>
          </a:xfrm>
          <a:custGeom>
            <a:avLst/>
            <a:gdLst/>
            <a:ahLst/>
            <a:rect l="0" t="0" r="r" b="b"/>
            <a:pathLst>
              <a:path w="2715" h="666">
                <a:moveTo>
                  <a:pt x="0" y="661"/>
                </a:moveTo>
                <a:lnTo>
                  <a:pt x="2713" y="661"/>
                </a:lnTo>
                <a:cubicBezTo>
                  <a:pt x="2713" y="661"/>
                  <a:pt x="2717" y="746"/>
                  <a:pt x="2713" y="205"/>
                </a:cubicBezTo>
                <a:cubicBezTo>
                  <a:pt x="2713" y="158"/>
                  <a:pt x="2711" y="108"/>
                  <a:pt x="2683" y="69"/>
                </a:cubicBezTo>
                <a:cubicBezTo>
                  <a:pt x="2613" y="-26"/>
                  <a:pt x="2467" y="5"/>
                  <a:pt x="2334" y="5"/>
                </a:cubicBezTo>
                <a:cubicBezTo>
                  <a:pt x="2324" y="204"/>
                  <a:pt x="2347" y="280"/>
                  <a:pt x="2154" y="277"/>
                </a:cubicBezTo>
                <a:cubicBezTo>
                  <a:pt x="2002" y="275"/>
                  <a:pt x="2010" y="135"/>
                  <a:pt x="2006" y="5"/>
                </a:cubicBezTo>
                <a:cubicBezTo>
                  <a:pt x="1593" y="5"/>
                  <a:pt x="827" y="5"/>
                  <a:pt x="742" y="5"/>
                </a:cubicBezTo>
                <a:cubicBezTo>
                  <a:pt x="744" y="37"/>
                  <a:pt x="742" y="75"/>
                  <a:pt x="741" y="111"/>
                </a:cubicBezTo>
                <a:cubicBezTo>
                  <a:pt x="736" y="208"/>
                  <a:pt x="649" y="289"/>
                  <a:pt x="544" y="283"/>
                </a:cubicBezTo>
                <a:cubicBezTo>
                  <a:pt x="399" y="276"/>
                  <a:pt x="404" y="106"/>
                  <a:pt x="409" y="5"/>
                </a:cubicBezTo>
                <a:lnTo>
                  <a:pt x="116" y="11"/>
                </a:lnTo>
                <a:cubicBezTo>
                  <a:pt x="57" y="12"/>
                  <a:pt x="9" y="56"/>
                  <a:pt x="7" y="111"/>
                </a:cubicBezTo>
                <a:lnTo>
                  <a:pt x="0" y="661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0" name=""/>
          <p:cNvSpPr txBox="1"/>
          <p:nvPr/>
        </p:nvSpPr>
        <p:spPr>
          <a:xfrm>
            <a:off x="714564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1" name=""/>
          <p:cNvSpPr txBox="1"/>
          <p:nvPr/>
        </p:nvSpPr>
        <p:spPr>
          <a:xfrm>
            <a:off x="457200" y="2339640"/>
            <a:ext cx="2047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if I miss a dose?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2" name=""/>
          <p:cNvSpPr txBox="1"/>
          <p:nvPr/>
        </p:nvSpPr>
        <p:spPr>
          <a:xfrm>
            <a:off x="673200" y="2691360"/>
            <a:ext cx="3762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will only work if you take it every day.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3" name=""/>
          <p:cNvSpPr txBox="1"/>
          <p:nvPr/>
        </p:nvSpPr>
        <p:spPr>
          <a:xfrm>
            <a:off x="673200" y="2951640"/>
            <a:ext cx="3969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Missing a dose is not dangerous and will not reverse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4" name=""/>
          <p:cNvSpPr txBox="1"/>
          <p:nvPr/>
        </p:nvSpPr>
        <p:spPr>
          <a:xfrm>
            <a:off x="838080" y="3154680"/>
            <a:ext cx="1738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benefits of the drug.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5" name=""/>
          <p:cNvSpPr txBox="1"/>
          <p:nvPr/>
        </p:nvSpPr>
        <p:spPr>
          <a:xfrm>
            <a:off x="457200" y="3700440"/>
            <a:ext cx="257796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Remember to take it every day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6" name=""/>
          <p:cNvSpPr txBox="1"/>
          <p:nvPr/>
        </p:nvSpPr>
        <p:spPr>
          <a:xfrm>
            <a:off x="457200" y="3987000"/>
            <a:ext cx="7314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It can be hard to remember to take hydroxyurea every day. Here are some tips to help you remember: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7" name=""/>
          <p:cNvSpPr txBox="1"/>
          <p:nvPr/>
        </p:nvSpPr>
        <p:spPr>
          <a:xfrm>
            <a:off x="439200" y="5646600"/>
            <a:ext cx="1434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Mark your calendar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8" name=""/>
          <p:cNvSpPr txBox="1"/>
          <p:nvPr/>
        </p:nvSpPr>
        <p:spPr>
          <a:xfrm>
            <a:off x="439200" y="5862600"/>
            <a:ext cx="141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every day after you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9" name=""/>
          <p:cNvSpPr txBox="1"/>
          <p:nvPr/>
        </p:nvSpPr>
        <p:spPr>
          <a:xfrm>
            <a:off x="439200" y="6078600"/>
            <a:ext cx="482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take it.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0" name=""/>
          <p:cNvSpPr txBox="1"/>
          <p:nvPr/>
        </p:nvSpPr>
        <p:spPr>
          <a:xfrm>
            <a:off x="2145960" y="5646960"/>
            <a:ext cx="1446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Get a pill box with 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1" name=""/>
          <p:cNvSpPr txBox="1"/>
          <p:nvPr/>
        </p:nvSpPr>
        <p:spPr>
          <a:xfrm>
            <a:off x="2145960" y="5862960"/>
            <a:ext cx="1658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section for each day of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2" name=""/>
          <p:cNvSpPr txBox="1"/>
          <p:nvPr/>
        </p:nvSpPr>
        <p:spPr>
          <a:xfrm>
            <a:off x="2145960" y="6078600"/>
            <a:ext cx="1599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week. Fill it on the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3" name=""/>
          <p:cNvSpPr txBox="1"/>
          <p:nvPr/>
        </p:nvSpPr>
        <p:spPr>
          <a:xfrm>
            <a:off x="2145960" y="6294600"/>
            <a:ext cx="1566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same day every week.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4" name=""/>
          <p:cNvSpPr txBox="1"/>
          <p:nvPr/>
        </p:nvSpPr>
        <p:spPr>
          <a:xfrm>
            <a:off x="4096440" y="5646960"/>
            <a:ext cx="1532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Set an alarm on your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5" name=""/>
          <p:cNvSpPr txBox="1"/>
          <p:nvPr/>
        </p:nvSpPr>
        <p:spPr>
          <a:xfrm>
            <a:off x="4096440" y="5862960"/>
            <a:ext cx="1491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phone that goes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6" name=""/>
          <p:cNvSpPr txBox="1"/>
          <p:nvPr/>
        </p:nvSpPr>
        <p:spPr>
          <a:xfrm>
            <a:off x="4096440" y="6078960"/>
            <a:ext cx="963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off every day.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7" name=""/>
          <p:cNvSpPr txBox="1"/>
          <p:nvPr/>
        </p:nvSpPr>
        <p:spPr>
          <a:xfrm>
            <a:off x="5844600" y="5647320"/>
            <a:ext cx="1027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Ask friends or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8" name=""/>
          <p:cNvSpPr txBox="1"/>
          <p:nvPr/>
        </p:nvSpPr>
        <p:spPr>
          <a:xfrm>
            <a:off x="5844600" y="5862960"/>
            <a:ext cx="1389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family members to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9" name=""/>
          <p:cNvSpPr/>
          <p:nvPr/>
        </p:nvSpPr>
        <p:spPr>
          <a:xfrm>
            <a:off x="2180880" y="4620240"/>
            <a:ext cx="1234800" cy="430560"/>
          </a:xfrm>
          <a:custGeom>
            <a:avLst/>
            <a:gdLst/>
            <a:ahLst/>
            <a:rect l="0" t="0" r="r" b="b"/>
            <a:pathLst>
              <a:path fill="none" w="3430" h="1196">
                <a:moveTo>
                  <a:pt x="10" y="212"/>
                </a:moveTo>
                <a:cubicBezTo>
                  <a:pt x="14" y="172"/>
                  <a:pt x="18" y="129"/>
                  <a:pt x="41" y="96"/>
                </a:cubicBezTo>
                <a:cubicBezTo>
                  <a:pt x="84" y="33"/>
                  <a:pt x="173" y="27"/>
                  <a:pt x="249" y="28"/>
                </a:cubicBezTo>
                <a:cubicBezTo>
                  <a:pt x="1270" y="36"/>
                  <a:pt x="2292" y="57"/>
                  <a:pt x="3312" y="1"/>
                </a:cubicBezTo>
                <a:cubicBezTo>
                  <a:pt x="3339" y="0"/>
                  <a:pt x="3368" y="-1"/>
                  <a:pt x="3389" y="14"/>
                </a:cubicBezTo>
                <a:cubicBezTo>
                  <a:pt x="3419" y="35"/>
                  <a:pt x="3423" y="77"/>
                  <a:pt x="3423" y="114"/>
                </a:cubicBezTo>
                <a:cubicBezTo>
                  <a:pt x="3430" y="428"/>
                  <a:pt x="3431" y="742"/>
                  <a:pt x="3427" y="1057"/>
                </a:cubicBezTo>
                <a:cubicBezTo>
                  <a:pt x="3426" y="1080"/>
                  <a:pt x="3425" y="1105"/>
                  <a:pt x="3410" y="1123"/>
                </a:cubicBezTo>
                <a:cubicBezTo>
                  <a:pt x="3394" y="1142"/>
                  <a:pt x="3366" y="1145"/>
                  <a:pt x="3341" y="1147"/>
                </a:cubicBezTo>
                <a:cubicBezTo>
                  <a:pt x="2370" y="1234"/>
                  <a:pt x="1392" y="1158"/>
                  <a:pt x="418" y="1188"/>
                </a:cubicBezTo>
                <a:cubicBezTo>
                  <a:pt x="366" y="1190"/>
                  <a:pt x="14" y="1227"/>
                  <a:pt x="9" y="1130"/>
                </a:cubicBezTo>
                <a:cubicBezTo>
                  <a:pt x="0" y="979"/>
                  <a:pt x="-7" y="435"/>
                  <a:pt x="10" y="212"/>
                </a:cubicBezTo>
                <a:moveTo>
                  <a:pt x="500" y="64"/>
                </a:moveTo>
                <a:cubicBezTo>
                  <a:pt x="500" y="428"/>
                  <a:pt x="499" y="778"/>
                  <a:pt x="499" y="1156"/>
                </a:cubicBezTo>
                <a:moveTo>
                  <a:pt x="964" y="45"/>
                </a:moveTo>
                <a:cubicBezTo>
                  <a:pt x="977" y="425"/>
                  <a:pt x="973" y="770"/>
                  <a:pt x="977" y="1178"/>
                </a:cubicBezTo>
                <a:moveTo>
                  <a:pt x="1484" y="69"/>
                </a:moveTo>
                <a:cubicBezTo>
                  <a:pt x="1479" y="435"/>
                  <a:pt x="1481" y="802"/>
                  <a:pt x="1489" y="1170"/>
                </a:cubicBezTo>
                <a:moveTo>
                  <a:pt x="1977" y="45"/>
                </a:moveTo>
                <a:lnTo>
                  <a:pt x="1977" y="1146"/>
                </a:lnTo>
                <a:moveTo>
                  <a:pt x="2459" y="67"/>
                </a:moveTo>
                <a:cubicBezTo>
                  <a:pt x="2467" y="438"/>
                  <a:pt x="2475" y="808"/>
                  <a:pt x="2482" y="1180"/>
                </a:cubicBezTo>
                <a:moveTo>
                  <a:pt x="2958" y="35"/>
                </a:moveTo>
                <a:lnTo>
                  <a:pt x="2958" y="1156"/>
                </a:lnTo>
                <a:moveTo>
                  <a:pt x="346" y="424"/>
                </a:moveTo>
                <a:cubicBezTo>
                  <a:pt x="300" y="349"/>
                  <a:pt x="279" y="356"/>
                  <a:pt x="210" y="364"/>
                </a:cubicBezTo>
                <a:cubicBezTo>
                  <a:pt x="176" y="369"/>
                  <a:pt x="172" y="379"/>
                  <a:pt x="160" y="386"/>
                </a:cubicBezTo>
                <a:cubicBezTo>
                  <a:pt x="138" y="398"/>
                  <a:pt x="132" y="426"/>
                  <a:pt x="131" y="451"/>
                </a:cubicBezTo>
                <a:cubicBezTo>
                  <a:pt x="130" y="466"/>
                  <a:pt x="130" y="481"/>
                  <a:pt x="137" y="494"/>
                </a:cubicBezTo>
                <a:cubicBezTo>
                  <a:pt x="144" y="508"/>
                  <a:pt x="158" y="518"/>
                  <a:pt x="173" y="525"/>
                </a:cubicBezTo>
                <a:cubicBezTo>
                  <a:pt x="192" y="535"/>
                  <a:pt x="214" y="542"/>
                  <a:pt x="236" y="545"/>
                </a:cubicBezTo>
                <a:cubicBezTo>
                  <a:pt x="262" y="549"/>
                  <a:pt x="289" y="548"/>
                  <a:pt x="312" y="559"/>
                </a:cubicBezTo>
                <a:cubicBezTo>
                  <a:pt x="326" y="566"/>
                  <a:pt x="337" y="577"/>
                  <a:pt x="348" y="588"/>
                </a:cubicBezTo>
                <a:cubicBezTo>
                  <a:pt x="360" y="602"/>
                  <a:pt x="373" y="618"/>
                  <a:pt x="375" y="636"/>
                </a:cubicBezTo>
                <a:cubicBezTo>
                  <a:pt x="379" y="665"/>
                  <a:pt x="357" y="692"/>
                  <a:pt x="331" y="704"/>
                </a:cubicBezTo>
                <a:cubicBezTo>
                  <a:pt x="304" y="716"/>
                  <a:pt x="274" y="723"/>
                  <a:pt x="246" y="723"/>
                </a:cubicBezTo>
                <a:cubicBezTo>
                  <a:pt x="207" y="722"/>
                  <a:pt x="164" y="713"/>
                  <a:pt x="138" y="685"/>
                </a:cubicBezTo>
                <a:moveTo>
                  <a:pt x="621" y="694"/>
                </a:moveTo>
                <a:cubicBezTo>
                  <a:pt x="621" y="595"/>
                  <a:pt x="621" y="496"/>
                  <a:pt x="621" y="397"/>
                </a:cubicBezTo>
                <a:cubicBezTo>
                  <a:pt x="672" y="439"/>
                  <a:pt x="703" y="486"/>
                  <a:pt x="742" y="537"/>
                </a:cubicBezTo>
                <a:cubicBezTo>
                  <a:pt x="774" y="479"/>
                  <a:pt x="820" y="446"/>
                  <a:pt x="852" y="388"/>
                </a:cubicBezTo>
                <a:cubicBezTo>
                  <a:pt x="865" y="507"/>
                  <a:pt x="852" y="574"/>
                  <a:pt x="861" y="693"/>
                </a:cubicBezTo>
                <a:moveTo>
                  <a:pt x="1225" y="393"/>
                </a:moveTo>
                <a:lnTo>
                  <a:pt x="1225" y="716"/>
                </a:lnTo>
                <a:moveTo>
                  <a:pt x="1088" y="384"/>
                </a:moveTo>
                <a:cubicBezTo>
                  <a:pt x="1182" y="392"/>
                  <a:pt x="1277" y="386"/>
                  <a:pt x="1370" y="366"/>
                </a:cubicBezTo>
                <a:moveTo>
                  <a:pt x="2215" y="393"/>
                </a:moveTo>
                <a:lnTo>
                  <a:pt x="2215" y="716"/>
                </a:lnTo>
                <a:moveTo>
                  <a:pt x="2077" y="384"/>
                </a:moveTo>
                <a:cubicBezTo>
                  <a:pt x="2171" y="392"/>
                  <a:pt x="2266" y="386"/>
                  <a:pt x="2359" y="366"/>
                </a:cubicBezTo>
                <a:moveTo>
                  <a:pt x="1589" y="394"/>
                </a:moveTo>
                <a:cubicBezTo>
                  <a:pt x="1597" y="493"/>
                  <a:pt x="1622" y="705"/>
                  <a:pt x="1630" y="703"/>
                </a:cubicBezTo>
                <a:cubicBezTo>
                  <a:pt x="1636" y="702"/>
                  <a:pt x="1699" y="579"/>
                  <a:pt x="1735" y="519"/>
                </a:cubicBezTo>
                <a:cubicBezTo>
                  <a:pt x="1775" y="595"/>
                  <a:pt x="1795" y="639"/>
                  <a:pt x="1834" y="703"/>
                </a:cubicBezTo>
                <a:cubicBezTo>
                  <a:pt x="1848" y="598"/>
                  <a:pt x="1859" y="492"/>
                  <a:pt x="1867" y="386"/>
                </a:cubicBezTo>
                <a:moveTo>
                  <a:pt x="2624" y="371"/>
                </a:moveTo>
                <a:lnTo>
                  <a:pt x="2624" y="722"/>
                </a:lnTo>
                <a:moveTo>
                  <a:pt x="2616" y="360"/>
                </a:moveTo>
                <a:lnTo>
                  <a:pt x="2819" y="360"/>
                </a:lnTo>
                <a:moveTo>
                  <a:pt x="2652" y="527"/>
                </a:moveTo>
                <a:lnTo>
                  <a:pt x="2791" y="527"/>
                </a:lnTo>
                <a:moveTo>
                  <a:pt x="3283" y="390"/>
                </a:moveTo>
                <a:cubicBezTo>
                  <a:pt x="3252" y="356"/>
                  <a:pt x="3204" y="337"/>
                  <a:pt x="3158" y="342"/>
                </a:cubicBezTo>
                <a:cubicBezTo>
                  <a:pt x="3133" y="345"/>
                  <a:pt x="3109" y="354"/>
                  <a:pt x="3094" y="373"/>
                </a:cubicBezTo>
                <a:cubicBezTo>
                  <a:pt x="3080" y="391"/>
                  <a:pt x="3077" y="415"/>
                  <a:pt x="3074" y="438"/>
                </a:cubicBezTo>
                <a:cubicBezTo>
                  <a:pt x="3072" y="461"/>
                  <a:pt x="3070" y="487"/>
                  <a:pt x="3085" y="505"/>
                </a:cubicBezTo>
                <a:cubicBezTo>
                  <a:pt x="3096" y="517"/>
                  <a:pt x="3113" y="523"/>
                  <a:pt x="3129" y="527"/>
                </a:cubicBezTo>
                <a:cubicBezTo>
                  <a:pt x="3149" y="532"/>
                  <a:pt x="3171" y="536"/>
                  <a:pt x="3192" y="538"/>
                </a:cubicBezTo>
                <a:cubicBezTo>
                  <a:pt x="3223" y="542"/>
                  <a:pt x="3257" y="543"/>
                  <a:pt x="3282" y="562"/>
                </a:cubicBezTo>
                <a:cubicBezTo>
                  <a:pt x="3313" y="586"/>
                  <a:pt x="3322" y="632"/>
                  <a:pt x="3306" y="668"/>
                </a:cubicBezTo>
                <a:cubicBezTo>
                  <a:pt x="3290" y="703"/>
                  <a:pt x="3255" y="728"/>
                  <a:pt x="3217" y="737"/>
                </a:cubicBezTo>
                <a:cubicBezTo>
                  <a:pt x="3195" y="742"/>
                  <a:pt x="3172" y="742"/>
                  <a:pt x="3151" y="736"/>
                </a:cubicBezTo>
                <a:cubicBezTo>
                  <a:pt x="3118" y="725"/>
                  <a:pt x="3093" y="698"/>
                  <a:pt x="3071" y="671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0" name=""/>
          <p:cNvSpPr/>
          <p:nvPr/>
        </p:nvSpPr>
        <p:spPr>
          <a:xfrm>
            <a:off x="3038040" y="5139720"/>
            <a:ext cx="460440" cy="230040"/>
          </a:xfrm>
          <a:custGeom>
            <a:avLst/>
            <a:gdLst/>
            <a:ahLst/>
            <a:rect l="0" t="0" r="r" b="b"/>
            <a:pathLst>
              <a:path fill="none" w="1279" h="639">
                <a:moveTo>
                  <a:pt x="7" y="438"/>
                </a:moveTo>
                <a:cubicBezTo>
                  <a:pt x="5" y="446"/>
                  <a:pt x="-9" y="484"/>
                  <a:pt x="8" y="514"/>
                </a:cubicBezTo>
                <a:cubicBezTo>
                  <a:pt x="22" y="541"/>
                  <a:pt x="74" y="552"/>
                  <a:pt x="87" y="554"/>
                </a:cubicBezTo>
                <a:cubicBezTo>
                  <a:pt x="119" y="559"/>
                  <a:pt x="157" y="530"/>
                  <a:pt x="180" y="489"/>
                </a:cubicBezTo>
                <a:cubicBezTo>
                  <a:pt x="222" y="414"/>
                  <a:pt x="290" y="256"/>
                  <a:pt x="336" y="153"/>
                </a:cubicBezTo>
                <a:cubicBezTo>
                  <a:pt x="356" y="108"/>
                  <a:pt x="374" y="95"/>
                  <a:pt x="352" y="50"/>
                </a:cubicBezTo>
                <a:cubicBezTo>
                  <a:pt x="339" y="21"/>
                  <a:pt x="308" y="1"/>
                  <a:pt x="275" y="0"/>
                </a:cubicBezTo>
                <a:cubicBezTo>
                  <a:pt x="243" y="-2"/>
                  <a:pt x="211" y="16"/>
                  <a:pt x="195" y="44"/>
                </a:cubicBezTo>
                <a:cubicBezTo>
                  <a:pt x="195" y="44"/>
                  <a:pt x="15" y="406"/>
                  <a:pt x="7" y="438"/>
                </a:cubicBezTo>
                <a:moveTo>
                  <a:pt x="107" y="242"/>
                </a:moveTo>
                <a:cubicBezTo>
                  <a:pt x="160" y="253"/>
                  <a:pt x="211" y="276"/>
                  <a:pt x="254" y="308"/>
                </a:cubicBezTo>
                <a:moveTo>
                  <a:pt x="496" y="444"/>
                </a:moveTo>
                <a:cubicBezTo>
                  <a:pt x="597" y="495"/>
                  <a:pt x="697" y="548"/>
                  <a:pt x="797" y="603"/>
                </a:cubicBezTo>
                <a:cubicBezTo>
                  <a:pt x="841" y="628"/>
                  <a:pt x="894" y="653"/>
                  <a:pt x="939" y="630"/>
                </a:cubicBezTo>
                <a:cubicBezTo>
                  <a:pt x="977" y="611"/>
                  <a:pt x="993" y="557"/>
                  <a:pt x="972" y="519"/>
                </a:cubicBezTo>
                <a:cubicBezTo>
                  <a:pt x="959" y="495"/>
                  <a:pt x="935" y="480"/>
                  <a:pt x="912" y="465"/>
                </a:cubicBezTo>
                <a:cubicBezTo>
                  <a:pt x="853" y="428"/>
                  <a:pt x="794" y="392"/>
                  <a:pt x="735" y="355"/>
                </a:cubicBezTo>
                <a:cubicBezTo>
                  <a:pt x="696" y="330"/>
                  <a:pt x="657" y="306"/>
                  <a:pt x="613" y="292"/>
                </a:cubicBezTo>
                <a:cubicBezTo>
                  <a:pt x="569" y="278"/>
                  <a:pt x="548" y="269"/>
                  <a:pt x="492" y="277"/>
                </a:cubicBezTo>
                <a:cubicBezTo>
                  <a:pt x="476" y="279"/>
                  <a:pt x="450" y="312"/>
                  <a:pt x="444" y="328"/>
                </a:cubicBezTo>
                <a:cubicBezTo>
                  <a:pt x="435" y="349"/>
                  <a:pt x="431" y="372"/>
                  <a:pt x="441" y="393"/>
                </a:cubicBezTo>
                <a:cubicBezTo>
                  <a:pt x="451" y="416"/>
                  <a:pt x="473" y="433"/>
                  <a:pt x="496" y="444"/>
                </a:cubicBezTo>
                <a:moveTo>
                  <a:pt x="662" y="539"/>
                </a:moveTo>
                <a:cubicBezTo>
                  <a:pt x="681" y="485"/>
                  <a:pt x="710" y="436"/>
                  <a:pt x="746" y="393"/>
                </a:cubicBezTo>
                <a:moveTo>
                  <a:pt x="852" y="176"/>
                </a:moveTo>
                <a:cubicBezTo>
                  <a:pt x="825" y="190"/>
                  <a:pt x="777" y="221"/>
                  <a:pt x="759" y="248"/>
                </a:cubicBezTo>
                <a:cubicBezTo>
                  <a:pt x="738" y="282"/>
                  <a:pt x="739" y="327"/>
                  <a:pt x="764" y="359"/>
                </a:cubicBezTo>
                <a:cubicBezTo>
                  <a:pt x="789" y="390"/>
                  <a:pt x="854" y="411"/>
                  <a:pt x="893" y="400"/>
                </a:cubicBezTo>
                <a:cubicBezTo>
                  <a:pt x="909" y="396"/>
                  <a:pt x="923" y="387"/>
                  <a:pt x="937" y="378"/>
                </a:cubicBezTo>
                <a:cubicBezTo>
                  <a:pt x="1027" y="322"/>
                  <a:pt x="1117" y="265"/>
                  <a:pt x="1207" y="209"/>
                </a:cubicBezTo>
                <a:cubicBezTo>
                  <a:pt x="1243" y="187"/>
                  <a:pt x="1265" y="160"/>
                  <a:pt x="1278" y="113"/>
                </a:cubicBezTo>
                <a:cubicBezTo>
                  <a:pt x="1283" y="91"/>
                  <a:pt x="1264" y="60"/>
                  <a:pt x="1253" y="48"/>
                </a:cubicBezTo>
                <a:cubicBezTo>
                  <a:pt x="1214" y="5"/>
                  <a:pt x="1151" y="10"/>
                  <a:pt x="1094" y="28"/>
                </a:cubicBezTo>
                <a:cubicBezTo>
                  <a:pt x="1065" y="37"/>
                  <a:pt x="920" y="141"/>
                  <a:pt x="852" y="176"/>
                </a:cubicBezTo>
                <a:moveTo>
                  <a:pt x="959" y="114"/>
                </a:moveTo>
                <a:cubicBezTo>
                  <a:pt x="983" y="179"/>
                  <a:pt x="1016" y="230"/>
                  <a:pt x="1063" y="282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1" name=""/>
          <p:cNvSpPr/>
          <p:nvPr/>
        </p:nvSpPr>
        <p:spPr>
          <a:xfrm>
            <a:off x="533520" y="4510440"/>
            <a:ext cx="1001880" cy="939600"/>
          </a:xfrm>
          <a:custGeom>
            <a:avLst/>
            <a:gdLst/>
            <a:ahLst/>
            <a:rect l="0" t="0" r="r" b="b"/>
            <a:pathLst>
              <a:path w="2783" h="2610">
                <a:moveTo>
                  <a:pt x="451" y="5"/>
                </a:moveTo>
                <a:lnTo>
                  <a:pt x="158" y="11"/>
                </a:lnTo>
                <a:cubicBezTo>
                  <a:pt x="99" y="12"/>
                  <a:pt x="51" y="56"/>
                  <a:pt x="49" y="111"/>
                </a:cubicBezTo>
                <a:cubicBezTo>
                  <a:pt x="29" y="667"/>
                  <a:pt x="32" y="1223"/>
                  <a:pt x="10" y="1778"/>
                </a:cubicBezTo>
                <a:cubicBezTo>
                  <a:pt x="1" y="1995"/>
                  <a:pt x="-10" y="2212"/>
                  <a:pt x="20" y="2426"/>
                </a:cubicBezTo>
                <a:cubicBezTo>
                  <a:pt x="29" y="2490"/>
                  <a:pt x="35" y="2617"/>
                  <a:pt x="242" y="2610"/>
                </a:cubicBezTo>
                <a:cubicBezTo>
                  <a:pt x="947" y="2583"/>
                  <a:pt x="2558" y="2616"/>
                  <a:pt x="2613" y="2606"/>
                </a:cubicBezTo>
                <a:cubicBezTo>
                  <a:pt x="2855" y="2562"/>
                  <a:pt x="2769" y="2165"/>
                  <a:pt x="2767" y="1825"/>
                </a:cubicBezTo>
                <a:cubicBezTo>
                  <a:pt x="2763" y="1285"/>
                  <a:pt x="2759" y="745"/>
                  <a:pt x="2755" y="205"/>
                </a:cubicBezTo>
                <a:cubicBezTo>
                  <a:pt x="2755" y="158"/>
                  <a:pt x="2754" y="108"/>
                  <a:pt x="2725" y="69"/>
                </a:cubicBezTo>
                <a:cubicBezTo>
                  <a:pt x="2655" y="-26"/>
                  <a:pt x="2510" y="5"/>
                  <a:pt x="2376" y="5"/>
                </a:cubicBezTo>
                <a:cubicBezTo>
                  <a:pt x="2366" y="204"/>
                  <a:pt x="2389" y="280"/>
                  <a:pt x="2196" y="277"/>
                </a:cubicBezTo>
                <a:cubicBezTo>
                  <a:pt x="2045" y="275"/>
                  <a:pt x="2052" y="135"/>
                  <a:pt x="2049" y="5"/>
                </a:cubicBezTo>
                <a:cubicBezTo>
                  <a:pt x="1635" y="5"/>
                  <a:pt x="869" y="5"/>
                  <a:pt x="785" y="5"/>
                </a:cubicBezTo>
                <a:cubicBezTo>
                  <a:pt x="786" y="37"/>
                  <a:pt x="785" y="75"/>
                  <a:pt x="783" y="111"/>
                </a:cubicBezTo>
                <a:cubicBezTo>
                  <a:pt x="778" y="208"/>
                  <a:pt x="691" y="289"/>
                  <a:pt x="587" y="283"/>
                </a:cubicBezTo>
                <a:cubicBezTo>
                  <a:pt x="441" y="276"/>
                  <a:pt x="446" y="106"/>
                  <a:pt x="451" y="5"/>
                </a:cubicBezTo>
                <a:close/>
              </a:path>
            </a:pathLst>
          </a:custGeom>
          <a:noFill/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2" name=""/>
          <p:cNvSpPr/>
          <p:nvPr/>
        </p:nvSpPr>
        <p:spPr>
          <a:xfrm>
            <a:off x="583200" y="4832640"/>
            <a:ext cx="908640" cy="552600"/>
          </a:xfrm>
          <a:custGeom>
            <a:avLst/>
            <a:gdLst/>
            <a:ahLst/>
            <a:rect l="0" t="0" r="r" b="b"/>
            <a:pathLst>
              <a:path w="2524" h="1535">
                <a:moveTo>
                  <a:pt x="769" y="4"/>
                </a:moveTo>
                <a:cubicBezTo>
                  <a:pt x="769" y="50"/>
                  <a:pt x="766" y="117"/>
                  <a:pt x="766" y="162"/>
                </a:cubicBezTo>
                <a:cubicBezTo>
                  <a:pt x="766" y="172"/>
                  <a:pt x="766" y="182"/>
                  <a:pt x="773" y="189"/>
                </a:cubicBezTo>
                <a:cubicBezTo>
                  <a:pt x="781" y="197"/>
                  <a:pt x="794" y="197"/>
                  <a:pt x="805" y="197"/>
                </a:cubicBezTo>
                <a:cubicBezTo>
                  <a:pt x="863" y="196"/>
                  <a:pt x="921" y="195"/>
                  <a:pt x="979" y="195"/>
                </a:cubicBezTo>
                <a:cubicBezTo>
                  <a:pt x="979" y="128"/>
                  <a:pt x="983" y="12"/>
                  <a:pt x="978" y="7"/>
                </a:cubicBezTo>
                <a:cubicBezTo>
                  <a:pt x="970" y="-1"/>
                  <a:pt x="816" y="0"/>
                  <a:pt x="770" y="4"/>
                </a:cubicBezTo>
                <a:lnTo>
                  <a:pt x="769" y="4"/>
                </a:lnTo>
                <a:moveTo>
                  <a:pt x="1151" y="195"/>
                </a:moveTo>
                <a:cubicBezTo>
                  <a:pt x="1200" y="195"/>
                  <a:pt x="1273" y="198"/>
                  <a:pt x="1322" y="198"/>
                </a:cubicBezTo>
                <a:cubicBezTo>
                  <a:pt x="1332" y="198"/>
                  <a:pt x="1343" y="198"/>
                  <a:pt x="1350" y="192"/>
                </a:cubicBezTo>
                <a:cubicBezTo>
                  <a:pt x="1359" y="185"/>
                  <a:pt x="1359" y="173"/>
                  <a:pt x="1359" y="162"/>
                </a:cubicBezTo>
                <a:cubicBezTo>
                  <a:pt x="1358" y="109"/>
                  <a:pt x="1357" y="55"/>
                  <a:pt x="1357" y="2"/>
                </a:cubicBezTo>
                <a:cubicBezTo>
                  <a:pt x="1284" y="1"/>
                  <a:pt x="1160" y="-2"/>
                  <a:pt x="1154" y="2"/>
                </a:cubicBezTo>
                <a:cubicBezTo>
                  <a:pt x="1145" y="9"/>
                  <a:pt x="1146" y="152"/>
                  <a:pt x="1151" y="195"/>
                </a:cubicBezTo>
                <a:moveTo>
                  <a:pt x="1743" y="194"/>
                </a:moveTo>
                <a:cubicBezTo>
                  <a:pt x="1743" y="148"/>
                  <a:pt x="1746" y="81"/>
                  <a:pt x="1746" y="36"/>
                </a:cubicBezTo>
                <a:cubicBezTo>
                  <a:pt x="1747" y="26"/>
                  <a:pt x="1746" y="16"/>
                  <a:pt x="1739" y="9"/>
                </a:cubicBezTo>
                <a:cubicBezTo>
                  <a:pt x="1732" y="1"/>
                  <a:pt x="1719" y="1"/>
                  <a:pt x="1707" y="1"/>
                </a:cubicBezTo>
                <a:cubicBezTo>
                  <a:pt x="1650" y="2"/>
                  <a:pt x="1592" y="3"/>
                  <a:pt x="1534" y="3"/>
                </a:cubicBezTo>
                <a:cubicBezTo>
                  <a:pt x="1533" y="71"/>
                  <a:pt x="1530" y="186"/>
                  <a:pt x="1535" y="191"/>
                </a:cubicBezTo>
                <a:cubicBezTo>
                  <a:pt x="1542" y="199"/>
                  <a:pt x="1697" y="198"/>
                  <a:pt x="1743" y="194"/>
                </a:cubicBezTo>
                <a:moveTo>
                  <a:pt x="600" y="1529"/>
                </a:moveTo>
                <a:cubicBezTo>
                  <a:pt x="600" y="1484"/>
                  <a:pt x="603" y="1417"/>
                  <a:pt x="603" y="1371"/>
                </a:cubicBezTo>
                <a:cubicBezTo>
                  <a:pt x="603" y="1362"/>
                  <a:pt x="603" y="1352"/>
                  <a:pt x="596" y="1345"/>
                </a:cubicBezTo>
                <a:cubicBezTo>
                  <a:pt x="588" y="1337"/>
                  <a:pt x="576" y="1337"/>
                  <a:pt x="564" y="1337"/>
                </a:cubicBezTo>
                <a:cubicBezTo>
                  <a:pt x="506" y="1337"/>
                  <a:pt x="448" y="1338"/>
                  <a:pt x="391" y="1339"/>
                </a:cubicBezTo>
                <a:cubicBezTo>
                  <a:pt x="390" y="1406"/>
                  <a:pt x="386" y="1521"/>
                  <a:pt x="391" y="1526"/>
                </a:cubicBezTo>
                <a:cubicBezTo>
                  <a:pt x="399" y="1534"/>
                  <a:pt x="554" y="1534"/>
                  <a:pt x="599" y="1529"/>
                </a:cubicBezTo>
                <a:lnTo>
                  <a:pt x="600" y="1529"/>
                </a:lnTo>
                <a:moveTo>
                  <a:pt x="2126" y="3"/>
                </a:moveTo>
                <a:cubicBezTo>
                  <a:pt x="2077" y="3"/>
                  <a:pt x="2004" y="0"/>
                  <a:pt x="1955" y="0"/>
                </a:cubicBezTo>
                <a:cubicBezTo>
                  <a:pt x="1945" y="0"/>
                  <a:pt x="1934" y="0"/>
                  <a:pt x="1927" y="6"/>
                </a:cubicBezTo>
                <a:cubicBezTo>
                  <a:pt x="1918" y="14"/>
                  <a:pt x="1918" y="25"/>
                  <a:pt x="1918" y="36"/>
                </a:cubicBezTo>
                <a:cubicBezTo>
                  <a:pt x="1919" y="90"/>
                  <a:pt x="1920" y="143"/>
                  <a:pt x="1920" y="197"/>
                </a:cubicBezTo>
                <a:cubicBezTo>
                  <a:pt x="1993" y="197"/>
                  <a:pt x="2118" y="201"/>
                  <a:pt x="2123" y="196"/>
                </a:cubicBezTo>
                <a:cubicBezTo>
                  <a:pt x="2132" y="189"/>
                  <a:pt x="2131" y="46"/>
                  <a:pt x="2126" y="3"/>
                </a:cubicBezTo>
                <a:moveTo>
                  <a:pt x="2309" y="4"/>
                </a:moveTo>
                <a:cubicBezTo>
                  <a:pt x="2309" y="50"/>
                  <a:pt x="2306" y="117"/>
                  <a:pt x="2306" y="162"/>
                </a:cubicBezTo>
                <a:cubicBezTo>
                  <a:pt x="2306" y="172"/>
                  <a:pt x="2306" y="182"/>
                  <a:pt x="2313" y="189"/>
                </a:cubicBezTo>
                <a:cubicBezTo>
                  <a:pt x="2321" y="197"/>
                  <a:pt x="2334" y="197"/>
                  <a:pt x="2345" y="197"/>
                </a:cubicBezTo>
                <a:cubicBezTo>
                  <a:pt x="2403" y="196"/>
                  <a:pt x="2461" y="195"/>
                  <a:pt x="2519" y="195"/>
                </a:cubicBezTo>
                <a:cubicBezTo>
                  <a:pt x="2519" y="128"/>
                  <a:pt x="2523" y="12"/>
                  <a:pt x="2518" y="7"/>
                </a:cubicBezTo>
                <a:cubicBezTo>
                  <a:pt x="2510" y="-1"/>
                  <a:pt x="2356" y="0"/>
                  <a:pt x="2310" y="4"/>
                </a:cubicBezTo>
                <a:lnTo>
                  <a:pt x="2309" y="4"/>
                </a:lnTo>
                <a:moveTo>
                  <a:pt x="391" y="342"/>
                </a:moveTo>
                <a:cubicBezTo>
                  <a:pt x="391" y="388"/>
                  <a:pt x="388" y="455"/>
                  <a:pt x="388" y="500"/>
                </a:cubicBezTo>
                <a:cubicBezTo>
                  <a:pt x="388" y="510"/>
                  <a:pt x="388" y="520"/>
                  <a:pt x="395" y="527"/>
                </a:cubicBezTo>
                <a:cubicBezTo>
                  <a:pt x="403" y="535"/>
                  <a:pt x="416" y="535"/>
                  <a:pt x="427" y="535"/>
                </a:cubicBezTo>
                <a:cubicBezTo>
                  <a:pt x="485" y="534"/>
                  <a:pt x="543" y="533"/>
                  <a:pt x="601" y="533"/>
                </a:cubicBezTo>
                <a:cubicBezTo>
                  <a:pt x="601" y="465"/>
                  <a:pt x="605" y="350"/>
                  <a:pt x="600" y="345"/>
                </a:cubicBezTo>
                <a:cubicBezTo>
                  <a:pt x="592" y="337"/>
                  <a:pt x="438" y="338"/>
                  <a:pt x="392" y="342"/>
                </a:cubicBezTo>
                <a:lnTo>
                  <a:pt x="391" y="342"/>
                </a:lnTo>
                <a:moveTo>
                  <a:pt x="773" y="533"/>
                </a:moveTo>
                <a:cubicBezTo>
                  <a:pt x="822" y="533"/>
                  <a:pt x="895" y="536"/>
                  <a:pt x="944" y="536"/>
                </a:cubicBezTo>
                <a:cubicBezTo>
                  <a:pt x="954" y="536"/>
                  <a:pt x="965" y="536"/>
                  <a:pt x="972" y="530"/>
                </a:cubicBezTo>
                <a:cubicBezTo>
                  <a:pt x="981" y="522"/>
                  <a:pt x="981" y="511"/>
                  <a:pt x="981" y="500"/>
                </a:cubicBezTo>
                <a:cubicBezTo>
                  <a:pt x="980" y="446"/>
                  <a:pt x="979" y="393"/>
                  <a:pt x="979" y="339"/>
                </a:cubicBezTo>
                <a:cubicBezTo>
                  <a:pt x="906" y="339"/>
                  <a:pt x="782" y="335"/>
                  <a:pt x="776" y="340"/>
                </a:cubicBezTo>
                <a:cubicBezTo>
                  <a:pt x="767" y="347"/>
                  <a:pt x="768" y="490"/>
                  <a:pt x="773" y="533"/>
                </a:cubicBezTo>
                <a:moveTo>
                  <a:pt x="1365" y="532"/>
                </a:moveTo>
                <a:cubicBezTo>
                  <a:pt x="1365" y="486"/>
                  <a:pt x="1368" y="419"/>
                  <a:pt x="1368" y="374"/>
                </a:cubicBezTo>
                <a:cubicBezTo>
                  <a:pt x="1368" y="364"/>
                  <a:pt x="1368" y="354"/>
                  <a:pt x="1361" y="347"/>
                </a:cubicBezTo>
                <a:cubicBezTo>
                  <a:pt x="1354" y="339"/>
                  <a:pt x="1341" y="339"/>
                  <a:pt x="1329" y="339"/>
                </a:cubicBezTo>
                <a:cubicBezTo>
                  <a:pt x="1271" y="340"/>
                  <a:pt x="1214" y="341"/>
                  <a:pt x="1156" y="341"/>
                </a:cubicBezTo>
                <a:cubicBezTo>
                  <a:pt x="1155" y="408"/>
                  <a:pt x="1151" y="524"/>
                  <a:pt x="1156" y="529"/>
                </a:cubicBezTo>
                <a:cubicBezTo>
                  <a:pt x="1164" y="537"/>
                  <a:pt x="1319" y="536"/>
                  <a:pt x="1365" y="532"/>
                </a:cubicBezTo>
                <a:moveTo>
                  <a:pt x="1922" y="866"/>
                </a:moveTo>
                <a:cubicBezTo>
                  <a:pt x="1971" y="866"/>
                  <a:pt x="2044" y="869"/>
                  <a:pt x="2093" y="869"/>
                </a:cubicBezTo>
                <a:cubicBezTo>
                  <a:pt x="2103" y="869"/>
                  <a:pt x="2114" y="869"/>
                  <a:pt x="2122" y="862"/>
                </a:cubicBezTo>
                <a:cubicBezTo>
                  <a:pt x="2130" y="855"/>
                  <a:pt x="2131" y="843"/>
                  <a:pt x="2130" y="833"/>
                </a:cubicBezTo>
                <a:cubicBezTo>
                  <a:pt x="2130" y="779"/>
                  <a:pt x="2129" y="726"/>
                  <a:pt x="2128" y="672"/>
                </a:cubicBezTo>
                <a:cubicBezTo>
                  <a:pt x="2056" y="672"/>
                  <a:pt x="1931" y="668"/>
                  <a:pt x="1926" y="673"/>
                </a:cubicBezTo>
                <a:cubicBezTo>
                  <a:pt x="1917" y="680"/>
                  <a:pt x="1917" y="823"/>
                  <a:pt x="1922" y="865"/>
                </a:cubicBezTo>
                <a:lnTo>
                  <a:pt x="1922" y="866"/>
                </a:lnTo>
                <a:moveTo>
                  <a:pt x="2516" y="864"/>
                </a:moveTo>
                <a:cubicBezTo>
                  <a:pt x="2516" y="819"/>
                  <a:pt x="2519" y="752"/>
                  <a:pt x="2519" y="706"/>
                </a:cubicBezTo>
                <a:cubicBezTo>
                  <a:pt x="2519" y="697"/>
                  <a:pt x="2519" y="687"/>
                  <a:pt x="2512" y="680"/>
                </a:cubicBezTo>
                <a:cubicBezTo>
                  <a:pt x="2504" y="672"/>
                  <a:pt x="2491" y="672"/>
                  <a:pt x="2480" y="672"/>
                </a:cubicBezTo>
                <a:cubicBezTo>
                  <a:pt x="2422" y="672"/>
                  <a:pt x="2364" y="673"/>
                  <a:pt x="2306" y="674"/>
                </a:cubicBezTo>
                <a:cubicBezTo>
                  <a:pt x="2306" y="741"/>
                  <a:pt x="2302" y="856"/>
                  <a:pt x="2307" y="861"/>
                </a:cubicBezTo>
                <a:cubicBezTo>
                  <a:pt x="2315" y="869"/>
                  <a:pt x="2469" y="869"/>
                  <a:pt x="2515" y="864"/>
                </a:cubicBezTo>
                <a:lnTo>
                  <a:pt x="2516" y="864"/>
                </a:lnTo>
                <a:moveTo>
                  <a:pt x="1748" y="341"/>
                </a:moveTo>
                <a:cubicBezTo>
                  <a:pt x="1699" y="341"/>
                  <a:pt x="1626" y="338"/>
                  <a:pt x="1577" y="338"/>
                </a:cubicBezTo>
                <a:cubicBezTo>
                  <a:pt x="1567" y="338"/>
                  <a:pt x="1556" y="338"/>
                  <a:pt x="1549" y="344"/>
                </a:cubicBezTo>
                <a:cubicBezTo>
                  <a:pt x="1540" y="351"/>
                  <a:pt x="1540" y="363"/>
                  <a:pt x="1540" y="374"/>
                </a:cubicBezTo>
                <a:cubicBezTo>
                  <a:pt x="1541" y="427"/>
                  <a:pt x="1542" y="481"/>
                  <a:pt x="1542" y="535"/>
                </a:cubicBezTo>
                <a:cubicBezTo>
                  <a:pt x="1615" y="535"/>
                  <a:pt x="1739" y="538"/>
                  <a:pt x="1745" y="534"/>
                </a:cubicBezTo>
                <a:cubicBezTo>
                  <a:pt x="1754" y="526"/>
                  <a:pt x="1753" y="384"/>
                  <a:pt x="1748" y="341"/>
                </a:cubicBezTo>
                <a:moveTo>
                  <a:pt x="210" y="341"/>
                </a:moveTo>
                <a:cubicBezTo>
                  <a:pt x="161" y="341"/>
                  <a:pt x="88" y="338"/>
                  <a:pt x="39" y="338"/>
                </a:cubicBezTo>
                <a:cubicBezTo>
                  <a:pt x="29" y="338"/>
                  <a:pt x="18" y="338"/>
                  <a:pt x="11" y="344"/>
                </a:cubicBezTo>
                <a:cubicBezTo>
                  <a:pt x="2" y="351"/>
                  <a:pt x="2" y="363"/>
                  <a:pt x="2" y="374"/>
                </a:cubicBezTo>
                <a:cubicBezTo>
                  <a:pt x="3" y="427"/>
                  <a:pt x="3" y="481"/>
                  <a:pt x="4" y="535"/>
                </a:cubicBezTo>
                <a:cubicBezTo>
                  <a:pt x="77" y="535"/>
                  <a:pt x="201" y="538"/>
                  <a:pt x="207" y="534"/>
                </a:cubicBezTo>
                <a:cubicBezTo>
                  <a:pt x="215" y="526"/>
                  <a:pt x="215" y="384"/>
                  <a:pt x="210" y="341"/>
                </a:cubicBezTo>
                <a:moveTo>
                  <a:pt x="2514" y="341"/>
                </a:moveTo>
                <a:cubicBezTo>
                  <a:pt x="2465" y="341"/>
                  <a:pt x="2392" y="338"/>
                  <a:pt x="2343" y="338"/>
                </a:cubicBezTo>
                <a:cubicBezTo>
                  <a:pt x="2333" y="338"/>
                  <a:pt x="2322" y="338"/>
                  <a:pt x="2315" y="344"/>
                </a:cubicBezTo>
                <a:cubicBezTo>
                  <a:pt x="2306" y="351"/>
                  <a:pt x="2306" y="363"/>
                  <a:pt x="2306" y="374"/>
                </a:cubicBezTo>
                <a:cubicBezTo>
                  <a:pt x="2307" y="427"/>
                  <a:pt x="2307" y="481"/>
                  <a:pt x="2308" y="535"/>
                </a:cubicBezTo>
                <a:cubicBezTo>
                  <a:pt x="2381" y="535"/>
                  <a:pt x="2505" y="538"/>
                  <a:pt x="2511" y="534"/>
                </a:cubicBezTo>
                <a:cubicBezTo>
                  <a:pt x="2520" y="526"/>
                  <a:pt x="2519" y="384"/>
                  <a:pt x="2514" y="341"/>
                </a:cubicBezTo>
                <a:moveTo>
                  <a:pt x="597" y="1006"/>
                </a:moveTo>
                <a:cubicBezTo>
                  <a:pt x="548" y="1006"/>
                  <a:pt x="476" y="1003"/>
                  <a:pt x="427" y="1003"/>
                </a:cubicBezTo>
                <a:cubicBezTo>
                  <a:pt x="417" y="1003"/>
                  <a:pt x="405" y="1003"/>
                  <a:pt x="398" y="1010"/>
                </a:cubicBezTo>
                <a:cubicBezTo>
                  <a:pt x="390" y="1017"/>
                  <a:pt x="389" y="1029"/>
                  <a:pt x="389" y="1039"/>
                </a:cubicBezTo>
                <a:cubicBezTo>
                  <a:pt x="390" y="1093"/>
                  <a:pt x="391" y="1146"/>
                  <a:pt x="392" y="1201"/>
                </a:cubicBezTo>
                <a:cubicBezTo>
                  <a:pt x="464" y="1201"/>
                  <a:pt x="589" y="1205"/>
                  <a:pt x="594" y="1200"/>
                </a:cubicBezTo>
                <a:cubicBezTo>
                  <a:pt x="603" y="1193"/>
                  <a:pt x="602" y="1049"/>
                  <a:pt x="597" y="1007"/>
                </a:cubicBezTo>
                <a:lnTo>
                  <a:pt x="597" y="1006"/>
                </a:lnTo>
                <a:moveTo>
                  <a:pt x="210" y="1340"/>
                </a:moveTo>
                <a:cubicBezTo>
                  <a:pt x="161" y="1340"/>
                  <a:pt x="88" y="1337"/>
                  <a:pt x="39" y="1337"/>
                </a:cubicBezTo>
                <a:cubicBezTo>
                  <a:pt x="29" y="1337"/>
                  <a:pt x="18" y="1337"/>
                  <a:pt x="11" y="1343"/>
                </a:cubicBezTo>
                <a:cubicBezTo>
                  <a:pt x="2" y="1350"/>
                  <a:pt x="2" y="1362"/>
                  <a:pt x="2" y="1373"/>
                </a:cubicBezTo>
                <a:cubicBezTo>
                  <a:pt x="3" y="1426"/>
                  <a:pt x="3" y="1480"/>
                  <a:pt x="4" y="1533"/>
                </a:cubicBezTo>
                <a:cubicBezTo>
                  <a:pt x="77" y="1534"/>
                  <a:pt x="201" y="1537"/>
                  <a:pt x="207" y="1533"/>
                </a:cubicBezTo>
                <a:cubicBezTo>
                  <a:pt x="215" y="1525"/>
                  <a:pt x="215" y="1383"/>
                  <a:pt x="210" y="1340"/>
                </a:cubicBezTo>
                <a:moveTo>
                  <a:pt x="1930" y="342"/>
                </a:moveTo>
                <a:cubicBezTo>
                  <a:pt x="1930" y="388"/>
                  <a:pt x="1927" y="455"/>
                  <a:pt x="1927" y="500"/>
                </a:cubicBezTo>
                <a:cubicBezTo>
                  <a:pt x="1927" y="510"/>
                  <a:pt x="1927" y="520"/>
                  <a:pt x="1934" y="527"/>
                </a:cubicBezTo>
                <a:cubicBezTo>
                  <a:pt x="1942" y="535"/>
                  <a:pt x="1955" y="535"/>
                  <a:pt x="1966" y="535"/>
                </a:cubicBezTo>
                <a:cubicBezTo>
                  <a:pt x="2024" y="534"/>
                  <a:pt x="2082" y="533"/>
                  <a:pt x="2139" y="533"/>
                </a:cubicBezTo>
                <a:cubicBezTo>
                  <a:pt x="2140" y="465"/>
                  <a:pt x="2144" y="350"/>
                  <a:pt x="2139" y="345"/>
                </a:cubicBezTo>
                <a:cubicBezTo>
                  <a:pt x="2131" y="337"/>
                  <a:pt x="1977" y="338"/>
                  <a:pt x="1931" y="342"/>
                </a:cubicBezTo>
                <a:lnTo>
                  <a:pt x="1930" y="342"/>
                </a:lnTo>
                <a:moveTo>
                  <a:pt x="4" y="675"/>
                </a:moveTo>
                <a:cubicBezTo>
                  <a:pt x="4" y="720"/>
                  <a:pt x="1" y="788"/>
                  <a:pt x="0" y="833"/>
                </a:cubicBezTo>
                <a:cubicBezTo>
                  <a:pt x="0" y="842"/>
                  <a:pt x="1" y="853"/>
                  <a:pt x="8" y="859"/>
                </a:cubicBezTo>
                <a:cubicBezTo>
                  <a:pt x="15" y="867"/>
                  <a:pt x="28" y="868"/>
                  <a:pt x="40" y="868"/>
                </a:cubicBezTo>
                <a:cubicBezTo>
                  <a:pt x="97" y="867"/>
                  <a:pt x="155" y="866"/>
                  <a:pt x="213" y="865"/>
                </a:cubicBezTo>
                <a:cubicBezTo>
                  <a:pt x="213" y="798"/>
                  <a:pt x="217" y="683"/>
                  <a:pt x="212" y="678"/>
                </a:cubicBezTo>
                <a:cubicBezTo>
                  <a:pt x="204" y="670"/>
                  <a:pt x="50" y="670"/>
                  <a:pt x="4" y="675"/>
                </a:cubicBezTo>
                <a:moveTo>
                  <a:pt x="386" y="866"/>
                </a:moveTo>
                <a:cubicBezTo>
                  <a:pt x="435" y="866"/>
                  <a:pt x="507" y="869"/>
                  <a:pt x="556" y="869"/>
                </a:cubicBezTo>
                <a:cubicBezTo>
                  <a:pt x="566" y="869"/>
                  <a:pt x="577" y="869"/>
                  <a:pt x="585" y="862"/>
                </a:cubicBezTo>
                <a:cubicBezTo>
                  <a:pt x="593" y="855"/>
                  <a:pt x="594" y="843"/>
                  <a:pt x="594" y="833"/>
                </a:cubicBezTo>
                <a:cubicBezTo>
                  <a:pt x="593" y="779"/>
                  <a:pt x="592" y="726"/>
                  <a:pt x="591" y="672"/>
                </a:cubicBezTo>
                <a:cubicBezTo>
                  <a:pt x="519" y="672"/>
                  <a:pt x="394" y="668"/>
                  <a:pt x="389" y="673"/>
                </a:cubicBezTo>
                <a:cubicBezTo>
                  <a:pt x="380" y="680"/>
                  <a:pt x="380" y="823"/>
                  <a:pt x="386" y="865"/>
                </a:cubicBezTo>
                <a:lnTo>
                  <a:pt x="386" y="866"/>
                </a:lnTo>
                <a:moveTo>
                  <a:pt x="978" y="864"/>
                </a:moveTo>
                <a:cubicBezTo>
                  <a:pt x="978" y="819"/>
                  <a:pt x="981" y="752"/>
                  <a:pt x="981" y="706"/>
                </a:cubicBezTo>
                <a:cubicBezTo>
                  <a:pt x="981" y="697"/>
                  <a:pt x="981" y="687"/>
                  <a:pt x="974" y="680"/>
                </a:cubicBezTo>
                <a:cubicBezTo>
                  <a:pt x="966" y="672"/>
                  <a:pt x="953" y="672"/>
                  <a:pt x="942" y="672"/>
                </a:cubicBezTo>
                <a:cubicBezTo>
                  <a:pt x="884" y="672"/>
                  <a:pt x="826" y="673"/>
                  <a:pt x="768" y="674"/>
                </a:cubicBezTo>
                <a:cubicBezTo>
                  <a:pt x="768" y="741"/>
                  <a:pt x="764" y="856"/>
                  <a:pt x="769" y="861"/>
                </a:cubicBezTo>
                <a:cubicBezTo>
                  <a:pt x="777" y="869"/>
                  <a:pt x="931" y="869"/>
                  <a:pt x="977" y="864"/>
                </a:cubicBezTo>
                <a:lnTo>
                  <a:pt x="978" y="864"/>
                </a:lnTo>
                <a:moveTo>
                  <a:pt x="1361" y="673"/>
                </a:moveTo>
                <a:cubicBezTo>
                  <a:pt x="1312" y="673"/>
                  <a:pt x="1239" y="671"/>
                  <a:pt x="1190" y="670"/>
                </a:cubicBezTo>
                <a:cubicBezTo>
                  <a:pt x="1180" y="670"/>
                  <a:pt x="1169" y="671"/>
                  <a:pt x="1161" y="677"/>
                </a:cubicBezTo>
                <a:cubicBezTo>
                  <a:pt x="1153" y="684"/>
                  <a:pt x="1152" y="696"/>
                  <a:pt x="1153" y="707"/>
                </a:cubicBezTo>
                <a:cubicBezTo>
                  <a:pt x="1153" y="760"/>
                  <a:pt x="1154" y="814"/>
                  <a:pt x="1155" y="867"/>
                </a:cubicBezTo>
                <a:cubicBezTo>
                  <a:pt x="1228" y="867"/>
                  <a:pt x="1352" y="871"/>
                  <a:pt x="1357" y="867"/>
                </a:cubicBezTo>
                <a:cubicBezTo>
                  <a:pt x="1366" y="859"/>
                  <a:pt x="1366" y="716"/>
                  <a:pt x="1361" y="674"/>
                </a:cubicBezTo>
                <a:lnTo>
                  <a:pt x="1361" y="673"/>
                </a:lnTo>
                <a:moveTo>
                  <a:pt x="1543" y="675"/>
                </a:moveTo>
                <a:cubicBezTo>
                  <a:pt x="1543" y="720"/>
                  <a:pt x="1540" y="788"/>
                  <a:pt x="1539" y="833"/>
                </a:cubicBezTo>
                <a:cubicBezTo>
                  <a:pt x="1539" y="842"/>
                  <a:pt x="1540" y="853"/>
                  <a:pt x="1547" y="859"/>
                </a:cubicBezTo>
                <a:cubicBezTo>
                  <a:pt x="1554" y="867"/>
                  <a:pt x="1567" y="868"/>
                  <a:pt x="1579" y="868"/>
                </a:cubicBezTo>
                <a:cubicBezTo>
                  <a:pt x="1636" y="867"/>
                  <a:pt x="1694" y="866"/>
                  <a:pt x="1752" y="865"/>
                </a:cubicBezTo>
                <a:cubicBezTo>
                  <a:pt x="1752" y="798"/>
                  <a:pt x="1756" y="683"/>
                  <a:pt x="1751" y="678"/>
                </a:cubicBezTo>
                <a:cubicBezTo>
                  <a:pt x="1743" y="670"/>
                  <a:pt x="1589" y="670"/>
                  <a:pt x="1543" y="675"/>
                </a:cubicBezTo>
                <a:moveTo>
                  <a:pt x="772" y="1008"/>
                </a:moveTo>
                <a:cubicBezTo>
                  <a:pt x="772" y="1053"/>
                  <a:pt x="769" y="1120"/>
                  <a:pt x="769" y="1167"/>
                </a:cubicBezTo>
                <a:cubicBezTo>
                  <a:pt x="769" y="1176"/>
                  <a:pt x="769" y="1186"/>
                  <a:pt x="776" y="1193"/>
                </a:cubicBezTo>
                <a:cubicBezTo>
                  <a:pt x="784" y="1201"/>
                  <a:pt x="797" y="1201"/>
                  <a:pt x="808" y="1201"/>
                </a:cubicBezTo>
                <a:cubicBezTo>
                  <a:pt x="866" y="1200"/>
                  <a:pt x="924" y="1200"/>
                  <a:pt x="982" y="1199"/>
                </a:cubicBezTo>
                <a:cubicBezTo>
                  <a:pt x="982" y="1131"/>
                  <a:pt x="986" y="1016"/>
                  <a:pt x="981" y="1011"/>
                </a:cubicBezTo>
                <a:cubicBezTo>
                  <a:pt x="973" y="1002"/>
                  <a:pt x="819" y="1003"/>
                  <a:pt x="773" y="1008"/>
                </a:cubicBezTo>
                <a:lnTo>
                  <a:pt x="772" y="1008"/>
                </a:lnTo>
                <a:moveTo>
                  <a:pt x="1154" y="1199"/>
                </a:moveTo>
                <a:cubicBezTo>
                  <a:pt x="1203" y="1200"/>
                  <a:pt x="1276" y="1202"/>
                  <a:pt x="1325" y="1202"/>
                </a:cubicBezTo>
                <a:cubicBezTo>
                  <a:pt x="1335" y="1203"/>
                  <a:pt x="1346" y="1202"/>
                  <a:pt x="1353" y="1196"/>
                </a:cubicBezTo>
                <a:cubicBezTo>
                  <a:pt x="1362" y="1189"/>
                  <a:pt x="1362" y="1177"/>
                  <a:pt x="1362" y="1166"/>
                </a:cubicBezTo>
                <a:cubicBezTo>
                  <a:pt x="1361" y="1112"/>
                  <a:pt x="1361" y="1058"/>
                  <a:pt x="1360" y="1005"/>
                </a:cubicBezTo>
                <a:cubicBezTo>
                  <a:pt x="1287" y="1004"/>
                  <a:pt x="1163" y="1001"/>
                  <a:pt x="1157" y="1005"/>
                </a:cubicBezTo>
                <a:cubicBezTo>
                  <a:pt x="1149" y="1013"/>
                  <a:pt x="1149" y="1156"/>
                  <a:pt x="1154" y="1199"/>
                </a:cubicBezTo>
                <a:moveTo>
                  <a:pt x="9" y="1199"/>
                </a:moveTo>
                <a:cubicBezTo>
                  <a:pt x="58" y="1199"/>
                  <a:pt x="131" y="1202"/>
                  <a:pt x="180" y="1202"/>
                </a:cubicBezTo>
                <a:cubicBezTo>
                  <a:pt x="190" y="1202"/>
                  <a:pt x="201" y="1202"/>
                  <a:pt x="208" y="1195"/>
                </a:cubicBezTo>
                <a:cubicBezTo>
                  <a:pt x="217" y="1188"/>
                  <a:pt x="217" y="1176"/>
                  <a:pt x="217" y="1166"/>
                </a:cubicBezTo>
                <a:cubicBezTo>
                  <a:pt x="216" y="1111"/>
                  <a:pt x="216" y="1058"/>
                  <a:pt x="215" y="1004"/>
                </a:cubicBezTo>
                <a:cubicBezTo>
                  <a:pt x="142" y="1004"/>
                  <a:pt x="18" y="1000"/>
                  <a:pt x="12" y="1005"/>
                </a:cubicBezTo>
                <a:cubicBezTo>
                  <a:pt x="4" y="1012"/>
                  <a:pt x="4" y="1156"/>
                  <a:pt x="9" y="1198"/>
                </a:cubicBezTo>
                <a:lnTo>
                  <a:pt x="9" y="1199"/>
                </a:lnTo>
                <a:moveTo>
                  <a:pt x="1746" y="1198"/>
                </a:moveTo>
                <a:cubicBezTo>
                  <a:pt x="1746" y="1153"/>
                  <a:pt x="1749" y="1084"/>
                  <a:pt x="1750" y="1039"/>
                </a:cubicBezTo>
                <a:cubicBezTo>
                  <a:pt x="1750" y="1030"/>
                  <a:pt x="1749" y="1019"/>
                  <a:pt x="1742" y="1012"/>
                </a:cubicBezTo>
                <a:cubicBezTo>
                  <a:pt x="1735" y="1005"/>
                  <a:pt x="1722" y="1004"/>
                  <a:pt x="1710" y="1004"/>
                </a:cubicBezTo>
                <a:cubicBezTo>
                  <a:pt x="1653" y="1005"/>
                  <a:pt x="1595" y="1006"/>
                  <a:pt x="1537" y="1007"/>
                </a:cubicBezTo>
                <a:cubicBezTo>
                  <a:pt x="1537" y="1074"/>
                  <a:pt x="1533" y="1190"/>
                  <a:pt x="1538" y="1195"/>
                </a:cubicBezTo>
                <a:cubicBezTo>
                  <a:pt x="1546" y="1203"/>
                  <a:pt x="1700" y="1202"/>
                  <a:pt x="1746" y="1198"/>
                </a:cubicBezTo>
                <a:moveTo>
                  <a:pt x="2129" y="1006"/>
                </a:moveTo>
                <a:cubicBezTo>
                  <a:pt x="2080" y="1006"/>
                  <a:pt x="2008" y="1003"/>
                  <a:pt x="1959" y="1003"/>
                </a:cubicBezTo>
                <a:cubicBezTo>
                  <a:pt x="1948" y="1003"/>
                  <a:pt x="1937" y="1003"/>
                  <a:pt x="1930" y="1010"/>
                </a:cubicBezTo>
                <a:cubicBezTo>
                  <a:pt x="1921" y="1017"/>
                  <a:pt x="1921" y="1029"/>
                  <a:pt x="1921" y="1039"/>
                </a:cubicBezTo>
                <a:cubicBezTo>
                  <a:pt x="1922" y="1093"/>
                  <a:pt x="1923" y="1146"/>
                  <a:pt x="1924" y="1201"/>
                </a:cubicBezTo>
                <a:cubicBezTo>
                  <a:pt x="1996" y="1201"/>
                  <a:pt x="2121" y="1205"/>
                  <a:pt x="2126" y="1200"/>
                </a:cubicBezTo>
                <a:cubicBezTo>
                  <a:pt x="2135" y="1193"/>
                  <a:pt x="2134" y="1049"/>
                  <a:pt x="2129" y="1007"/>
                </a:cubicBezTo>
                <a:lnTo>
                  <a:pt x="2129" y="1006"/>
                </a:lnTo>
                <a:moveTo>
                  <a:pt x="2312" y="1008"/>
                </a:moveTo>
                <a:cubicBezTo>
                  <a:pt x="2312" y="1053"/>
                  <a:pt x="2309" y="1120"/>
                  <a:pt x="2309" y="1167"/>
                </a:cubicBezTo>
                <a:cubicBezTo>
                  <a:pt x="2309" y="1176"/>
                  <a:pt x="2309" y="1186"/>
                  <a:pt x="2316" y="1193"/>
                </a:cubicBezTo>
                <a:cubicBezTo>
                  <a:pt x="2324" y="1201"/>
                  <a:pt x="2337" y="1201"/>
                  <a:pt x="2348" y="1201"/>
                </a:cubicBezTo>
                <a:cubicBezTo>
                  <a:pt x="2406" y="1200"/>
                  <a:pt x="2464" y="1200"/>
                  <a:pt x="2522" y="1199"/>
                </a:cubicBezTo>
                <a:cubicBezTo>
                  <a:pt x="2522" y="1131"/>
                  <a:pt x="2526" y="1016"/>
                  <a:pt x="2521" y="1011"/>
                </a:cubicBezTo>
                <a:cubicBezTo>
                  <a:pt x="2513" y="1002"/>
                  <a:pt x="2359" y="1003"/>
                  <a:pt x="2313" y="1008"/>
                </a:cubicBezTo>
                <a:lnTo>
                  <a:pt x="2312" y="1008"/>
                </a:lnTo>
                <a:close/>
              </a:path>
            </a:pathLst>
          </a:custGeom>
          <a:noFill/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3" name=""/>
          <p:cNvSpPr/>
          <p:nvPr/>
        </p:nvSpPr>
        <p:spPr>
          <a:xfrm>
            <a:off x="718200" y="4443120"/>
            <a:ext cx="72720" cy="144360"/>
          </a:xfrm>
          <a:custGeom>
            <a:avLst/>
            <a:gdLst/>
            <a:ahLst/>
            <a:rect l="0" t="0" r="r" b="b"/>
            <a:pathLst>
              <a:path w="202" h="401">
                <a:moveTo>
                  <a:pt x="2" y="58"/>
                </a:moveTo>
                <a:cubicBezTo>
                  <a:pt x="3" y="132"/>
                  <a:pt x="1" y="192"/>
                  <a:pt x="0" y="267"/>
                </a:cubicBezTo>
                <a:cubicBezTo>
                  <a:pt x="0" y="290"/>
                  <a:pt x="0" y="342"/>
                  <a:pt x="14" y="363"/>
                </a:cubicBezTo>
                <a:cubicBezTo>
                  <a:pt x="28" y="384"/>
                  <a:pt x="68" y="400"/>
                  <a:pt x="103" y="401"/>
                </a:cubicBezTo>
                <a:cubicBezTo>
                  <a:pt x="155" y="401"/>
                  <a:pt x="185" y="377"/>
                  <a:pt x="194" y="359"/>
                </a:cubicBezTo>
                <a:cubicBezTo>
                  <a:pt x="203" y="341"/>
                  <a:pt x="202" y="293"/>
                  <a:pt x="201" y="274"/>
                </a:cubicBezTo>
                <a:cubicBezTo>
                  <a:pt x="197" y="203"/>
                  <a:pt x="191" y="134"/>
                  <a:pt x="189" y="64"/>
                </a:cubicBezTo>
                <a:cubicBezTo>
                  <a:pt x="186" y="-26"/>
                  <a:pt x="0" y="-14"/>
                  <a:pt x="2" y="58"/>
                </a:cubicBezTo>
                <a:close/>
              </a:path>
            </a:pathLst>
          </a:custGeom>
          <a:noFill/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4" name=""/>
          <p:cNvSpPr/>
          <p:nvPr/>
        </p:nvSpPr>
        <p:spPr>
          <a:xfrm>
            <a:off x="1294920" y="4443120"/>
            <a:ext cx="74160" cy="144360"/>
          </a:xfrm>
          <a:custGeom>
            <a:avLst/>
            <a:gdLst/>
            <a:ahLst/>
            <a:rect l="0" t="0" r="r" b="b"/>
            <a:pathLst>
              <a:path w="206" h="401">
                <a:moveTo>
                  <a:pt x="2" y="58"/>
                </a:moveTo>
                <a:cubicBezTo>
                  <a:pt x="3" y="132"/>
                  <a:pt x="1" y="192"/>
                  <a:pt x="0" y="267"/>
                </a:cubicBezTo>
                <a:cubicBezTo>
                  <a:pt x="0" y="290"/>
                  <a:pt x="0" y="342"/>
                  <a:pt x="15" y="363"/>
                </a:cubicBezTo>
                <a:cubicBezTo>
                  <a:pt x="29" y="384"/>
                  <a:pt x="70" y="400"/>
                  <a:pt x="104" y="401"/>
                </a:cubicBezTo>
                <a:cubicBezTo>
                  <a:pt x="157" y="401"/>
                  <a:pt x="189" y="377"/>
                  <a:pt x="198" y="359"/>
                </a:cubicBezTo>
                <a:cubicBezTo>
                  <a:pt x="207" y="341"/>
                  <a:pt x="206" y="293"/>
                  <a:pt x="205" y="274"/>
                </a:cubicBezTo>
                <a:cubicBezTo>
                  <a:pt x="201" y="203"/>
                  <a:pt x="195" y="134"/>
                  <a:pt x="193" y="64"/>
                </a:cubicBezTo>
                <a:cubicBezTo>
                  <a:pt x="190" y="-26"/>
                  <a:pt x="0" y="-14"/>
                  <a:pt x="2" y="58"/>
                </a:cubicBezTo>
                <a:close/>
              </a:path>
            </a:pathLst>
          </a:custGeom>
          <a:noFill/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5" name=""/>
          <p:cNvSpPr/>
          <p:nvPr/>
        </p:nvSpPr>
        <p:spPr>
          <a:xfrm>
            <a:off x="554400" y="4759920"/>
            <a:ext cx="960480" cy="372240"/>
          </a:xfrm>
          <a:custGeom>
            <a:avLst/>
            <a:gdLst/>
            <a:ahLst/>
            <a:rect l="0" t="0" r="r" b="b"/>
            <a:pathLst>
              <a:path fill="none" w="2668" h="1034">
                <a:moveTo>
                  <a:pt x="2668" y="0"/>
                </a:moveTo>
                <a:cubicBezTo>
                  <a:pt x="2129" y="36"/>
                  <a:pt x="133" y="18"/>
                  <a:pt x="0" y="7"/>
                </a:cubicBezTo>
                <a:moveTo>
                  <a:pt x="902" y="255"/>
                </a:moveTo>
                <a:cubicBezTo>
                  <a:pt x="906" y="277"/>
                  <a:pt x="936" y="337"/>
                  <a:pt x="961" y="352"/>
                </a:cubicBezTo>
                <a:cubicBezTo>
                  <a:pt x="996" y="270"/>
                  <a:pt x="1050" y="191"/>
                  <a:pt x="1120" y="119"/>
                </a:cubicBezTo>
                <a:moveTo>
                  <a:pt x="1274" y="255"/>
                </a:moveTo>
                <a:cubicBezTo>
                  <a:pt x="1278" y="277"/>
                  <a:pt x="1308" y="337"/>
                  <a:pt x="1333" y="352"/>
                </a:cubicBezTo>
                <a:cubicBezTo>
                  <a:pt x="1368" y="270"/>
                  <a:pt x="1422" y="191"/>
                  <a:pt x="1492" y="119"/>
                </a:cubicBezTo>
                <a:moveTo>
                  <a:pt x="1657" y="255"/>
                </a:moveTo>
                <a:cubicBezTo>
                  <a:pt x="1661" y="277"/>
                  <a:pt x="1691" y="337"/>
                  <a:pt x="1716" y="352"/>
                </a:cubicBezTo>
                <a:cubicBezTo>
                  <a:pt x="1751" y="270"/>
                  <a:pt x="1805" y="191"/>
                  <a:pt x="1875" y="119"/>
                </a:cubicBezTo>
                <a:moveTo>
                  <a:pt x="2047" y="255"/>
                </a:moveTo>
                <a:cubicBezTo>
                  <a:pt x="2051" y="277"/>
                  <a:pt x="2081" y="337"/>
                  <a:pt x="2106" y="352"/>
                </a:cubicBezTo>
                <a:cubicBezTo>
                  <a:pt x="2141" y="270"/>
                  <a:pt x="2194" y="191"/>
                  <a:pt x="2264" y="119"/>
                </a:cubicBezTo>
                <a:moveTo>
                  <a:pt x="2433" y="255"/>
                </a:moveTo>
                <a:cubicBezTo>
                  <a:pt x="2437" y="277"/>
                  <a:pt x="2469" y="337"/>
                  <a:pt x="2494" y="352"/>
                </a:cubicBezTo>
                <a:cubicBezTo>
                  <a:pt x="2528" y="270"/>
                  <a:pt x="2582" y="191"/>
                  <a:pt x="2652" y="119"/>
                </a:cubicBezTo>
                <a:moveTo>
                  <a:pt x="2047" y="597"/>
                </a:moveTo>
                <a:cubicBezTo>
                  <a:pt x="2051" y="620"/>
                  <a:pt x="2081" y="680"/>
                  <a:pt x="2106" y="695"/>
                </a:cubicBezTo>
                <a:cubicBezTo>
                  <a:pt x="2141" y="613"/>
                  <a:pt x="2194" y="534"/>
                  <a:pt x="2264" y="462"/>
                </a:cubicBezTo>
                <a:moveTo>
                  <a:pt x="2433" y="597"/>
                </a:moveTo>
                <a:cubicBezTo>
                  <a:pt x="2437" y="620"/>
                  <a:pt x="2469" y="680"/>
                  <a:pt x="2494" y="695"/>
                </a:cubicBezTo>
                <a:cubicBezTo>
                  <a:pt x="2528" y="613"/>
                  <a:pt x="2582" y="534"/>
                  <a:pt x="2652" y="462"/>
                </a:cubicBezTo>
                <a:moveTo>
                  <a:pt x="136" y="597"/>
                </a:moveTo>
                <a:cubicBezTo>
                  <a:pt x="140" y="620"/>
                  <a:pt x="171" y="680"/>
                  <a:pt x="196" y="695"/>
                </a:cubicBezTo>
                <a:cubicBezTo>
                  <a:pt x="230" y="613"/>
                  <a:pt x="284" y="534"/>
                  <a:pt x="354" y="462"/>
                </a:cubicBezTo>
                <a:moveTo>
                  <a:pt x="508" y="597"/>
                </a:moveTo>
                <a:cubicBezTo>
                  <a:pt x="512" y="620"/>
                  <a:pt x="543" y="680"/>
                  <a:pt x="567" y="695"/>
                </a:cubicBezTo>
                <a:cubicBezTo>
                  <a:pt x="602" y="613"/>
                  <a:pt x="656" y="534"/>
                  <a:pt x="726" y="462"/>
                </a:cubicBezTo>
                <a:moveTo>
                  <a:pt x="891" y="597"/>
                </a:moveTo>
                <a:cubicBezTo>
                  <a:pt x="895" y="620"/>
                  <a:pt x="926" y="680"/>
                  <a:pt x="950" y="695"/>
                </a:cubicBezTo>
                <a:cubicBezTo>
                  <a:pt x="985" y="613"/>
                  <a:pt x="1039" y="534"/>
                  <a:pt x="1109" y="462"/>
                </a:cubicBezTo>
                <a:moveTo>
                  <a:pt x="1281" y="597"/>
                </a:moveTo>
                <a:cubicBezTo>
                  <a:pt x="1285" y="620"/>
                  <a:pt x="1315" y="680"/>
                  <a:pt x="1340" y="695"/>
                </a:cubicBezTo>
                <a:cubicBezTo>
                  <a:pt x="1375" y="613"/>
                  <a:pt x="1429" y="534"/>
                  <a:pt x="1499" y="462"/>
                </a:cubicBezTo>
                <a:moveTo>
                  <a:pt x="1668" y="597"/>
                </a:moveTo>
                <a:cubicBezTo>
                  <a:pt x="1672" y="620"/>
                  <a:pt x="1702" y="680"/>
                  <a:pt x="1727" y="695"/>
                </a:cubicBezTo>
                <a:cubicBezTo>
                  <a:pt x="1762" y="613"/>
                  <a:pt x="1815" y="534"/>
                  <a:pt x="1885" y="462"/>
                </a:cubicBezTo>
                <a:moveTo>
                  <a:pt x="142" y="936"/>
                </a:moveTo>
                <a:cubicBezTo>
                  <a:pt x="146" y="958"/>
                  <a:pt x="177" y="1019"/>
                  <a:pt x="202" y="1034"/>
                </a:cubicBezTo>
                <a:cubicBezTo>
                  <a:pt x="236" y="951"/>
                  <a:pt x="290" y="872"/>
                  <a:pt x="360" y="801"/>
                </a:cubicBezTo>
                <a:moveTo>
                  <a:pt x="514" y="936"/>
                </a:moveTo>
                <a:cubicBezTo>
                  <a:pt x="518" y="958"/>
                  <a:pt x="549" y="1019"/>
                  <a:pt x="574" y="1034"/>
                </a:cubicBezTo>
                <a:cubicBezTo>
                  <a:pt x="608" y="951"/>
                  <a:pt x="662" y="872"/>
                  <a:pt x="732" y="801"/>
                </a:cubicBezTo>
                <a:moveTo>
                  <a:pt x="897" y="936"/>
                </a:moveTo>
                <a:cubicBezTo>
                  <a:pt x="901" y="958"/>
                  <a:pt x="932" y="1019"/>
                  <a:pt x="957" y="1034"/>
                </a:cubicBezTo>
                <a:cubicBezTo>
                  <a:pt x="991" y="951"/>
                  <a:pt x="1045" y="872"/>
                  <a:pt x="1115" y="801"/>
                </a:cubicBezTo>
                <a:moveTo>
                  <a:pt x="1287" y="936"/>
                </a:moveTo>
                <a:cubicBezTo>
                  <a:pt x="1291" y="958"/>
                  <a:pt x="1322" y="1019"/>
                  <a:pt x="1346" y="1034"/>
                </a:cubicBezTo>
                <a:cubicBezTo>
                  <a:pt x="1381" y="951"/>
                  <a:pt x="1435" y="872"/>
                  <a:pt x="1505" y="801"/>
                </a:cubicBezTo>
                <a:moveTo>
                  <a:pt x="1674" y="936"/>
                </a:moveTo>
                <a:cubicBezTo>
                  <a:pt x="1678" y="958"/>
                  <a:pt x="1708" y="1019"/>
                  <a:pt x="1733" y="1034"/>
                </a:cubicBezTo>
                <a:cubicBezTo>
                  <a:pt x="1768" y="951"/>
                  <a:pt x="1821" y="872"/>
                  <a:pt x="1892" y="801"/>
                </a:cubicBez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6" name=""/>
          <p:cNvSpPr/>
          <p:nvPr/>
        </p:nvSpPr>
        <p:spPr>
          <a:xfrm>
            <a:off x="4282200" y="4522320"/>
            <a:ext cx="835920" cy="858240"/>
          </a:xfrm>
          <a:custGeom>
            <a:avLst/>
            <a:gdLst/>
            <a:ahLst/>
            <a:rect l="0" t="0" r="r" b="b"/>
            <a:pathLst>
              <a:path fill="none" w="2322" h="2384">
                <a:moveTo>
                  <a:pt x="2018" y="281"/>
                </a:moveTo>
                <a:cubicBezTo>
                  <a:pt x="2086" y="337"/>
                  <a:pt x="2113" y="431"/>
                  <a:pt x="2111" y="519"/>
                </a:cubicBezTo>
                <a:cubicBezTo>
                  <a:pt x="2111" y="534"/>
                  <a:pt x="2110" y="550"/>
                  <a:pt x="2107" y="564"/>
                </a:cubicBezTo>
                <a:cubicBezTo>
                  <a:pt x="2097" y="621"/>
                  <a:pt x="2066" y="671"/>
                  <a:pt x="2034" y="718"/>
                </a:cubicBezTo>
                <a:moveTo>
                  <a:pt x="2185" y="179"/>
                </a:moveTo>
                <a:cubicBezTo>
                  <a:pt x="2208" y="219"/>
                  <a:pt x="2240" y="252"/>
                  <a:pt x="2265" y="291"/>
                </a:cubicBezTo>
                <a:cubicBezTo>
                  <a:pt x="2316" y="369"/>
                  <a:pt x="2332" y="468"/>
                  <a:pt x="2317" y="561"/>
                </a:cubicBezTo>
                <a:cubicBezTo>
                  <a:pt x="2301" y="653"/>
                  <a:pt x="2257" y="739"/>
                  <a:pt x="2196" y="810"/>
                </a:cubicBezTo>
                <a:moveTo>
                  <a:pt x="1289" y="135"/>
                </a:moveTo>
                <a:cubicBezTo>
                  <a:pt x="1275" y="135"/>
                  <a:pt x="1260" y="136"/>
                  <a:pt x="1246" y="136"/>
                </a:cubicBezTo>
                <a:cubicBezTo>
                  <a:pt x="1241" y="144"/>
                  <a:pt x="1244" y="156"/>
                  <a:pt x="1251" y="163"/>
                </a:cubicBezTo>
                <a:cubicBezTo>
                  <a:pt x="1257" y="170"/>
                  <a:pt x="1267" y="173"/>
                  <a:pt x="1277" y="173"/>
                </a:cubicBezTo>
                <a:cubicBezTo>
                  <a:pt x="1290" y="174"/>
                  <a:pt x="1305" y="171"/>
                  <a:pt x="1312" y="160"/>
                </a:cubicBezTo>
                <a:cubicBezTo>
                  <a:pt x="1318" y="148"/>
                  <a:pt x="1311" y="130"/>
                  <a:pt x="1298" y="131"/>
                </a:cubicBezTo>
                <a:moveTo>
                  <a:pt x="991" y="136"/>
                </a:moveTo>
                <a:cubicBezTo>
                  <a:pt x="982" y="142"/>
                  <a:pt x="985" y="154"/>
                  <a:pt x="994" y="160"/>
                </a:cubicBezTo>
                <a:cubicBezTo>
                  <a:pt x="1004" y="165"/>
                  <a:pt x="1016" y="166"/>
                  <a:pt x="1027" y="166"/>
                </a:cubicBezTo>
                <a:cubicBezTo>
                  <a:pt x="1052" y="166"/>
                  <a:pt x="1078" y="167"/>
                  <a:pt x="1104" y="167"/>
                </a:cubicBezTo>
                <a:cubicBezTo>
                  <a:pt x="1115" y="167"/>
                  <a:pt x="1128" y="168"/>
                  <a:pt x="1138" y="163"/>
                </a:cubicBezTo>
                <a:cubicBezTo>
                  <a:pt x="1149" y="159"/>
                  <a:pt x="1156" y="148"/>
                  <a:pt x="1151" y="140"/>
                </a:cubicBezTo>
                <a:cubicBezTo>
                  <a:pt x="1147" y="131"/>
                  <a:pt x="1133" y="129"/>
                  <a:pt x="1122" y="127"/>
                </a:cubicBezTo>
                <a:cubicBezTo>
                  <a:pt x="1081" y="123"/>
                  <a:pt x="1039" y="123"/>
                  <a:pt x="998" y="126"/>
                </a:cubicBezTo>
                <a:moveTo>
                  <a:pt x="133" y="190"/>
                </a:moveTo>
                <a:cubicBezTo>
                  <a:pt x="88" y="239"/>
                  <a:pt x="42" y="289"/>
                  <a:pt x="20" y="351"/>
                </a:cubicBezTo>
                <a:cubicBezTo>
                  <a:pt x="6" y="390"/>
                  <a:pt x="3" y="432"/>
                  <a:pt x="1" y="474"/>
                </a:cubicBezTo>
                <a:cubicBezTo>
                  <a:pt x="-1" y="530"/>
                  <a:pt x="1" y="589"/>
                  <a:pt x="19" y="642"/>
                </a:cubicBezTo>
                <a:cubicBezTo>
                  <a:pt x="39" y="703"/>
                  <a:pt x="79" y="755"/>
                  <a:pt x="118" y="805"/>
                </a:cubicBezTo>
                <a:moveTo>
                  <a:pt x="297" y="284"/>
                </a:moveTo>
                <a:cubicBezTo>
                  <a:pt x="247" y="321"/>
                  <a:pt x="213" y="379"/>
                  <a:pt x="207" y="441"/>
                </a:cubicBezTo>
                <a:cubicBezTo>
                  <a:pt x="204" y="466"/>
                  <a:pt x="206" y="491"/>
                  <a:pt x="210" y="516"/>
                </a:cubicBezTo>
                <a:cubicBezTo>
                  <a:pt x="221" y="597"/>
                  <a:pt x="254" y="672"/>
                  <a:pt x="303" y="735"/>
                </a:cubicBezTo>
                <a:moveTo>
                  <a:pt x="1694" y="3"/>
                </a:moveTo>
                <a:cubicBezTo>
                  <a:pt x="1286" y="-6"/>
                  <a:pt x="852" y="5"/>
                  <a:pt x="606" y="22"/>
                </a:cubicBezTo>
                <a:cubicBezTo>
                  <a:pt x="496" y="30"/>
                  <a:pt x="504" y="190"/>
                  <a:pt x="507" y="396"/>
                </a:cubicBezTo>
                <a:cubicBezTo>
                  <a:pt x="511" y="604"/>
                  <a:pt x="512" y="1787"/>
                  <a:pt x="510" y="2145"/>
                </a:cubicBezTo>
                <a:cubicBezTo>
                  <a:pt x="510" y="2181"/>
                  <a:pt x="487" y="2307"/>
                  <a:pt x="552" y="2348"/>
                </a:cubicBezTo>
                <a:cubicBezTo>
                  <a:pt x="649" y="2409"/>
                  <a:pt x="1623" y="2377"/>
                  <a:pt x="1735" y="2358"/>
                </a:cubicBezTo>
                <a:cubicBezTo>
                  <a:pt x="1814" y="2344"/>
                  <a:pt x="1800" y="2250"/>
                  <a:pt x="1796" y="2060"/>
                </a:cubicBezTo>
                <a:cubicBezTo>
                  <a:pt x="1795" y="2000"/>
                  <a:pt x="1792" y="825"/>
                  <a:pt x="1777" y="297"/>
                </a:cubicBezTo>
                <a:cubicBezTo>
                  <a:pt x="1775" y="209"/>
                  <a:pt x="1799" y="5"/>
                  <a:pt x="1694" y="3"/>
                </a:cubicBezTo>
                <a:moveTo>
                  <a:pt x="510" y="312"/>
                </a:moveTo>
                <a:cubicBezTo>
                  <a:pt x="952" y="318"/>
                  <a:pt x="1321" y="313"/>
                  <a:pt x="1777" y="304"/>
                </a:cubicBezTo>
                <a:moveTo>
                  <a:pt x="523" y="1845"/>
                </a:moveTo>
                <a:cubicBezTo>
                  <a:pt x="952" y="1850"/>
                  <a:pt x="1363" y="1849"/>
                  <a:pt x="1790" y="1827"/>
                </a:cubicBezTo>
                <a:moveTo>
                  <a:pt x="1189" y="1971"/>
                </a:moveTo>
                <a:cubicBezTo>
                  <a:pt x="1158" y="1976"/>
                  <a:pt x="1125" y="1964"/>
                  <a:pt x="1096" y="1975"/>
                </a:cubicBezTo>
                <a:cubicBezTo>
                  <a:pt x="1076" y="1983"/>
                  <a:pt x="1062" y="2000"/>
                  <a:pt x="1052" y="2018"/>
                </a:cubicBezTo>
                <a:cubicBezTo>
                  <a:pt x="1034" y="2050"/>
                  <a:pt x="1025" y="2088"/>
                  <a:pt x="1031" y="2124"/>
                </a:cubicBezTo>
                <a:cubicBezTo>
                  <a:pt x="1037" y="2160"/>
                  <a:pt x="1061" y="2194"/>
                  <a:pt x="1096" y="2209"/>
                </a:cubicBezTo>
                <a:cubicBezTo>
                  <a:pt x="1109" y="2214"/>
                  <a:pt x="1122" y="2217"/>
                  <a:pt x="1135" y="2219"/>
                </a:cubicBezTo>
                <a:cubicBezTo>
                  <a:pt x="1148" y="2221"/>
                  <a:pt x="1161" y="2223"/>
                  <a:pt x="1174" y="2222"/>
                </a:cubicBezTo>
                <a:cubicBezTo>
                  <a:pt x="1203" y="2219"/>
                  <a:pt x="1228" y="2199"/>
                  <a:pt x="1246" y="2177"/>
                </a:cubicBezTo>
                <a:cubicBezTo>
                  <a:pt x="1271" y="2148"/>
                  <a:pt x="1289" y="2111"/>
                  <a:pt x="1282" y="2075"/>
                </a:cubicBezTo>
                <a:cubicBezTo>
                  <a:pt x="1275" y="2032"/>
                  <a:pt x="1236" y="2001"/>
                  <a:pt x="1196" y="1980"/>
                </a:cubicBezTo>
                <a:moveTo>
                  <a:pt x="1416" y="1139"/>
                </a:moveTo>
                <a:cubicBezTo>
                  <a:pt x="1398" y="1093"/>
                  <a:pt x="1386" y="1044"/>
                  <a:pt x="1380" y="994"/>
                </a:cubicBezTo>
                <a:cubicBezTo>
                  <a:pt x="1377" y="963"/>
                  <a:pt x="1376" y="932"/>
                  <a:pt x="1365" y="903"/>
                </a:cubicBezTo>
                <a:cubicBezTo>
                  <a:pt x="1357" y="881"/>
                  <a:pt x="1344" y="862"/>
                  <a:pt x="1328" y="846"/>
                </a:cubicBezTo>
                <a:cubicBezTo>
                  <a:pt x="1263" y="777"/>
                  <a:pt x="1154" y="753"/>
                  <a:pt x="1066" y="788"/>
                </a:cubicBezTo>
                <a:cubicBezTo>
                  <a:pt x="977" y="824"/>
                  <a:pt x="915" y="916"/>
                  <a:pt x="915" y="1011"/>
                </a:cubicBezTo>
                <a:cubicBezTo>
                  <a:pt x="916" y="1037"/>
                  <a:pt x="920" y="1062"/>
                  <a:pt x="917" y="1087"/>
                </a:cubicBezTo>
                <a:cubicBezTo>
                  <a:pt x="911" y="1135"/>
                  <a:pt x="881" y="1175"/>
                  <a:pt x="860" y="1219"/>
                </a:cubicBezTo>
                <a:cubicBezTo>
                  <a:pt x="841" y="1262"/>
                  <a:pt x="832" y="1318"/>
                  <a:pt x="864" y="1353"/>
                </a:cubicBezTo>
                <a:cubicBezTo>
                  <a:pt x="891" y="1382"/>
                  <a:pt x="933" y="1386"/>
                  <a:pt x="972" y="1388"/>
                </a:cubicBezTo>
                <a:cubicBezTo>
                  <a:pt x="1096" y="1393"/>
                  <a:pt x="1222" y="1388"/>
                  <a:pt x="1346" y="1374"/>
                </a:cubicBezTo>
                <a:cubicBezTo>
                  <a:pt x="1376" y="1371"/>
                  <a:pt x="1402" y="1371"/>
                  <a:pt x="1432" y="1367"/>
                </a:cubicBezTo>
                <a:cubicBezTo>
                  <a:pt x="1465" y="1362"/>
                  <a:pt x="1474" y="1298"/>
                  <a:pt x="1461" y="1270"/>
                </a:cubicBezTo>
                <a:moveTo>
                  <a:pt x="1113" y="1397"/>
                </a:moveTo>
                <a:cubicBezTo>
                  <a:pt x="1102" y="1427"/>
                  <a:pt x="1114" y="1464"/>
                  <a:pt x="1142" y="1479"/>
                </a:cubicBezTo>
                <a:cubicBezTo>
                  <a:pt x="1170" y="1494"/>
                  <a:pt x="1210" y="1481"/>
                  <a:pt x="1221" y="1451"/>
                </a:cubicBezTo>
                <a:cubicBezTo>
                  <a:pt x="1228" y="1431"/>
                  <a:pt x="1222" y="1408"/>
                  <a:pt x="1230" y="1388"/>
                </a:cubicBezTo>
                <a:moveTo>
                  <a:pt x="1155" y="766"/>
                </a:moveTo>
                <a:lnTo>
                  <a:pt x="1155" y="687"/>
                </a:lnTo>
              </a:path>
            </a:pathLst>
          </a:custGeom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7" name=""/>
          <p:cNvSpPr/>
          <p:nvPr/>
        </p:nvSpPr>
        <p:spPr>
          <a:xfrm>
            <a:off x="5849280" y="4617000"/>
            <a:ext cx="190800" cy="253080"/>
          </a:xfrm>
          <a:custGeom>
            <a:avLst/>
            <a:gdLst/>
            <a:ahLst/>
            <a:rect l="0" t="0" r="r" b="b"/>
            <a:pathLst>
              <a:path w="530" h="703">
                <a:moveTo>
                  <a:pt x="314" y="1"/>
                </a:moveTo>
                <a:cubicBezTo>
                  <a:pt x="258" y="21"/>
                  <a:pt x="203" y="38"/>
                  <a:pt x="145" y="50"/>
                </a:cubicBezTo>
                <a:cubicBezTo>
                  <a:pt x="142" y="51"/>
                  <a:pt x="140" y="54"/>
                  <a:pt x="139" y="57"/>
                </a:cubicBezTo>
                <a:cubicBezTo>
                  <a:pt x="96" y="211"/>
                  <a:pt x="62" y="366"/>
                  <a:pt x="26" y="521"/>
                </a:cubicBezTo>
                <a:cubicBezTo>
                  <a:pt x="17" y="560"/>
                  <a:pt x="-17" y="628"/>
                  <a:pt x="11" y="664"/>
                </a:cubicBezTo>
                <a:cubicBezTo>
                  <a:pt x="25" y="681"/>
                  <a:pt x="55" y="688"/>
                  <a:pt x="75" y="692"/>
                </a:cubicBezTo>
                <a:cubicBezTo>
                  <a:pt x="224" y="724"/>
                  <a:pt x="372" y="676"/>
                  <a:pt x="521" y="685"/>
                </a:cubicBezTo>
                <a:cubicBezTo>
                  <a:pt x="533" y="686"/>
                  <a:pt x="533" y="668"/>
                  <a:pt x="521" y="667"/>
                </a:cubicBezTo>
                <a:cubicBezTo>
                  <a:pt x="378" y="658"/>
                  <a:pt x="235" y="701"/>
                  <a:pt x="92" y="677"/>
                </a:cubicBezTo>
                <a:cubicBezTo>
                  <a:pt x="79" y="675"/>
                  <a:pt x="60" y="674"/>
                  <a:pt x="50" y="667"/>
                </a:cubicBezTo>
                <a:cubicBezTo>
                  <a:pt x="14" y="643"/>
                  <a:pt x="29" y="588"/>
                  <a:pt x="38" y="552"/>
                </a:cubicBezTo>
                <a:cubicBezTo>
                  <a:pt x="54" y="482"/>
                  <a:pt x="69" y="413"/>
                  <a:pt x="86" y="344"/>
                </a:cubicBezTo>
                <a:cubicBezTo>
                  <a:pt x="103" y="270"/>
                  <a:pt x="120" y="197"/>
                  <a:pt x="140" y="123"/>
                </a:cubicBezTo>
                <a:cubicBezTo>
                  <a:pt x="152" y="78"/>
                  <a:pt x="167" y="65"/>
                  <a:pt x="211" y="53"/>
                </a:cubicBezTo>
                <a:cubicBezTo>
                  <a:pt x="248" y="44"/>
                  <a:pt x="283" y="32"/>
                  <a:pt x="319" y="19"/>
                </a:cubicBezTo>
                <a:cubicBezTo>
                  <a:pt x="330" y="15"/>
                  <a:pt x="325" y="-3"/>
                  <a:pt x="314" y="1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8" name=""/>
          <p:cNvSpPr/>
          <p:nvPr/>
        </p:nvSpPr>
        <p:spPr>
          <a:xfrm>
            <a:off x="5907600" y="4713120"/>
            <a:ext cx="132480" cy="127080"/>
          </a:xfrm>
          <a:custGeom>
            <a:avLst/>
            <a:gdLst/>
            <a:ahLst/>
            <a:rect l="0" t="0" r="r" b="b"/>
            <a:pathLst>
              <a:path w="368" h="353">
                <a:moveTo>
                  <a:pt x="99" y="9"/>
                </a:moveTo>
                <a:cubicBezTo>
                  <a:pt x="92" y="81"/>
                  <a:pt x="58" y="139"/>
                  <a:pt x="31" y="203"/>
                </a:cubicBezTo>
                <a:cubicBezTo>
                  <a:pt x="22" y="223"/>
                  <a:pt x="-4" y="272"/>
                  <a:pt x="0" y="296"/>
                </a:cubicBezTo>
                <a:cubicBezTo>
                  <a:pt x="3" y="318"/>
                  <a:pt x="2" y="315"/>
                  <a:pt x="26" y="321"/>
                </a:cubicBezTo>
                <a:cubicBezTo>
                  <a:pt x="128" y="347"/>
                  <a:pt x="254" y="309"/>
                  <a:pt x="354" y="352"/>
                </a:cubicBezTo>
                <a:cubicBezTo>
                  <a:pt x="364" y="357"/>
                  <a:pt x="374" y="341"/>
                  <a:pt x="363" y="336"/>
                </a:cubicBezTo>
                <a:cubicBezTo>
                  <a:pt x="284" y="302"/>
                  <a:pt x="174" y="314"/>
                  <a:pt x="91" y="308"/>
                </a:cubicBezTo>
                <a:cubicBezTo>
                  <a:pt x="77" y="307"/>
                  <a:pt x="41" y="311"/>
                  <a:pt x="28" y="303"/>
                </a:cubicBezTo>
                <a:cubicBezTo>
                  <a:pt x="11" y="293"/>
                  <a:pt x="22" y="281"/>
                  <a:pt x="30" y="258"/>
                </a:cubicBezTo>
                <a:cubicBezTo>
                  <a:pt x="58" y="173"/>
                  <a:pt x="108" y="100"/>
                  <a:pt x="117" y="9"/>
                </a:cubicBezTo>
                <a:cubicBezTo>
                  <a:pt x="118" y="-3"/>
                  <a:pt x="100" y="-3"/>
                  <a:pt x="99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9" name=""/>
          <p:cNvSpPr/>
          <p:nvPr/>
        </p:nvSpPr>
        <p:spPr>
          <a:xfrm>
            <a:off x="5982120" y="4608360"/>
            <a:ext cx="96480" cy="42480"/>
          </a:xfrm>
          <a:custGeom>
            <a:avLst/>
            <a:gdLst/>
            <a:ahLst/>
            <a:rect l="0" t="0" r="r" b="b"/>
            <a:pathLst>
              <a:path w="268" h="118">
                <a:moveTo>
                  <a:pt x="4" y="19"/>
                </a:moveTo>
                <a:cubicBezTo>
                  <a:pt x="38" y="44"/>
                  <a:pt x="73" y="70"/>
                  <a:pt x="107" y="94"/>
                </a:cubicBezTo>
                <a:cubicBezTo>
                  <a:pt x="126" y="108"/>
                  <a:pt x="142" y="123"/>
                  <a:pt x="167" y="117"/>
                </a:cubicBezTo>
                <a:cubicBezTo>
                  <a:pt x="193" y="110"/>
                  <a:pt x="223" y="81"/>
                  <a:pt x="242" y="64"/>
                </a:cubicBezTo>
                <a:cubicBezTo>
                  <a:pt x="258" y="50"/>
                  <a:pt x="267" y="39"/>
                  <a:pt x="268" y="17"/>
                </a:cubicBezTo>
                <a:cubicBezTo>
                  <a:pt x="269" y="5"/>
                  <a:pt x="251" y="5"/>
                  <a:pt x="250" y="17"/>
                </a:cubicBezTo>
                <a:cubicBezTo>
                  <a:pt x="249" y="43"/>
                  <a:pt x="217" y="60"/>
                  <a:pt x="200" y="74"/>
                </a:cubicBezTo>
                <a:cubicBezTo>
                  <a:pt x="171" y="96"/>
                  <a:pt x="150" y="99"/>
                  <a:pt x="117" y="79"/>
                </a:cubicBezTo>
                <a:cubicBezTo>
                  <a:pt x="81" y="57"/>
                  <a:pt x="47" y="28"/>
                  <a:pt x="14" y="2"/>
                </a:cubicBezTo>
                <a:cubicBezTo>
                  <a:pt x="4" y="-5"/>
                  <a:pt x="-5" y="11"/>
                  <a:pt x="4" y="1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0" name=""/>
          <p:cNvSpPr/>
          <p:nvPr/>
        </p:nvSpPr>
        <p:spPr>
          <a:xfrm>
            <a:off x="5955480" y="4447800"/>
            <a:ext cx="129960" cy="160200"/>
          </a:xfrm>
          <a:custGeom>
            <a:avLst/>
            <a:gdLst/>
            <a:ahLst/>
            <a:rect l="0" t="0" r="r" b="b"/>
            <a:pathLst>
              <a:path w="361" h="445">
                <a:moveTo>
                  <a:pt x="227" y="7"/>
                </a:moveTo>
                <a:cubicBezTo>
                  <a:pt x="106" y="12"/>
                  <a:pt x="-7" y="0"/>
                  <a:pt x="0" y="152"/>
                </a:cubicBezTo>
                <a:cubicBezTo>
                  <a:pt x="5" y="259"/>
                  <a:pt x="37" y="418"/>
                  <a:pt x="162" y="440"/>
                </a:cubicBezTo>
                <a:cubicBezTo>
                  <a:pt x="210" y="449"/>
                  <a:pt x="274" y="447"/>
                  <a:pt x="317" y="422"/>
                </a:cubicBezTo>
                <a:cubicBezTo>
                  <a:pt x="362" y="396"/>
                  <a:pt x="359" y="349"/>
                  <a:pt x="360" y="302"/>
                </a:cubicBezTo>
                <a:cubicBezTo>
                  <a:pt x="363" y="216"/>
                  <a:pt x="354" y="3"/>
                  <a:pt x="232" y="0"/>
                </a:cubicBezTo>
                <a:cubicBezTo>
                  <a:pt x="220" y="0"/>
                  <a:pt x="220" y="18"/>
                  <a:pt x="232" y="19"/>
                </a:cubicBezTo>
                <a:cubicBezTo>
                  <a:pt x="257" y="19"/>
                  <a:pt x="292" y="60"/>
                  <a:pt x="304" y="80"/>
                </a:cubicBezTo>
                <a:cubicBezTo>
                  <a:pt x="317" y="100"/>
                  <a:pt x="325" y="129"/>
                  <a:pt x="331" y="153"/>
                </a:cubicBezTo>
                <a:cubicBezTo>
                  <a:pt x="340" y="194"/>
                  <a:pt x="343" y="236"/>
                  <a:pt x="342" y="278"/>
                </a:cubicBezTo>
                <a:cubicBezTo>
                  <a:pt x="342" y="335"/>
                  <a:pt x="345" y="392"/>
                  <a:pt x="275" y="418"/>
                </a:cubicBezTo>
                <a:cubicBezTo>
                  <a:pt x="231" y="434"/>
                  <a:pt x="154" y="429"/>
                  <a:pt x="115" y="405"/>
                </a:cubicBezTo>
                <a:cubicBezTo>
                  <a:pt x="44" y="358"/>
                  <a:pt x="26" y="241"/>
                  <a:pt x="19" y="165"/>
                </a:cubicBezTo>
                <a:cubicBezTo>
                  <a:pt x="15" y="110"/>
                  <a:pt x="28" y="44"/>
                  <a:pt x="89" y="30"/>
                </a:cubicBezTo>
                <a:cubicBezTo>
                  <a:pt x="133" y="19"/>
                  <a:pt x="182" y="27"/>
                  <a:pt x="227" y="25"/>
                </a:cubicBezTo>
                <a:cubicBezTo>
                  <a:pt x="239" y="25"/>
                  <a:pt x="239" y="7"/>
                  <a:pt x="227" y="7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1" name=""/>
          <p:cNvSpPr/>
          <p:nvPr/>
        </p:nvSpPr>
        <p:spPr>
          <a:xfrm>
            <a:off x="6094080" y="4608720"/>
            <a:ext cx="312480" cy="174600"/>
          </a:xfrm>
          <a:custGeom>
            <a:avLst/>
            <a:gdLst/>
            <a:ahLst/>
            <a:rect l="0" t="0" r="r" b="b"/>
            <a:pathLst>
              <a:path w="868" h="485">
                <a:moveTo>
                  <a:pt x="9" y="18"/>
                </a:moveTo>
                <a:cubicBezTo>
                  <a:pt x="29" y="21"/>
                  <a:pt x="49" y="19"/>
                  <a:pt x="69" y="22"/>
                </a:cubicBezTo>
                <a:cubicBezTo>
                  <a:pt x="116" y="28"/>
                  <a:pt x="157" y="71"/>
                  <a:pt x="178" y="111"/>
                </a:cubicBezTo>
                <a:cubicBezTo>
                  <a:pt x="196" y="145"/>
                  <a:pt x="206" y="185"/>
                  <a:pt x="222" y="220"/>
                </a:cubicBezTo>
                <a:cubicBezTo>
                  <a:pt x="261" y="311"/>
                  <a:pt x="309" y="397"/>
                  <a:pt x="363" y="479"/>
                </a:cubicBezTo>
                <a:cubicBezTo>
                  <a:pt x="365" y="483"/>
                  <a:pt x="370" y="486"/>
                  <a:pt x="373" y="484"/>
                </a:cubicBezTo>
                <a:cubicBezTo>
                  <a:pt x="447" y="453"/>
                  <a:pt x="528" y="428"/>
                  <a:pt x="597" y="388"/>
                </a:cubicBezTo>
                <a:cubicBezTo>
                  <a:pt x="631" y="368"/>
                  <a:pt x="658" y="333"/>
                  <a:pt x="695" y="320"/>
                </a:cubicBezTo>
                <a:cubicBezTo>
                  <a:pt x="745" y="302"/>
                  <a:pt x="808" y="302"/>
                  <a:pt x="861" y="295"/>
                </a:cubicBezTo>
                <a:cubicBezTo>
                  <a:pt x="858" y="290"/>
                  <a:pt x="855" y="285"/>
                  <a:pt x="852" y="280"/>
                </a:cubicBezTo>
                <a:cubicBezTo>
                  <a:pt x="818" y="314"/>
                  <a:pt x="782" y="342"/>
                  <a:pt x="740" y="364"/>
                </a:cubicBezTo>
                <a:cubicBezTo>
                  <a:pt x="731" y="369"/>
                  <a:pt x="736" y="381"/>
                  <a:pt x="745" y="382"/>
                </a:cubicBezTo>
                <a:cubicBezTo>
                  <a:pt x="798" y="386"/>
                  <a:pt x="744" y="403"/>
                  <a:pt x="720" y="407"/>
                </a:cubicBezTo>
                <a:cubicBezTo>
                  <a:pt x="680" y="414"/>
                  <a:pt x="642" y="425"/>
                  <a:pt x="603" y="439"/>
                </a:cubicBezTo>
                <a:cubicBezTo>
                  <a:pt x="592" y="443"/>
                  <a:pt x="597" y="460"/>
                  <a:pt x="608" y="456"/>
                </a:cubicBezTo>
                <a:cubicBezTo>
                  <a:pt x="668" y="435"/>
                  <a:pt x="726" y="422"/>
                  <a:pt x="790" y="418"/>
                </a:cubicBezTo>
                <a:cubicBezTo>
                  <a:pt x="794" y="417"/>
                  <a:pt x="797" y="415"/>
                  <a:pt x="799" y="411"/>
                </a:cubicBezTo>
                <a:cubicBezTo>
                  <a:pt x="805" y="391"/>
                  <a:pt x="804" y="397"/>
                  <a:pt x="803" y="377"/>
                </a:cubicBezTo>
                <a:cubicBezTo>
                  <a:pt x="802" y="371"/>
                  <a:pt x="799" y="368"/>
                  <a:pt x="793" y="368"/>
                </a:cubicBezTo>
                <a:cubicBezTo>
                  <a:pt x="777" y="366"/>
                  <a:pt x="761" y="365"/>
                  <a:pt x="745" y="363"/>
                </a:cubicBezTo>
                <a:cubicBezTo>
                  <a:pt x="746" y="369"/>
                  <a:pt x="748" y="375"/>
                  <a:pt x="749" y="380"/>
                </a:cubicBezTo>
                <a:cubicBezTo>
                  <a:pt x="793" y="357"/>
                  <a:pt x="830" y="329"/>
                  <a:pt x="865" y="293"/>
                </a:cubicBezTo>
                <a:cubicBezTo>
                  <a:pt x="872" y="285"/>
                  <a:pt x="865" y="276"/>
                  <a:pt x="856" y="277"/>
                </a:cubicBezTo>
                <a:cubicBezTo>
                  <a:pt x="799" y="285"/>
                  <a:pt x="718" y="284"/>
                  <a:pt x="667" y="310"/>
                </a:cubicBezTo>
                <a:cubicBezTo>
                  <a:pt x="638" y="326"/>
                  <a:pt x="617" y="355"/>
                  <a:pt x="588" y="372"/>
                </a:cubicBezTo>
                <a:cubicBezTo>
                  <a:pt x="538" y="401"/>
                  <a:pt x="481" y="419"/>
                  <a:pt x="428" y="441"/>
                </a:cubicBezTo>
                <a:cubicBezTo>
                  <a:pt x="387" y="458"/>
                  <a:pt x="380" y="459"/>
                  <a:pt x="351" y="427"/>
                </a:cubicBezTo>
                <a:cubicBezTo>
                  <a:pt x="335" y="409"/>
                  <a:pt x="324" y="381"/>
                  <a:pt x="312" y="360"/>
                </a:cubicBezTo>
                <a:cubicBezTo>
                  <a:pt x="287" y="316"/>
                  <a:pt x="264" y="270"/>
                  <a:pt x="243" y="223"/>
                </a:cubicBezTo>
                <a:cubicBezTo>
                  <a:pt x="220" y="171"/>
                  <a:pt x="206" y="105"/>
                  <a:pt x="177" y="57"/>
                </a:cubicBezTo>
                <a:cubicBezTo>
                  <a:pt x="140" y="-9"/>
                  <a:pt x="74" y="8"/>
                  <a:pt x="9" y="0"/>
                </a:cubicBezTo>
                <a:cubicBezTo>
                  <a:pt x="-3" y="-1"/>
                  <a:pt x="-3" y="17"/>
                  <a:pt x="9" y="1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2" name=""/>
          <p:cNvSpPr/>
          <p:nvPr/>
        </p:nvSpPr>
        <p:spPr>
          <a:xfrm>
            <a:off x="6150600" y="4766400"/>
            <a:ext cx="160920" cy="87840"/>
          </a:xfrm>
          <a:custGeom>
            <a:avLst/>
            <a:gdLst/>
            <a:ahLst/>
            <a:rect l="0" t="0" r="r" b="b"/>
            <a:pathLst>
              <a:path w="447" h="244">
                <a:moveTo>
                  <a:pt x="1" y="15"/>
                </a:moveTo>
                <a:cubicBezTo>
                  <a:pt x="47" y="95"/>
                  <a:pt x="100" y="170"/>
                  <a:pt x="159" y="242"/>
                </a:cubicBezTo>
                <a:cubicBezTo>
                  <a:pt x="163" y="246"/>
                  <a:pt x="169" y="245"/>
                  <a:pt x="172" y="242"/>
                </a:cubicBezTo>
                <a:cubicBezTo>
                  <a:pt x="259" y="162"/>
                  <a:pt x="349" y="88"/>
                  <a:pt x="443" y="18"/>
                </a:cubicBezTo>
                <a:cubicBezTo>
                  <a:pt x="453" y="11"/>
                  <a:pt x="443" y="-5"/>
                  <a:pt x="434" y="2"/>
                </a:cubicBezTo>
                <a:cubicBezTo>
                  <a:pt x="357" y="60"/>
                  <a:pt x="282" y="120"/>
                  <a:pt x="210" y="183"/>
                </a:cubicBezTo>
                <a:cubicBezTo>
                  <a:pt x="152" y="234"/>
                  <a:pt x="135" y="184"/>
                  <a:pt x="98" y="131"/>
                </a:cubicBezTo>
                <a:cubicBezTo>
                  <a:pt x="68" y="91"/>
                  <a:pt x="41" y="48"/>
                  <a:pt x="17" y="5"/>
                </a:cubicBezTo>
                <a:cubicBezTo>
                  <a:pt x="11" y="-5"/>
                  <a:pt x="-5" y="4"/>
                  <a:pt x="1" y="15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3" name=""/>
          <p:cNvSpPr/>
          <p:nvPr/>
        </p:nvSpPr>
        <p:spPr>
          <a:xfrm>
            <a:off x="5877360" y="4744080"/>
            <a:ext cx="49680" cy="26640"/>
          </a:xfrm>
          <a:custGeom>
            <a:avLst/>
            <a:gdLst/>
            <a:ahLst/>
            <a:rect l="0" t="0" r="r" b="b"/>
            <a:pathLst>
              <a:path w="138" h="74">
                <a:moveTo>
                  <a:pt x="9" y="20"/>
                </a:moveTo>
                <a:cubicBezTo>
                  <a:pt x="54" y="14"/>
                  <a:pt x="96" y="32"/>
                  <a:pt x="121" y="70"/>
                </a:cubicBezTo>
                <a:cubicBezTo>
                  <a:pt x="128" y="80"/>
                  <a:pt x="144" y="70"/>
                  <a:pt x="137" y="60"/>
                </a:cubicBezTo>
                <a:cubicBezTo>
                  <a:pt x="109" y="18"/>
                  <a:pt x="61" y="-6"/>
                  <a:pt x="9" y="2"/>
                </a:cubicBezTo>
                <a:cubicBezTo>
                  <a:pt x="-2" y="3"/>
                  <a:pt x="-3" y="21"/>
                  <a:pt x="9" y="2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4" name=""/>
          <p:cNvSpPr/>
          <p:nvPr/>
        </p:nvSpPr>
        <p:spPr>
          <a:xfrm>
            <a:off x="6141600" y="4714200"/>
            <a:ext cx="45720" cy="59040"/>
          </a:xfrm>
          <a:custGeom>
            <a:avLst/>
            <a:gdLst/>
            <a:ahLst/>
            <a:rect l="0" t="0" r="r" b="b"/>
            <a:pathLst>
              <a:path w="127" h="164">
                <a:moveTo>
                  <a:pt x="19" y="157"/>
                </a:moveTo>
                <a:cubicBezTo>
                  <a:pt x="33" y="98"/>
                  <a:pt x="69" y="48"/>
                  <a:pt x="122" y="16"/>
                </a:cubicBezTo>
                <a:cubicBezTo>
                  <a:pt x="132" y="10"/>
                  <a:pt x="123" y="-5"/>
                  <a:pt x="113" y="1"/>
                </a:cubicBezTo>
                <a:cubicBezTo>
                  <a:pt x="56" y="35"/>
                  <a:pt x="16" y="88"/>
                  <a:pt x="0" y="153"/>
                </a:cubicBezTo>
                <a:cubicBezTo>
                  <a:pt x="-3" y="164"/>
                  <a:pt x="16" y="169"/>
                  <a:pt x="19" y="157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5" name=""/>
          <p:cNvSpPr/>
          <p:nvPr/>
        </p:nvSpPr>
        <p:spPr>
          <a:xfrm>
            <a:off x="6121080" y="4722120"/>
            <a:ext cx="30600" cy="48240"/>
          </a:xfrm>
          <a:custGeom>
            <a:avLst/>
            <a:gdLst/>
            <a:ahLst/>
            <a:rect l="0" t="0" r="r" b="b"/>
            <a:pathLst>
              <a:path w="85" h="134">
                <a:moveTo>
                  <a:pt x="1" y="11"/>
                </a:moveTo>
                <a:cubicBezTo>
                  <a:pt x="17" y="55"/>
                  <a:pt x="40" y="95"/>
                  <a:pt x="70" y="130"/>
                </a:cubicBezTo>
                <a:cubicBezTo>
                  <a:pt x="77" y="140"/>
                  <a:pt x="90" y="127"/>
                  <a:pt x="83" y="117"/>
                </a:cubicBezTo>
                <a:cubicBezTo>
                  <a:pt x="56" y="84"/>
                  <a:pt x="34" y="47"/>
                  <a:pt x="19" y="6"/>
                </a:cubicBezTo>
                <a:cubicBezTo>
                  <a:pt x="15" y="-5"/>
                  <a:pt x="-3" y="0"/>
                  <a:pt x="1" y="11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6" name=""/>
          <p:cNvSpPr/>
          <p:nvPr/>
        </p:nvSpPr>
        <p:spPr>
          <a:xfrm>
            <a:off x="5934960" y="4757400"/>
            <a:ext cx="9360" cy="74160"/>
          </a:xfrm>
          <a:custGeom>
            <a:avLst/>
            <a:gdLst/>
            <a:ahLst/>
            <a:rect l="0" t="0" r="r" b="b"/>
            <a:pathLst>
              <a:path w="26" h="206">
                <a:moveTo>
                  <a:pt x="5" y="12"/>
                </a:moveTo>
                <a:cubicBezTo>
                  <a:pt x="13" y="74"/>
                  <a:pt x="-2" y="135"/>
                  <a:pt x="0" y="197"/>
                </a:cubicBezTo>
                <a:cubicBezTo>
                  <a:pt x="1" y="209"/>
                  <a:pt x="20" y="209"/>
                  <a:pt x="20" y="197"/>
                </a:cubicBezTo>
                <a:cubicBezTo>
                  <a:pt x="18" y="134"/>
                  <a:pt x="32" y="71"/>
                  <a:pt x="23" y="7"/>
                </a:cubicBezTo>
                <a:cubicBezTo>
                  <a:pt x="22" y="-5"/>
                  <a:pt x="3" y="0"/>
                  <a:pt x="5" y="12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7" name=""/>
          <p:cNvSpPr/>
          <p:nvPr/>
        </p:nvSpPr>
        <p:spPr>
          <a:xfrm>
            <a:off x="5931000" y="4779000"/>
            <a:ext cx="229320" cy="206280"/>
          </a:xfrm>
          <a:custGeom>
            <a:avLst/>
            <a:gdLst/>
            <a:ahLst/>
            <a:rect l="0" t="0" r="r" b="b"/>
            <a:pathLst>
              <a:path w="637" h="573">
                <a:moveTo>
                  <a:pt x="11" y="250"/>
                </a:moveTo>
                <a:cubicBezTo>
                  <a:pt x="15" y="353"/>
                  <a:pt x="13" y="458"/>
                  <a:pt x="0" y="560"/>
                </a:cubicBezTo>
                <a:cubicBezTo>
                  <a:pt x="-1" y="565"/>
                  <a:pt x="5" y="569"/>
                  <a:pt x="9" y="569"/>
                </a:cubicBezTo>
                <a:cubicBezTo>
                  <a:pt x="215" y="583"/>
                  <a:pt x="422" y="550"/>
                  <a:pt x="627" y="572"/>
                </a:cubicBezTo>
                <a:cubicBezTo>
                  <a:pt x="632" y="573"/>
                  <a:pt x="637" y="567"/>
                  <a:pt x="637" y="563"/>
                </a:cubicBezTo>
                <a:cubicBezTo>
                  <a:pt x="622" y="379"/>
                  <a:pt x="606" y="195"/>
                  <a:pt x="605" y="9"/>
                </a:cubicBezTo>
                <a:cubicBezTo>
                  <a:pt x="605" y="-3"/>
                  <a:pt x="587" y="-3"/>
                  <a:pt x="587" y="9"/>
                </a:cubicBezTo>
                <a:cubicBezTo>
                  <a:pt x="588" y="96"/>
                  <a:pt x="592" y="185"/>
                  <a:pt x="597" y="272"/>
                </a:cubicBezTo>
                <a:cubicBezTo>
                  <a:pt x="599" y="316"/>
                  <a:pt x="602" y="361"/>
                  <a:pt x="606" y="406"/>
                </a:cubicBezTo>
                <a:cubicBezTo>
                  <a:pt x="609" y="441"/>
                  <a:pt x="623" y="490"/>
                  <a:pt x="615" y="523"/>
                </a:cubicBezTo>
                <a:cubicBezTo>
                  <a:pt x="606" y="566"/>
                  <a:pt x="553" y="547"/>
                  <a:pt x="516" y="546"/>
                </a:cubicBezTo>
                <a:cubicBezTo>
                  <a:pt x="436" y="543"/>
                  <a:pt x="356" y="547"/>
                  <a:pt x="276" y="551"/>
                </a:cubicBezTo>
                <a:cubicBezTo>
                  <a:pt x="234" y="553"/>
                  <a:pt x="192" y="554"/>
                  <a:pt x="150" y="555"/>
                </a:cubicBezTo>
                <a:cubicBezTo>
                  <a:pt x="121" y="555"/>
                  <a:pt x="63" y="566"/>
                  <a:pt x="37" y="553"/>
                </a:cubicBezTo>
                <a:cubicBezTo>
                  <a:pt x="13" y="541"/>
                  <a:pt x="23" y="521"/>
                  <a:pt x="25" y="492"/>
                </a:cubicBezTo>
                <a:cubicBezTo>
                  <a:pt x="27" y="463"/>
                  <a:pt x="28" y="434"/>
                  <a:pt x="29" y="405"/>
                </a:cubicBezTo>
                <a:cubicBezTo>
                  <a:pt x="30" y="354"/>
                  <a:pt x="31" y="302"/>
                  <a:pt x="29" y="250"/>
                </a:cubicBezTo>
                <a:cubicBezTo>
                  <a:pt x="29" y="238"/>
                  <a:pt x="10" y="238"/>
                  <a:pt x="11" y="25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8" name=""/>
          <p:cNvSpPr/>
          <p:nvPr/>
        </p:nvSpPr>
        <p:spPr>
          <a:xfrm>
            <a:off x="5931000" y="4980240"/>
            <a:ext cx="226080" cy="480600"/>
          </a:xfrm>
          <a:custGeom>
            <a:avLst/>
            <a:gdLst/>
            <a:ahLst/>
            <a:rect l="0" t="0" r="r" b="b"/>
            <a:pathLst>
              <a:path w="628" h="1335">
                <a:moveTo>
                  <a:pt x="3" y="24"/>
                </a:moveTo>
                <a:cubicBezTo>
                  <a:pt x="0" y="132"/>
                  <a:pt x="-4" y="242"/>
                  <a:pt x="7" y="350"/>
                </a:cubicBezTo>
                <a:cubicBezTo>
                  <a:pt x="19" y="460"/>
                  <a:pt x="40" y="568"/>
                  <a:pt x="40" y="679"/>
                </a:cubicBezTo>
                <a:cubicBezTo>
                  <a:pt x="41" y="895"/>
                  <a:pt x="47" y="1109"/>
                  <a:pt x="59" y="1325"/>
                </a:cubicBezTo>
                <a:cubicBezTo>
                  <a:pt x="59" y="1330"/>
                  <a:pt x="63" y="1334"/>
                  <a:pt x="68" y="1334"/>
                </a:cubicBezTo>
                <a:cubicBezTo>
                  <a:pt x="120" y="1336"/>
                  <a:pt x="170" y="1336"/>
                  <a:pt x="220" y="1332"/>
                </a:cubicBezTo>
                <a:cubicBezTo>
                  <a:pt x="226" y="1332"/>
                  <a:pt x="229" y="1328"/>
                  <a:pt x="229" y="1323"/>
                </a:cubicBezTo>
                <a:cubicBezTo>
                  <a:pt x="267" y="941"/>
                  <a:pt x="326" y="553"/>
                  <a:pt x="329" y="168"/>
                </a:cubicBezTo>
                <a:lnTo>
                  <a:pt x="311" y="168"/>
                </a:lnTo>
                <a:cubicBezTo>
                  <a:pt x="349" y="552"/>
                  <a:pt x="377" y="937"/>
                  <a:pt x="395" y="1322"/>
                </a:cubicBezTo>
                <a:cubicBezTo>
                  <a:pt x="395" y="1327"/>
                  <a:pt x="399" y="1331"/>
                  <a:pt x="404" y="1331"/>
                </a:cubicBezTo>
                <a:cubicBezTo>
                  <a:pt x="462" y="1331"/>
                  <a:pt x="519" y="1328"/>
                  <a:pt x="576" y="1321"/>
                </a:cubicBezTo>
                <a:cubicBezTo>
                  <a:pt x="580" y="1320"/>
                  <a:pt x="584" y="1318"/>
                  <a:pt x="585" y="1314"/>
                </a:cubicBezTo>
                <a:cubicBezTo>
                  <a:pt x="615" y="1103"/>
                  <a:pt x="593" y="887"/>
                  <a:pt x="603" y="675"/>
                </a:cubicBezTo>
                <a:cubicBezTo>
                  <a:pt x="614" y="453"/>
                  <a:pt x="634" y="232"/>
                  <a:pt x="626" y="9"/>
                </a:cubicBezTo>
                <a:cubicBezTo>
                  <a:pt x="626" y="-3"/>
                  <a:pt x="607" y="-3"/>
                  <a:pt x="608" y="9"/>
                </a:cubicBezTo>
                <a:cubicBezTo>
                  <a:pt x="615" y="218"/>
                  <a:pt x="598" y="425"/>
                  <a:pt x="587" y="633"/>
                </a:cubicBezTo>
                <a:cubicBezTo>
                  <a:pt x="582" y="736"/>
                  <a:pt x="578" y="840"/>
                  <a:pt x="579" y="944"/>
                </a:cubicBezTo>
                <a:cubicBezTo>
                  <a:pt x="579" y="1001"/>
                  <a:pt x="581" y="1057"/>
                  <a:pt x="581" y="1114"/>
                </a:cubicBezTo>
                <a:cubicBezTo>
                  <a:pt x="580" y="1163"/>
                  <a:pt x="590" y="1240"/>
                  <a:pt x="561" y="1281"/>
                </a:cubicBezTo>
                <a:cubicBezTo>
                  <a:pt x="557" y="1305"/>
                  <a:pt x="543" y="1314"/>
                  <a:pt x="519" y="1309"/>
                </a:cubicBezTo>
                <a:cubicBezTo>
                  <a:pt x="509" y="1309"/>
                  <a:pt x="500" y="1310"/>
                  <a:pt x="490" y="1311"/>
                </a:cubicBezTo>
                <a:cubicBezTo>
                  <a:pt x="460" y="1312"/>
                  <a:pt x="431" y="1322"/>
                  <a:pt x="412" y="1293"/>
                </a:cubicBezTo>
                <a:cubicBezTo>
                  <a:pt x="402" y="1280"/>
                  <a:pt x="409" y="1237"/>
                  <a:pt x="408" y="1221"/>
                </a:cubicBezTo>
                <a:cubicBezTo>
                  <a:pt x="407" y="1192"/>
                  <a:pt x="405" y="1163"/>
                  <a:pt x="404" y="1134"/>
                </a:cubicBezTo>
                <a:cubicBezTo>
                  <a:pt x="398" y="1029"/>
                  <a:pt x="391" y="923"/>
                  <a:pt x="384" y="817"/>
                </a:cubicBezTo>
                <a:cubicBezTo>
                  <a:pt x="369" y="601"/>
                  <a:pt x="351" y="384"/>
                  <a:pt x="329" y="168"/>
                </a:cubicBezTo>
                <a:cubicBezTo>
                  <a:pt x="328" y="156"/>
                  <a:pt x="311" y="156"/>
                  <a:pt x="311" y="168"/>
                </a:cubicBezTo>
                <a:cubicBezTo>
                  <a:pt x="309" y="387"/>
                  <a:pt x="281" y="605"/>
                  <a:pt x="260" y="821"/>
                </a:cubicBezTo>
                <a:cubicBezTo>
                  <a:pt x="250" y="924"/>
                  <a:pt x="240" y="1026"/>
                  <a:pt x="230" y="1129"/>
                </a:cubicBezTo>
                <a:cubicBezTo>
                  <a:pt x="227" y="1157"/>
                  <a:pt x="225" y="1184"/>
                  <a:pt x="222" y="1212"/>
                </a:cubicBezTo>
                <a:cubicBezTo>
                  <a:pt x="220" y="1233"/>
                  <a:pt x="225" y="1279"/>
                  <a:pt x="214" y="1295"/>
                </a:cubicBezTo>
                <a:cubicBezTo>
                  <a:pt x="194" y="1324"/>
                  <a:pt x="108" y="1330"/>
                  <a:pt x="85" y="1307"/>
                </a:cubicBezTo>
                <a:cubicBezTo>
                  <a:pt x="60" y="1282"/>
                  <a:pt x="70" y="1193"/>
                  <a:pt x="68" y="1157"/>
                </a:cubicBezTo>
                <a:cubicBezTo>
                  <a:pt x="66" y="1106"/>
                  <a:pt x="63" y="1055"/>
                  <a:pt x="62" y="1004"/>
                </a:cubicBezTo>
                <a:cubicBezTo>
                  <a:pt x="58" y="895"/>
                  <a:pt x="59" y="787"/>
                  <a:pt x="58" y="679"/>
                </a:cubicBezTo>
                <a:cubicBezTo>
                  <a:pt x="58" y="572"/>
                  <a:pt x="39" y="470"/>
                  <a:pt x="27" y="364"/>
                </a:cubicBezTo>
                <a:cubicBezTo>
                  <a:pt x="14" y="251"/>
                  <a:pt x="18" y="137"/>
                  <a:pt x="21" y="24"/>
                </a:cubicBezTo>
                <a:cubicBezTo>
                  <a:pt x="22" y="12"/>
                  <a:pt x="3" y="12"/>
                  <a:pt x="3" y="24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9" name=""/>
          <p:cNvSpPr/>
          <p:nvPr/>
        </p:nvSpPr>
        <p:spPr>
          <a:xfrm>
            <a:off x="6290280" y="4762800"/>
            <a:ext cx="160200" cy="208800"/>
          </a:xfrm>
          <a:custGeom>
            <a:avLst/>
            <a:gdLst/>
            <a:ahLst/>
            <a:rect l="0" t="0" r="r" b="b"/>
            <a:pathLst>
              <a:path w="445" h="580">
                <a:moveTo>
                  <a:pt x="145" y="4"/>
                </a:moveTo>
                <a:cubicBezTo>
                  <a:pt x="106" y="85"/>
                  <a:pt x="73" y="168"/>
                  <a:pt x="48" y="255"/>
                </a:cubicBezTo>
                <a:cubicBezTo>
                  <a:pt x="33" y="306"/>
                  <a:pt x="22" y="359"/>
                  <a:pt x="13" y="412"/>
                </a:cubicBezTo>
                <a:cubicBezTo>
                  <a:pt x="9" y="439"/>
                  <a:pt x="-7" y="491"/>
                  <a:pt x="4" y="515"/>
                </a:cubicBezTo>
                <a:cubicBezTo>
                  <a:pt x="24" y="560"/>
                  <a:pt x="102" y="560"/>
                  <a:pt x="143" y="566"/>
                </a:cubicBezTo>
                <a:cubicBezTo>
                  <a:pt x="240" y="582"/>
                  <a:pt x="338" y="584"/>
                  <a:pt x="437" y="574"/>
                </a:cubicBezTo>
                <a:cubicBezTo>
                  <a:pt x="442" y="574"/>
                  <a:pt x="447" y="569"/>
                  <a:pt x="445" y="563"/>
                </a:cubicBezTo>
                <a:cubicBezTo>
                  <a:pt x="436" y="535"/>
                  <a:pt x="430" y="511"/>
                  <a:pt x="427" y="481"/>
                </a:cubicBezTo>
                <a:cubicBezTo>
                  <a:pt x="426" y="476"/>
                  <a:pt x="423" y="472"/>
                  <a:pt x="418" y="472"/>
                </a:cubicBezTo>
                <a:cubicBezTo>
                  <a:pt x="363" y="471"/>
                  <a:pt x="308" y="465"/>
                  <a:pt x="255" y="451"/>
                </a:cubicBezTo>
                <a:cubicBezTo>
                  <a:pt x="245" y="448"/>
                  <a:pt x="200" y="442"/>
                  <a:pt x="194" y="432"/>
                </a:cubicBezTo>
                <a:cubicBezTo>
                  <a:pt x="182" y="411"/>
                  <a:pt x="205" y="389"/>
                  <a:pt x="214" y="371"/>
                </a:cubicBezTo>
                <a:cubicBezTo>
                  <a:pt x="254" y="296"/>
                  <a:pt x="278" y="215"/>
                  <a:pt x="291" y="131"/>
                </a:cubicBezTo>
                <a:cubicBezTo>
                  <a:pt x="293" y="120"/>
                  <a:pt x="275" y="115"/>
                  <a:pt x="273" y="126"/>
                </a:cubicBezTo>
                <a:cubicBezTo>
                  <a:pt x="257" y="234"/>
                  <a:pt x="219" y="334"/>
                  <a:pt x="160" y="427"/>
                </a:cubicBezTo>
                <a:cubicBezTo>
                  <a:pt x="156" y="432"/>
                  <a:pt x="160" y="438"/>
                  <a:pt x="165" y="440"/>
                </a:cubicBezTo>
                <a:cubicBezTo>
                  <a:pt x="213" y="459"/>
                  <a:pt x="262" y="474"/>
                  <a:pt x="313" y="482"/>
                </a:cubicBezTo>
                <a:cubicBezTo>
                  <a:pt x="340" y="487"/>
                  <a:pt x="394" y="480"/>
                  <a:pt x="411" y="503"/>
                </a:cubicBezTo>
                <a:cubicBezTo>
                  <a:pt x="410" y="501"/>
                  <a:pt x="422" y="545"/>
                  <a:pt x="421" y="547"/>
                </a:cubicBezTo>
                <a:cubicBezTo>
                  <a:pt x="410" y="566"/>
                  <a:pt x="371" y="561"/>
                  <a:pt x="353" y="562"/>
                </a:cubicBezTo>
                <a:cubicBezTo>
                  <a:pt x="298" y="563"/>
                  <a:pt x="243" y="561"/>
                  <a:pt x="188" y="554"/>
                </a:cubicBezTo>
                <a:cubicBezTo>
                  <a:pt x="140" y="548"/>
                  <a:pt x="41" y="548"/>
                  <a:pt x="21" y="494"/>
                </a:cubicBezTo>
                <a:cubicBezTo>
                  <a:pt x="7" y="456"/>
                  <a:pt x="39" y="367"/>
                  <a:pt x="49" y="324"/>
                </a:cubicBezTo>
                <a:cubicBezTo>
                  <a:pt x="75" y="217"/>
                  <a:pt x="112" y="113"/>
                  <a:pt x="161" y="14"/>
                </a:cubicBezTo>
                <a:cubicBezTo>
                  <a:pt x="166" y="3"/>
                  <a:pt x="150" y="-6"/>
                  <a:pt x="145" y="4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0" name=""/>
          <p:cNvSpPr/>
          <p:nvPr/>
        </p:nvSpPr>
        <p:spPr>
          <a:xfrm>
            <a:off x="6389280" y="4689360"/>
            <a:ext cx="64080" cy="65880"/>
          </a:xfrm>
          <a:custGeom>
            <a:avLst/>
            <a:gdLst/>
            <a:ahLst/>
            <a:rect l="0" t="0" r="r" b="b"/>
            <a:pathLst>
              <a:path w="178" h="183">
                <a:moveTo>
                  <a:pt x="14" y="59"/>
                </a:moveTo>
                <a:cubicBezTo>
                  <a:pt x="36" y="47"/>
                  <a:pt x="57" y="33"/>
                  <a:pt x="77" y="16"/>
                </a:cubicBezTo>
                <a:lnTo>
                  <a:pt x="64" y="16"/>
                </a:lnTo>
                <a:cubicBezTo>
                  <a:pt x="86" y="34"/>
                  <a:pt x="108" y="51"/>
                  <a:pt x="131" y="69"/>
                </a:cubicBezTo>
                <a:cubicBezTo>
                  <a:pt x="136" y="73"/>
                  <a:pt x="141" y="77"/>
                  <a:pt x="146" y="81"/>
                </a:cubicBezTo>
                <a:cubicBezTo>
                  <a:pt x="159" y="88"/>
                  <a:pt x="161" y="96"/>
                  <a:pt x="150" y="105"/>
                </a:cubicBezTo>
                <a:cubicBezTo>
                  <a:pt x="146" y="115"/>
                  <a:pt x="134" y="126"/>
                  <a:pt x="128" y="134"/>
                </a:cubicBezTo>
                <a:cubicBezTo>
                  <a:pt x="126" y="137"/>
                  <a:pt x="108" y="164"/>
                  <a:pt x="105" y="164"/>
                </a:cubicBezTo>
                <a:cubicBezTo>
                  <a:pt x="102" y="165"/>
                  <a:pt x="90" y="137"/>
                  <a:pt x="87" y="132"/>
                </a:cubicBezTo>
                <a:cubicBezTo>
                  <a:pt x="72" y="104"/>
                  <a:pt x="59" y="74"/>
                  <a:pt x="47" y="45"/>
                </a:cubicBezTo>
                <a:cubicBezTo>
                  <a:pt x="43" y="34"/>
                  <a:pt x="25" y="39"/>
                  <a:pt x="30" y="50"/>
                </a:cubicBezTo>
                <a:cubicBezTo>
                  <a:pt x="45" y="89"/>
                  <a:pt x="62" y="141"/>
                  <a:pt x="89" y="174"/>
                </a:cubicBezTo>
                <a:cubicBezTo>
                  <a:pt x="101" y="187"/>
                  <a:pt x="109" y="185"/>
                  <a:pt x="122" y="174"/>
                </a:cubicBezTo>
                <a:cubicBezTo>
                  <a:pt x="138" y="158"/>
                  <a:pt x="152" y="133"/>
                  <a:pt x="166" y="114"/>
                </a:cubicBezTo>
                <a:cubicBezTo>
                  <a:pt x="171" y="107"/>
                  <a:pt x="179" y="98"/>
                  <a:pt x="177" y="87"/>
                </a:cubicBezTo>
                <a:cubicBezTo>
                  <a:pt x="174" y="75"/>
                  <a:pt x="153" y="63"/>
                  <a:pt x="144" y="56"/>
                </a:cubicBezTo>
                <a:cubicBezTo>
                  <a:pt x="122" y="38"/>
                  <a:pt x="99" y="21"/>
                  <a:pt x="77" y="3"/>
                </a:cubicBezTo>
                <a:cubicBezTo>
                  <a:pt x="73" y="0"/>
                  <a:pt x="68" y="-1"/>
                  <a:pt x="64" y="3"/>
                </a:cubicBezTo>
                <a:cubicBezTo>
                  <a:pt x="45" y="19"/>
                  <a:pt x="26" y="32"/>
                  <a:pt x="4" y="43"/>
                </a:cubicBezTo>
                <a:cubicBezTo>
                  <a:pt x="-6" y="49"/>
                  <a:pt x="3" y="65"/>
                  <a:pt x="14" y="5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1" name=""/>
          <p:cNvSpPr/>
          <p:nvPr/>
        </p:nvSpPr>
        <p:spPr>
          <a:xfrm>
            <a:off x="6447600" y="4725360"/>
            <a:ext cx="18720" cy="18720"/>
          </a:xfrm>
          <a:custGeom>
            <a:avLst/>
            <a:gdLst/>
            <a:ahLst/>
            <a:rect l="0" t="0" r="r" b="b"/>
            <a:pathLst>
              <a:path w="52" h="52">
                <a:moveTo>
                  <a:pt x="0" y="10"/>
                </a:moveTo>
                <a:cubicBezTo>
                  <a:pt x="1" y="27"/>
                  <a:pt x="9" y="41"/>
                  <a:pt x="25" y="51"/>
                </a:cubicBezTo>
                <a:cubicBezTo>
                  <a:pt x="30" y="54"/>
                  <a:pt x="36" y="51"/>
                  <a:pt x="38" y="44"/>
                </a:cubicBezTo>
                <a:cubicBezTo>
                  <a:pt x="43" y="34"/>
                  <a:pt x="47" y="23"/>
                  <a:pt x="51" y="12"/>
                </a:cubicBezTo>
                <a:cubicBezTo>
                  <a:pt x="55" y="1"/>
                  <a:pt x="38" y="-5"/>
                  <a:pt x="33" y="7"/>
                </a:cubicBezTo>
                <a:cubicBezTo>
                  <a:pt x="29" y="18"/>
                  <a:pt x="25" y="29"/>
                  <a:pt x="21" y="40"/>
                </a:cubicBezTo>
                <a:cubicBezTo>
                  <a:pt x="25" y="38"/>
                  <a:pt x="30" y="36"/>
                  <a:pt x="34" y="34"/>
                </a:cubicBezTo>
                <a:cubicBezTo>
                  <a:pt x="25" y="29"/>
                  <a:pt x="20" y="20"/>
                  <a:pt x="19" y="10"/>
                </a:cubicBezTo>
                <a:cubicBezTo>
                  <a:pt x="18" y="-3"/>
                  <a:pt x="-1" y="-3"/>
                  <a:pt x="0" y="1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2" name=""/>
          <p:cNvSpPr/>
          <p:nvPr/>
        </p:nvSpPr>
        <p:spPr>
          <a:xfrm>
            <a:off x="6463440" y="4693320"/>
            <a:ext cx="30960" cy="52920"/>
          </a:xfrm>
          <a:custGeom>
            <a:avLst/>
            <a:gdLst/>
            <a:ahLst/>
            <a:rect l="0" t="0" r="r" b="b"/>
            <a:pathLst>
              <a:path w="86" h="147">
                <a:moveTo>
                  <a:pt x="4" y="81"/>
                </a:moveTo>
                <a:cubicBezTo>
                  <a:pt x="15" y="104"/>
                  <a:pt x="29" y="125"/>
                  <a:pt x="46" y="145"/>
                </a:cubicBezTo>
                <a:cubicBezTo>
                  <a:pt x="52" y="151"/>
                  <a:pt x="62" y="146"/>
                  <a:pt x="62" y="138"/>
                </a:cubicBezTo>
                <a:cubicBezTo>
                  <a:pt x="63" y="116"/>
                  <a:pt x="72" y="100"/>
                  <a:pt x="81" y="81"/>
                </a:cubicBezTo>
                <a:cubicBezTo>
                  <a:pt x="85" y="72"/>
                  <a:pt x="88" y="63"/>
                  <a:pt x="86" y="54"/>
                </a:cubicBezTo>
                <a:cubicBezTo>
                  <a:pt x="83" y="29"/>
                  <a:pt x="61" y="13"/>
                  <a:pt x="42" y="2"/>
                </a:cubicBezTo>
                <a:cubicBezTo>
                  <a:pt x="36" y="-2"/>
                  <a:pt x="30" y="2"/>
                  <a:pt x="28" y="7"/>
                </a:cubicBezTo>
                <a:cubicBezTo>
                  <a:pt x="19" y="29"/>
                  <a:pt x="10" y="53"/>
                  <a:pt x="1" y="75"/>
                </a:cubicBezTo>
                <a:cubicBezTo>
                  <a:pt x="-3" y="86"/>
                  <a:pt x="15" y="91"/>
                  <a:pt x="19" y="80"/>
                </a:cubicBezTo>
                <a:cubicBezTo>
                  <a:pt x="28" y="58"/>
                  <a:pt x="37" y="35"/>
                  <a:pt x="46" y="12"/>
                </a:cubicBezTo>
                <a:lnTo>
                  <a:pt x="33" y="18"/>
                </a:lnTo>
                <a:cubicBezTo>
                  <a:pt x="42" y="23"/>
                  <a:pt x="52" y="29"/>
                  <a:pt x="59" y="39"/>
                </a:cubicBezTo>
                <a:cubicBezTo>
                  <a:pt x="73" y="55"/>
                  <a:pt x="65" y="68"/>
                  <a:pt x="57" y="84"/>
                </a:cubicBezTo>
                <a:cubicBezTo>
                  <a:pt x="49" y="101"/>
                  <a:pt x="45" y="119"/>
                  <a:pt x="44" y="138"/>
                </a:cubicBezTo>
                <a:cubicBezTo>
                  <a:pt x="49" y="136"/>
                  <a:pt x="54" y="134"/>
                  <a:pt x="59" y="132"/>
                </a:cubicBezTo>
                <a:cubicBezTo>
                  <a:pt x="43" y="113"/>
                  <a:pt x="30" y="94"/>
                  <a:pt x="19" y="72"/>
                </a:cubicBezTo>
                <a:cubicBezTo>
                  <a:pt x="14" y="61"/>
                  <a:pt x="-2" y="71"/>
                  <a:pt x="4" y="81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3" name=""/>
          <p:cNvSpPr/>
          <p:nvPr/>
        </p:nvSpPr>
        <p:spPr>
          <a:xfrm>
            <a:off x="6456240" y="4743720"/>
            <a:ext cx="16560" cy="179640"/>
          </a:xfrm>
          <a:custGeom>
            <a:avLst/>
            <a:gdLst/>
            <a:ahLst/>
            <a:rect l="0" t="0" r="r" b="b"/>
            <a:pathLst>
              <a:path w="46" h="499">
                <a:moveTo>
                  <a:pt x="0" y="9"/>
                </a:moveTo>
                <a:cubicBezTo>
                  <a:pt x="1" y="170"/>
                  <a:pt x="10" y="330"/>
                  <a:pt x="27" y="490"/>
                </a:cubicBezTo>
                <a:cubicBezTo>
                  <a:pt x="28" y="502"/>
                  <a:pt x="47" y="502"/>
                  <a:pt x="46" y="490"/>
                </a:cubicBezTo>
                <a:cubicBezTo>
                  <a:pt x="29" y="330"/>
                  <a:pt x="20" y="170"/>
                  <a:pt x="18" y="9"/>
                </a:cubicBezTo>
                <a:cubicBezTo>
                  <a:pt x="18" y="-3"/>
                  <a:pt x="0" y="-3"/>
                  <a:pt x="0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4" name=""/>
          <p:cNvSpPr/>
          <p:nvPr/>
        </p:nvSpPr>
        <p:spPr>
          <a:xfrm>
            <a:off x="6445440" y="4921200"/>
            <a:ext cx="78840" cy="48240"/>
          </a:xfrm>
          <a:custGeom>
            <a:avLst/>
            <a:gdLst/>
            <a:ahLst/>
            <a:rect l="0" t="0" r="r" b="b"/>
            <a:pathLst>
              <a:path w="219" h="134">
                <a:moveTo>
                  <a:pt x="8" y="60"/>
                </a:moveTo>
                <a:cubicBezTo>
                  <a:pt x="44" y="59"/>
                  <a:pt x="63" y="44"/>
                  <a:pt x="93" y="28"/>
                </a:cubicBezTo>
                <a:cubicBezTo>
                  <a:pt x="118" y="15"/>
                  <a:pt x="139" y="29"/>
                  <a:pt x="162" y="41"/>
                </a:cubicBezTo>
                <a:cubicBezTo>
                  <a:pt x="183" y="52"/>
                  <a:pt x="204" y="51"/>
                  <a:pt x="194" y="75"/>
                </a:cubicBezTo>
                <a:cubicBezTo>
                  <a:pt x="191" y="83"/>
                  <a:pt x="183" y="104"/>
                  <a:pt x="171" y="103"/>
                </a:cubicBezTo>
                <a:cubicBezTo>
                  <a:pt x="174" y="103"/>
                  <a:pt x="158" y="91"/>
                  <a:pt x="158" y="91"/>
                </a:cubicBezTo>
                <a:cubicBezTo>
                  <a:pt x="148" y="85"/>
                  <a:pt x="137" y="82"/>
                  <a:pt x="125" y="81"/>
                </a:cubicBezTo>
                <a:cubicBezTo>
                  <a:pt x="89" y="80"/>
                  <a:pt x="51" y="104"/>
                  <a:pt x="19" y="118"/>
                </a:cubicBezTo>
                <a:cubicBezTo>
                  <a:pt x="8" y="122"/>
                  <a:pt x="18" y="138"/>
                  <a:pt x="28" y="134"/>
                </a:cubicBezTo>
                <a:cubicBezTo>
                  <a:pt x="63" y="118"/>
                  <a:pt x="104" y="90"/>
                  <a:pt x="142" y="108"/>
                </a:cubicBezTo>
                <a:cubicBezTo>
                  <a:pt x="152" y="113"/>
                  <a:pt x="169" y="128"/>
                  <a:pt x="182" y="127"/>
                </a:cubicBezTo>
                <a:cubicBezTo>
                  <a:pt x="203" y="124"/>
                  <a:pt x="224" y="71"/>
                  <a:pt x="218" y="56"/>
                </a:cubicBezTo>
                <a:cubicBezTo>
                  <a:pt x="215" y="45"/>
                  <a:pt x="205" y="42"/>
                  <a:pt x="196" y="38"/>
                </a:cubicBezTo>
                <a:cubicBezTo>
                  <a:pt x="174" y="26"/>
                  <a:pt x="151" y="10"/>
                  <a:pt x="127" y="3"/>
                </a:cubicBezTo>
                <a:cubicBezTo>
                  <a:pt x="117" y="0"/>
                  <a:pt x="110" y="-1"/>
                  <a:pt x="100" y="2"/>
                </a:cubicBezTo>
                <a:cubicBezTo>
                  <a:pt x="90" y="6"/>
                  <a:pt x="82" y="14"/>
                  <a:pt x="72" y="20"/>
                </a:cubicBezTo>
                <a:cubicBezTo>
                  <a:pt x="51" y="34"/>
                  <a:pt x="34" y="41"/>
                  <a:pt x="8" y="42"/>
                </a:cubicBezTo>
                <a:cubicBezTo>
                  <a:pt x="-3" y="42"/>
                  <a:pt x="-3" y="60"/>
                  <a:pt x="8" y="6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5" name=""/>
          <p:cNvSpPr/>
          <p:nvPr/>
        </p:nvSpPr>
        <p:spPr>
          <a:xfrm>
            <a:off x="6504840" y="4799520"/>
            <a:ext cx="34560" cy="146160"/>
          </a:xfrm>
          <a:custGeom>
            <a:avLst/>
            <a:gdLst/>
            <a:ahLst/>
            <a:rect l="0" t="0" r="r" b="b"/>
            <a:pathLst>
              <a:path w="96" h="406">
                <a:moveTo>
                  <a:pt x="0" y="9"/>
                </a:moveTo>
                <a:cubicBezTo>
                  <a:pt x="5" y="67"/>
                  <a:pt x="26" y="121"/>
                  <a:pt x="40" y="178"/>
                </a:cubicBezTo>
                <a:cubicBezTo>
                  <a:pt x="57" y="251"/>
                  <a:pt x="69" y="323"/>
                  <a:pt x="78" y="397"/>
                </a:cubicBezTo>
                <a:cubicBezTo>
                  <a:pt x="79" y="408"/>
                  <a:pt x="98" y="409"/>
                  <a:pt x="96" y="397"/>
                </a:cubicBezTo>
                <a:cubicBezTo>
                  <a:pt x="89" y="339"/>
                  <a:pt x="81" y="282"/>
                  <a:pt x="69" y="225"/>
                </a:cubicBezTo>
                <a:cubicBezTo>
                  <a:pt x="54" y="153"/>
                  <a:pt x="25" y="82"/>
                  <a:pt x="18" y="9"/>
                </a:cubicBezTo>
                <a:cubicBezTo>
                  <a:pt x="17" y="-3"/>
                  <a:pt x="-2" y="-3"/>
                  <a:pt x="0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6" name=""/>
          <p:cNvSpPr/>
          <p:nvPr/>
        </p:nvSpPr>
        <p:spPr>
          <a:xfrm>
            <a:off x="6368760" y="5001840"/>
            <a:ext cx="177480" cy="24480"/>
          </a:xfrm>
          <a:custGeom>
            <a:avLst/>
            <a:gdLst/>
            <a:ahLst/>
            <a:rect l="0" t="0" r="r" b="b"/>
            <a:pathLst>
              <a:path w="493" h="68">
                <a:moveTo>
                  <a:pt x="474" y="6"/>
                </a:moveTo>
                <a:cubicBezTo>
                  <a:pt x="459" y="55"/>
                  <a:pt x="293" y="43"/>
                  <a:pt x="251" y="44"/>
                </a:cubicBezTo>
                <a:cubicBezTo>
                  <a:pt x="229" y="45"/>
                  <a:pt x="16" y="55"/>
                  <a:pt x="19" y="28"/>
                </a:cubicBezTo>
                <a:cubicBezTo>
                  <a:pt x="20" y="16"/>
                  <a:pt x="1" y="16"/>
                  <a:pt x="0" y="28"/>
                </a:cubicBezTo>
                <a:cubicBezTo>
                  <a:pt x="-2" y="54"/>
                  <a:pt x="13" y="58"/>
                  <a:pt x="37" y="62"/>
                </a:cubicBezTo>
                <a:cubicBezTo>
                  <a:pt x="99" y="74"/>
                  <a:pt x="173" y="65"/>
                  <a:pt x="237" y="63"/>
                </a:cubicBezTo>
                <a:cubicBezTo>
                  <a:pt x="302" y="61"/>
                  <a:pt x="371" y="62"/>
                  <a:pt x="436" y="51"/>
                </a:cubicBezTo>
                <a:cubicBezTo>
                  <a:pt x="465" y="46"/>
                  <a:pt x="483" y="41"/>
                  <a:pt x="492" y="12"/>
                </a:cubicBezTo>
                <a:cubicBezTo>
                  <a:pt x="495" y="0"/>
                  <a:pt x="477" y="-5"/>
                  <a:pt x="474" y="6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" name=""/>
          <p:cNvSpPr/>
          <p:nvPr/>
        </p:nvSpPr>
        <p:spPr>
          <a:xfrm>
            <a:off x="6366960" y="5019480"/>
            <a:ext cx="135720" cy="122040"/>
          </a:xfrm>
          <a:custGeom>
            <a:avLst/>
            <a:gdLst/>
            <a:ahLst/>
            <a:rect l="0" t="0" r="r" b="b"/>
            <a:pathLst>
              <a:path w="377" h="339">
                <a:moveTo>
                  <a:pt x="4" y="9"/>
                </a:moveTo>
                <a:cubicBezTo>
                  <a:pt x="4" y="65"/>
                  <a:pt x="-5" y="129"/>
                  <a:pt x="4" y="184"/>
                </a:cubicBezTo>
                <a:cubicBezTo>
                  <a:pt x="10" y="218"/>
                  <a:pt x="17" y="217"/>
                  <a:pt x="52" y="234"/>
                </a:cubicBezTo>
                <a:cubicBezTo>
                  <a:pt x="151" y="282"/>
                  <a:pt x="259" y="314"/>
                  <a:pt x="365" y="339"/>
                </a:cubicBezTo>
                <a:cubicBezTo>
                  <a:pt x="377" y="341"/>
                  <a:pt x="382" y="324"/>
                  <a:pt x="370" y="321"/>
                </a:cubicBezTo>
                <a:cubicBezTo>
                  <a:pt x="288" y="302"/>
                  <a:pt x="208" y="277"/>
                  <a:pt x="129" y="247"/>
                </a:cubicBezTo>
                <a:cubicBezTo>
                  <a:pt x="107" y="238"/>
                  <a:pt x="80" y="231"/>
                  <a:pt x="61" y="218"/>
                </a:cubicBezTo>
                <a:cubicBezTo>
                  <a:pt x="32" y="198"/>
                  <a:pt x="26" y="184"/>
                  <a:pt x="22" y="146"/>
                </a:cubicBezTo>
                <a:cubicBezTo>
                  <a:pt x="18" y="102"/>
                  <a:pt x="22" y="54"/>
                  <a:pt x="22" y="9"/>
                </a:cubicBezTo>
                <a:cubicBezTo>
                  <a:pt x="22" y="-3"/>
                  <a:pt x="4" y="-3"/>
                  <a:pt x="4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8" name=""/>
          <p:cNvSpPr/>
          <p:nvPr/>
        </p:nvSpPr>
        <p:spPr>
          <a:xfrm>
            <a:off x="6489720" y="5059080"/>
            <a:ext cx="91080" cy="396360"/>
          </a:xfrm>
          <a:custGeom>
            <a:avLst/>
            <a:gdLst/>
            <a:ahLst/>
            <a:rect l="0" t="0" r="r" b="b"/>
            <a:pathLst>
              <a:path w="253" h="1101">
                <a:moveTo>
                  <a:pt x="4" y="18"/>
                </a:moveTo>
                <a:cubicBezTo>
                  <a:pt x="76" y="67"/>
                  <a:pt x="188" y="120"/>
                  <a:pt x="220" y="204"/>
                </a:cubicBezTo>
                <a:cubicBezTo>
                  <a:pt x="246" y="276"/>
                  <a:pt x="229" y="378"/>
                  <a:pt x="230" y="454"/>
                </a:cubicBezTo>
                <a:cubicBezTo>
                  <a:pt x="231" y="627"/>
                  <a:pt x="232" y="801"/>
                  <a:pt x="234" y="974"/>
                </a:cubicBezTo>
                <a:cubicBezTo>
                  <a:pt x="234" y="1021"/>
                  <a:pt x="245" y="1057"/>
                  <a:pt x="196" y="1073"/>
                </a:cubicBezTo>
                <a:cubicBezTo>
                  <a:pt x="175" y="1080"/>
                  <a:pt x="121" y="1084"/>
                  <a:pt x="104" y="1065"/>
                </a:cubicBezTo>
                <a:cubicBezTo>
                  <a:pt x="96" y="1056"/>
                  <a:pt x="96" y="1022"/>
                  <a:pt x="94" y="1010"/>
                </a:cubicBezTo>
                <a:cubicBezTo>
                  <a:pt x="79" y="919"/>
                  <a:pt x="76" y="827"/>
                  <a:pt x="75" y="734"/>
                </a:cubicBezTo>
                <a:cubicBezTo>
                  <a:pt x="74" y="566"/>
                  <a:pt x="83" y="398"/>
                  <a:pt x="63" y="231"/>
                </a:cubicBezTo>
                <a:cubicBezTo>
                  <a:pt x="62" y="219"/>
                  <a:pt x="43" y="219"/>
                  <a:pt x="45" y="231"/>
                </a:cubicBezTo>
                <a:cubicBezTo>
                  <a:pt x="69" y="440"/>
                  <a:pt x="48" y="650"/>
                  <a:pt x="60" y="860"/>
                </a:cubicBezTo>
                <a:cubicBezTo>
                  <a:pt x="63" y="903"/>
                  <a:pt x="66" y="945"/>
                  <a:pt x="72" y="987"/>
                </a:cubicBezTo>
                <a:cubicBezTo>
                  <a:pt x="76" y="1015"/>
                  <a:pt x="73" y="1068"/>
                  <a:pt x="94" y="1087"/>
                </a:cubicBezTo>
                <a:cubicBezTo>
                  <a:pt x="126" y="1117"/>
                  <a:pt x="207" y="1090"/>
                  <a:pt x="246" y="1084"/>
                </a:cubicBezTo>
                <a:cubicBezTo>
                  <a:pt x="250" y="1083"/>
                  <a:pt x="253" y="1078"/>
                  <a:pt x="253" y="1075"/>
                </a:cubicBezTo>
                <a:cubicBezTo>
                  <a:pt x="251" y="849"/>
                  <a:pt x="249" y="622"/>
                  <a:pt x="248" y="396"/>
                </a:cubicBezTo>
                <a:cubicBezTo>
                  <a:pt x="247" y="321"/>
                  <a:pt x="262" y="222"/>
                  <a:pt x="217" y="155"/>
                </a:cubicBezTo>
                <a:cubicBezTo>
                  <a:pt x="173" y="90"/>
                  <a:pt x="77" y="46"/>
                  <a:pt x="14" y="2"/>
                </a:cubicBezTo>
                <a:cubicBezTo>
                  <a:pt x="4" y="-5"/>
                  <a:pt x="-5" y="11"/>
                  <a:pt x="4" y="1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9" name=""/>
          <p:cNvSpPr/>
          <p:nvPr/>
        </p:nvSpPr>
        <p:spPr>
          <a:xfrm>
            <a:off x="6537960" y="5013720"/>
            <a:ext cx="149400" cy="443160"/>
          </a:xfrm>
          <a:custGeom>
            <a:avLst/>
            <a:gdLst/>
            <a:ahLst/>
            <a:rect l="0" t="0" r="r" b="b"/>
            <a:pathLst>
              <a:path w="415" h="1231">
                <a:moveTo>
                  <a:pt x="80" y="280"/>
                </a:moveTo>
                <a:cubicBezTo>
                  <a:pt x="123" y="282"/>
                  <a:pt x="187" y="279"/>
                  <a:pt x="201" y="329"/>
                </a:cubicBezTo>
                <a:cubicBezTo>
                  <a:pt x="207" y="350"/>
                  <a:pt x="200" y="394"/>
                  <a:pt x="200" y="416"/>
                </a:cubicBezTo>
                <a:cubicBezTo>
                  <a:pt x="199" y="483"/>
                  <a:pt x="198" y="551"/>
                  <a:pt x="197" y="619"/>
                </a:cubicBezTo>
                <a:cubicBezTo>
                  <a:pt x="195" y="754"/>
                  <a:pt x="193" y="889"/>
                  <a:pt x="191" y="1024"/>
                </a:cubicBezTo>
                <a:cubicBezTo>
                  <a:pt x="190" y="1081"/>
                  <a:pt x="164" y="1184"/>
                  <a:pt x="226" y="1219"/>
                </a:cubicBezTo>
                <a:cubicBezTo>
                  <a:pt x="268" y="1241"/>
                  <a:pt x="349" y="1234"/>
                  <a:pt x="362" y="1184"/>
                </a:cubicBezTo>
                <a:cubicBezTo>
                  <a:pt x="376" y="1131"/>
                  <a:pt x="369" y="1063"/>
                  <a:pt x="372" y="1009"/>
                </a:cubicBezTo>
                <a:cubicBezTo>
                  <a:pt x="376" y="946"/>
                  <a:pt x="379" y="884"/>
                  <a:pt x="383" y="822"/>
                </a:cubicBezTo>
                <a:cubicBezTo>
                  <a:pt x="390" y="692"/>
                  <a:pt x="397" y="563"/>
                  <a:pt x="405" y="433"/>
                </a:cubicBezTo>
                <a:cubicBezTo>
                  <a:pt x="407" y="384"/>
                  <a:pt x="426" y="312"/>
                  <a:pt x="406" y="265"/>
                </a:cubicBezTo>
                <a:cubicBezTo>
                  <a:pt x="394" y="237"/>
                  <a:pt x="364" y="220"/>
                  <a:pt x="340" y="202"/>
                </a:cubicBezTo>
                <a:cubicBezTo>
                  <a:pt x="235" y="127"/>
                  <a:pt x="126" y="61"/>
                  <a:pt x="14" y="1"/>
                </a:cubicBezTo>
                <a:cubicBezTo>
                  <a:pt x="3" y="-5"/>
                  <a:pt x="-6" y="11"/>
                  <a:pt x="4" y="17"/>
                </a:cubicBezTo>
                <a:cubicBezTo>
                  <a:pt x="85" y="60"/>
                  <a:pt x="163" y="106"/>
                  <a:pt x="239" y="156"/>
                </a:cubicBezTo>
                <a:cubicBezTo>
                  <a:pt x="274" y="178"/>
                  <a:pt x="312" y="199"/>
                  <a:pt x="342" y="226"/>
                </a:cubicBezTo>
                <a:cubicBezTo>
                  <a:pt x="406" y="283"/>
                  <a:pt x="391" y="347"/>
                  <a:pt x="387" y="419"/>
                </a:cubicBezTo>
                <a:cubicBezTo>
                  <a:pt x="377" y="606"/>
                  <a:pt x="366" y="793"/>
                  <a:pt x="356" y="980"/>
                </a:cubicBezTo>
                <a:cubicBezTo>
                  <a:pt x="353" y="1023"/>
                  <a:pt x="351" y="1066"/>
                  <a:pt x="348" y="1109"/>
                </a:cubicBezTo>
                <a:cubicBezTo>
                  <a:pt x="347" y="1135"/>
                  <a:pt x="347" y="1182"/>
                  <a:pt x="326" y="1201"/>
                </a:cubicBezTo>
                <a:cubicBezTo>
                  <a:pt x="318" y="1203"/>
                  <a:pt x="311" y="1205"/>
                  <a:pt x="304" y="1207"/>
                </a:cubicBezTo>
                <a:cubicBezTo>
                  <a:pt x="261" y="1224"/>
                  <a:pt x="236" y="1213"/>
                  <a:pt x="227" y="1174"/>
                </a:cubicBezTo>
                <a:cubicBezTo>
                  <a:pt x="184" y="1098"/>
                  <a:pt x="210" y="966"/>
                  <a:pt x="211" y="879"/>
                </a:cubicBezTo>
                <a:cubicBezTo>
                  <a:pt x="214" y="686"/>
                  <a:pt x="217" y="493"/>
                  <a:pt x="220" y="300"/>
                </a:cubicBezTo>
                <a:cubicBezTo>
                  <a:pt x="220" y="296"/>
                  <a:pt x="217" y="293"/>
                  <a:pt x="213" y="291"/>
                </a:cubicBezTo>
                <a:cubicBezTo>
                  <a:pt x="169" y="273"/>
                  <a:pt x="128" y="264"/>
                  <a:pt x="80" y="262"/>
                </a:cubicBezTo>
                <a:cubicBezTo>
                  <a:pt x="68" y="261"/>
                  <a:pt x="69" y="280"/>
                  <a:pt x="80" y="28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0" name=""/>
          <p:cNvSpPr/>
          <p:nvPr/>
        </p:nvSpPr>
        <p:spPr>
          <a:xfrm>
            <a:off x="6493680" y="4708440"/>
            <a:ext cx="118800" cy="211320"/>
          </a:xfrm>
          <a:custGeom>
            <a:avLst/>
            <a:gdLst/>
            <a:ahLst/>
            <a:rect l="0" t="0" r="r" b="b"/>
            <a:pathLst>
              <a:path w="330" h="587">
                <a:moveTo>
                  <a:pt x="4" y="17"/>
                </a:moveTo>
                <a:cubicBezTo>
                  <a:pt x="32" y="35"/>
                  <a:pt x="63" y="51"/>
                  <a:pt x="90" y="70"/>
                </a:cubicBezTo>
                <a:cubicBezTo>
                  <a:pt x="127" y="96"/>
                  <a:pt x="137" y="111"/>
                  <a:pt x="144" y="155"/>
                </a:cubicBezTo>
                <a:cubicBezTo>
                  <a:pt x="156" y="227"/>
                  <a:pt x="168" y="301"/>
                  <a:pt x="179" y="374"/>
                </a:cubicBezTo>
                <a:cubicBezTo>
                  <a:pt x="185" y="410"/>
                  <a:pt x="191" y="447"/>
                  <a:pt x="197" y="483"/>
                </a:cubicBezTo>
                <a:cubicBezTo>
                  <a:pt x="199" y="502"/>
                  <a:pt x="198" y="544"/>
                  <a:pt x="212" y="559"/>
                </a:cubicBezTo>
                <a:cubicBezTo>
                  <a:pt x="236" y="584"/>
                  <a:pt x="287" y="582"/>
                  <a:pt x="318" y="587"/>
                </a:cubicBezTo>
                <a:cubicBezTo>
                  <a:pt x="329" y="589"/>
                  <a:pt x="334" y="572"/>
                  <a:pt x="323" y="570"/>
                </a:cubicBezTo>
                <a:cubicBezTo>
                  <a:pt x="290" y="564"/>
                  <a:pt x="242" y="566"/>
                  <a:pt x="223" y="533"/>
                </a:cubicBezTo>
                <a:cubicBezTo>
                  <a:pt x="208" y="508"/>
                  <a:pt x="210" y="452"/>
                  <a:pt x="206" y="424"/>
                </a:cubicBezTo>
                <a:cubicBezTo>
                  <a:pt x="195" y="355"/>
                  <a:pt x="184" y="287"/>
                  <a:pt x="174" y="218"/>
                </a:cubicBezTo>
                <a:cubicBezTo>
                  <a:pt x="168" y="180"/>
                  <a:pt x="170" y="123"/>
                  <a:pt x="147" y="89"/>
                </a:cubicBezTo>
                <a:cubicBezTo>
                  <a:pt x="121" y="50"/>
                  <a:pt x="53" y="26"/>
                  <a:pt x="13" y="2"/>
                </a:cubicBezTo>
                <a:cubicBezTo>
                  <a:pt x="3" y="-5"/>
                  <a:pt x="-6" y="11"/>
                  <a:pt x="4" y="17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1" name=""/>
          <p:cNvSpPr/>
          <p:nvPr/>
        </p:nvSpPr>
        <p:spPr>
          <a:xfrm>
            <a:off x="6416640" y="4652640"/>
            <a:ext cx="6840" cy="39600"/>
          </a:xfrm>
          <a:custGeom>
            <a:avLst/>
            <a:gdLst/>
            <a:ahLst/>
            <a:rect l="0" t="0" r="r" b="b"/>
            <a:pathLst>
              <a:path w="19" h="110">
                <a:moveTo>
                  <a:pt x="19" y="100"/>
                </a:moveTo>
                <a:lnTo>
                  <a:pt x="19" y="9"/>
                </a:lnTo>
                <a:cubicBezTo>
                  <a:pt x="19" y="-3"/>
                  <a:pt x="0" y="-3"/>
                  <a:pt x="0" y="9"/>
                </a:cubicBezTo>
                <a:lnTo>
                  <a:pt x="0" y="100"/>
                </a:lnTo>
                <a:cubicBezTo>
                  <a:pt x="0" y="113"/>
                  <a:pt x="19" y="113"/>
                  <a:pt x="19" y="10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2" name=""/>
          <p:cNvSpPr/>
          <p:nvPr/>
        </p:nvSpPr>
        <p:spPr>
          <a:xfrm>
            <a:off x="6396120" y="4517640"/>
            <a:ext cx="114840" cy="166680"/>
          </a:xfrm>
          <a:custGeom>
            <a:avLst/>
            <a:gdLst/>
            <a:ahLst/>
            <a:rect l="0" t="0" r="r" b="b"/>
            <a:pathLst>
              <a:path w="319" h="463">
                <a:moveTo>
                  <a:pt x="126" y="9"/>
                </a:moveTo>
                <a:cubicBezTo>
                  <a:pt x="77" y="33"/>
                  <a:pt x="24" y="67"/>
                  <a:pt x="6" y="122"/>
                </a:cubicBezTo>
                <a:cubicBezTo>
                  <a:pt x="-10" y="172"/>
                  <a:pt x="7" y="231"/>
                  <a:pt x="21" y="279"/>
                </a:cubicBezTo>
                <a:cubicBezTo>
                  <a:pt x="45" y="368"/>
                  <a:pt x="107" y="478"/>
                  <a:pt x="217" y="461"/>
                </a:cubicBezTo>
                <a:cubicBezTo>
                  <a:pt x="340" y="443"/>
                  <a:pt x="321" y="253"/>
                  <a:pt x="312" y="167"/>
                </a:cubicBezTo>
                <a:cubicBezTo>
                  <a:pt x="307" y="116"/>
                  <a:pt x="303" y="52"/>
                  <a:pt x="257" y="21"/>
                </a:cubicBezTo>
                <a:cubicBezTo>
                  <a:pt x="220" y="-4"/>
                  <a:pt x="170" y="-5"/>
                  <a:pt x="129" y="8"/>
                </a:cubicBezTo>
                <a:cubicBezTo>
                  <a:pt x="118" y="12"/>
                  <a:pt x="122" y="30"/>
                  <a:pt x="134" y="26"/>
                </a:cubicBezTo>
                <a:cubicBezTo>
                  <a:pt x="193" y="6"/>
                  <a:pt x="265" y="31"/>
                  <a:pt x="282" y="94"/>
                </a:cubicBezTo>
                <a:cubicBezTo>
                  <a:pt x="294" y="134"/>
                  <a:pt x="296" y="181"/>
                  <a:pt x="297" y="223"/>
                </a:cubicBezTo>
                <a:cubicBezTo>
                  <a:pt x="299" y="265"/>
                  <a:pt x="299" y="311"/>
                  <a:pt x="291" y="352"/>
                </a:cubicBezTo>
                <a:cubicBezTo>
                  <a:pt x="275" y="430"/>
                  <a:pt x="193" y="466"/>
                  <a:pt x="123" y="417"/>
                </a:cubicBezTo>
                <a:cubicBezTo>
                  <a:pt x="67" y="378"/>
                  <a:pt x="46" y="309"/>
                  <a:pt x="31" y="246"/>
                </a:cubicBezTo>
                <a:cubicBezTo>
                  <a:pt x="19" y="194"/>
                  <a:pt x="12" y="142"/>
                  <a:pt x="42" y="95"/>
                </a:cubicBezTo>
                <a:cubicBezTo>
                  <a:pt x="64" y="62"/>
                  <a:pt x="101" y="42"/>
                  <a:pt x="136" y="25"/>
                </a:cubicBezTo>
                <a:cubicBezTo>
                  <a:pt x="147" y="20"/>
                  <a:pt x="137" y="4"/>
                  <a:pt x="126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3" name=""/>
          <p:cNvSpPr/>
          <p:nvPr/>
        </p:nvSpPr>
        <p:spPr>
          <a:xfrm>
            <a:off x="6471000" y="4680000"/>
            <a:ext cx="8280" cy="11880"/>
          </a:xfrm>
          <a:custGeom>
            <a:avLst/>
            <a:gdLst/>
            <a:ahLst/>
            <a:rect l="0" t="0" r="r" b="b"/>
            <a:pathLst>
              <a:path w="23" h="33">
                <a:moveTo>
                  <a:pt x="0" y="12"/>
                </a:moveTo>
                <a:cubicBezTo>
                  <a:pt x="1" y="17"/>
                  <a:pt x="2" y="22"/>
                  <a:pt x="4" y="26"/>
                </a:cubicBezTo>
                <a:cubicBezTo>
                  <a:pt x="6" y="38"/>
                  <a:pt x="25" y="33"/>
                  <a:pt x="22" y="22"/>
                </a:cubicBezTo>
                <a:cubicBezTo>
                  <a:pt x="21" y="17"/>
                  <a:pt x="20" y="12"/>
                  <a:pt x="19" y="6"/>
                </a:cubicBezTo>
                <a:cubicBezTo>
                  <a:pt x="16" y="-5"/>
                  <a:pt x="-3" y="0"/>
                  <a:pt x="0" y="12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4" name=""/>
          <p:cNvSpPr/>
          <p:nvPr/>
        </p:nvSpPr>
        <p:spPr>
          <a:xfrm>
            <a:off x="6252480" y="4959720"/>
            <a:ext cx="656280" cy="48600"/>
          </a:xfrm>
          <a:custGeom>
            <a:avLst/>
            <a:gdLst/>
            <a:ahLst/>
            <a:rect l="0" t="0" r="r" b="b"/>
            <a:pathLst>
              <a:path w="1823" h="135">
                <a:moveTo>
                  <a:pt x="0" y="23"/>
                </a:moveTo>
                <a:cubicBezTo>
                  <a:pt x="0" y="56"/>
                  <a:pt x="1" y="88"/>
                  <a:pt x="1" y="122"/>
                </a:cubicBezTo>
                <a:cubicBezTo>
                  <a:pt x="1" y="127"/>
                  <a:pt x="5" y="131"/>
                  <a:pt x="11" y="131"/>
                </a:cubicBezTo>
                <a:cubicBezTo>
                  <a:pt x="611" y="133"/>
                  <a:pt x="1212" y="134"/>
                  <a:pt x="1814" y="135"/>
                </a:cubicBezTo>
                <a:cubicBezTo>
                  <a:pt x="1819" y="135"/>
                  <a:pt x="1824" y="131"/>
                  <a:pt x="1823" y="126"/>
                </a:cubicBezTo>
                <a:cubicBezTo>
                  <a:pt x="1820" y="86"/>
                  <a:pt x="1817" y="47"/>
                  <a:pt x="1814" y="9"/>
                </a:cubicBezTo>
                <a:cubicBezTo>
                  <a:pt x="1813" y="-3"/>
                  <a:pt x="1795" y="-3"/>
                  <a:pt x="1796" y="9"/>
                </a:cubicBezTo>
                <a:cubicBezTo>
                  <a:pt x="1798" y="39"/>
                  <a:pt x="1816" y="97"/>
                  <a:pt x="1785" y="116"/>
                </a:cubicBezTo>
                <a:cubicBezTo>
                  <a:pt x="1762" y="130"/>
                  <a:pt x="1681" y="116"/>
                  <a:pt x="1653" y="116"/>
                </a:cubicBezTo>
                <a:cubicBezTo>
                  <a:pt x="1571" y="116"/>
                  <a:pt x="1488" y="116"/>
                  <a:pt x="1406" y="116"/>
                </a:cubicBezTo>
                <a:cubicBezTo>
                  <a:pt x="1241" y="115"/>
                  <a:pt x="1076" y="115"/>
                  <a:pt x="912" y="115"/>
                </a:cubicBezTo>
                <a:cubicBezTo>
                  <a:pt x="752" y="114"/>
                  <a:pt x="592" y="114"/>
                  <a:pt x="432" y="114"/>
                </a:cubicBezTo>
                <a:cubicBezTo>
                  <a:pt x="350" y="114"/>
                  <a:pt x="267" y="113"/>
                  <a:pt x="185" y="113"/>
                </a:cubicBezTo>
                <a:cubicBezTo>
                  <a:pt x="145" y="113"/>
                  <a:pt x="93" y="122"/>
                  <a:pt x="54" y="113"/>
                </a:cubicBezTo>
                <a:cubicBezTo>
                  <a:pt x="7" y="103"/>
                  <a:pt x="19" y="66"/>
                  <a:pt x="18" y="23"/>
                </a:cubicBezTo>
                <a:cubicBezTo>
                  <a:pt x="18" y="11"/>
                  <a:pt x="0" y="11"/>
                  <a:pt x="0" y="23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5" name=""/>
          <p:cNvSpPr/>
          <p:nvPr/>
        </p:nvSpPr>
        <p:spPr>
          <a:xfrm>
            <a:off x="6247440" y="4960440"/>
            <a:ext cx="98280" cy="12600"/>
          </a:xfrm>
          <a:custGeom>
            <a:avLst/>
            <a:gdLst/>
            <a:ahLst/>
            <a:rect l="0" t="0" r="r" b="b"/>
            <a:pathLst>
              <a:path w="273" h="35">
                <a:moveTo>
                  <a:pt x="9" y="33"/>
                </a:moveTo>
                <a:cubicBezTo>
                  <a:pt x="95" y="38"/>
                  <a:pt x="181" y="33"/>
                  <a:pt x="266" y="18"/>
                </a:cubicBezTo>
                <a:cubicBezTo>
                  <a:pt x="278" y="16"/>
                  <a:pt x="273" y="-2"/>
                  <a:pt x="261" y="0"/>
                </a:cubicBezTo>
                <a:cubicBezTo>
                  <a:pt x="178" y="15"/>
                  <a:pt x="93" y="19"/>
                  <a:pt x="9" y="14"/>
                </a:cubicBezTo>
                <a:cubicBezTo>
                  <a:pt x="-3" y="14"/>
                  <a:pt x="-3" y="32"/>
                  <a:pt x="9" y="33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6464880" y="4959000"/>
            <a:ext cx="443880" cy="15480"/>
          </a:xfrm>
          <a:custGeom>
            <a:avLst/>
            <a:gdLst/>
            <a:ahLst/>
            <a:rect l="0" t="0" r="r" b="b"/>
            <a:pathLst>
              <a:path w="1233" h="43">
                <a:moveTo>
                  <a:pt x="9" y="25"/>
                </a:moveTo>
                <a:cubicBezTo>
                  <a:pt x="214" y="31"/>
                  <a:pt x="420" y="33"/>
                  <a:pt x="626" y="30"/>
                </a:cubicBezTo>
                <a:cubicBezTo>
                  <a:pt x="726" y="29"/>
                  <a:pt x="827" y="27"/>
                  <a:pt x="927" y="23"/>
                </a:cubicBezTo>
                <a:cubicBezTo>
                  <a:pt x="1025" y="19"/>
                  <a:pt x="1127" y="6"/>
                  <a:pt x="1222" y="42"/>
                </a:cubicBezTo>
                <a:cubicBezTo>
                  <a:pt x="1233" y="46"/>
                  <a:pt x="1238" y="28"/>
                  <a:pt x="1227" y="24"/>
                </a:cubicBezTo>
                <a:cubicBezTo>
                  <a:pt x="1148" y="-6"/>
                  <a:pt x="1067" y="-1"/>
                  <a:pt x="985" y="2"/>
                </a:cubicBezTo>
                <a:cubicBezTo>
                  <a:pt x="875" y="6"/>
                  <a:pt x="765" y="9"/>
                  <a:pt x="655" y="11"/>
                </a:cubicBezTo>
                <a:cubicBezTo>
                  <a:pt x="439" y="14"/>
                  <a:pt x="224" y="12"/>
                  <a:pt x="9" y="6"/>
                </a:cubicBezTo>
                <a:cubicBezTo>
                  <a:pt x="-3" y="6"/>
                  <a:pt x="-3" y="25"/>
                  <a:pt x="9" y="25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6840" bIns="68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6523200" y="4939200"/>
            <a:ext cx="74520" cy="9360"/>
          </a:xfrm>
          <a:custGeom>
            <a:avLst/>
            <a:gdLst/>
            <a:ahLst/>
            <a:rect l="0" t="0" r="r" b="b"/>
            <a:pathLst>
              <a:path w="207" h="26">
                <a:moveTo>
                  <a:pt x="9" y="24"/>
                </a:moveTo>
                <a:cubicBezTo>
                  <a:pt x="73" y="28"/>
                  <a:pt x="136" y="26"/>
                  <a:pt x="198" y="19"/>
                </a:cubicBezTo>
                <a:cubicBezTo>
                  <a:pt x="210" y="18"/>
                  <a:pt x="210" y="-1"/>
                  <a:pt x="198" y="0"/>
                </a:cubicBezTo>
                <a:cubicBezTo>
                  <a:pt x="136" y="7"/>
                  <a:pt x="73" y="9"/>
                  <a:pt x="9" y="5"/>
                </a:cubicBezTo>
                <a:cubicBezTo>
                  <a:pt x="-3" y="4"/>
                  <a:pt x="-2" y="24"/>
                  <a:pt x="9" y="24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8" name=""/>
          <p:cNvSpPr/>
          <p:nvPr/>
        </p:nvSpPr>
        <p:spPr>
          <a:xfrm>
            <a:off x="6585840" y="4772160"/>
            <a:ext cx="298080" cy="193320"/>
          </a:xfrm>
          <a:custGeom>
            <a:avLst/>
            <a:gdLst/>
            <a:ahLst/>
            <a:rect l="0" t="0" r="r" b="b"/>
            <a:pathLst>
              <a:path w="828" h="537">
                <a:moveTo>
                  <a:pt x="18" y="531"/>
                </a:moveTo>
                <a:cubicBezTo>
                  <a:pt x="59" y="390"/>
                  <a:pt x="101" y="250"/>
                  <a:pt x="143" y="110"/>
                </a:cubicBezTo>
                <a:cubicBezTo>
                  <a:pt x="159" y="56"/>
                  <a:pt x="169" y="30"/>
                  <a:pt x="230" y="22"/>
                </a:cubicBezTo>
                <a:cubicBezTo>
                  <a:pt x="256" y="19"/>
                  <a:pt x="285" y="25"/>
                  <a:pt x="311" y="27"/>
                </a:cubicBezTo>
                <a:cubicBezTo>
                  <a:pt x="387" y="33"/>
                  <a:pt x="461" y="46"/>
                  <a:pt x="535" y="57"/>
                </a:cubicBezTo>
                <a:cubicBezTo>
                  <a:pt x="594" y="65"/>
                  <a:pt x="652" y="73"/>
                  <a:pt x="711" y="76"/>
                </a:cubicBezTo>
                <a:cubicBezTo>
                  <a:pt x="721" y="76"/>
                  <a:pt x="784" y="72"/>
                  <a:pt x="791" y="77"/>
                </a:cubicBezTo>
                <a:cubicBezTo>
                  <a:pt x="814" y="95"/>
                  <a:pt x="786" y="136"/>
                  <a:pt x="777" y="159"/>
                </a:cubicBezTo>
                <a:cubicBezTo>
                  <a:pt x="756" y="213"/>
                  <a:pt x="729" y="265"/>
                  <a:pt x="712" y="321"/>
                </a:cubicBezTo>
                <a:cubicBezTo>
                  <a:pt x="694" y="382"/>
                  <a:pt x="704" y="460"/>
                  <a:pt x="668" y="512"/>
                </a:cubicBezTo>
                <a:cubicBezTo>
                  <a:pt x="661" y="522"/>
                  <a:pt x="677" y="531"/>
                  <a:pt x="684" y="522"/>
                </a:cubicBezTo>
                <a:cubicBezTo>
                  <a:pt x="724" y="462"/>
                  <a:pt x="712" y="381"/>
                  <a:pt x="734" y="314"/>
                </a:cubicBezTo>
                <a:cubicBezTo>
                  <a:pt x="761" y="231"/>
                  <a:pt x="804" y="154"/>
                  <a:pt x="827" y="69"/>
                </a:cubicBezTo>
                <a:cubicBezTo>
                  <a:pt x="828" y="64"/>
                  <a:pt x="824" y="57"/>
                  <a:pt x="818" y="58"/>
                </a:cubicBezTo>
                <a:cubicBezTo>
                  <a:pt x="702" y="62"/>
                  <a:pt x="588" y="46"/>
                  <a:pt x="474" y="29"/>
                </a:cubicBezTo>
                <a:cubicBezTo>
                  <a:pt x="429" y="22"/>
                  <a:pt x="384" y="16"/>
                  <a:pt x="338" y="11"/>
                </a:cubicBezTo>
                <a:cubicBezTo>
                  <a:pt x="296" y="7"/>
                  <a:pt x="222" y="-9"/>
                  <a:pt x="182" y="6"/>
                </a:cubicBezTo>
                <a:cubicBezTo>
                  <a:pt x="123" y="27"/>
                  <a:pt x="119" y="124"/>
                  <a:pt x="104" y="175"/>
                </a:cubicBezTo>
                <a:lnTo>
                  <a:pt x="0" y="526"/>
                </a:lnTo>
                <a:cubicBezTo>
                  <a:pt x="-3" y="537"/>
                  <a:pt x="14" y="542"/>
                  <a:pt x="18" y="531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9" name=""/>
          <p:cNvSpPr/>
          <p:nvPr/>
        </p:nvSpPr>
        <p:spPr>
          <a:xfrm>
            <a:off x="6271920" y="4795200"/>
            <a:ext cx="14760" cy="165960"/>
          </a:xfrm>
          <a:custGeom>
            <a:avLst/>
            <a:gdLst/>
            <a:ahLst/>
            <a:rect l="0" t="0" r="r" b="b"/>
            <a:pathLst>
              <a:path w="41" h="461">
                <a:moveTo>
                  <a:pt x="34" y="452"/>
                </a:moveTo>
                <a:cubicBezTo>
                  <a:pt x="43" y="303"/>
                  <a:pt x="49" y="154"/>
                  <a:pt x="18" y="6"/>
                </a:cubicBezTo>
                <a:cubicBezTo>
                  <a:pt x="16" y="-5"/>
                  <a:pt x="-2" y="0"/>
                  <a:pt x="0" y="11"/>
                </a:cubicBezTo>
                <a:cubicBezTo>
                  <a:pt x="30" y="157"/>
                  <a:pt x="23" y="305"/>
                  <a:pt x="15" y="452"/>
                </a:cubicBezTo>
                <a:cubicBezTo>
                  <a:pt x="14" y="464"/>
                  <a:pt x="34" y="464"/>
                  <a:pt x="34" y="452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0" name=""/>
          <p:cNvSpPr/>
          <p:nvPr/>
        </p:nvSpPr>
        <p:spPr>
          <a:xfrm>
            <a:off x="6264360" y="4683960"/>
            <a:ext cx="146160" cy="68760"/>
          </a:xfrm>
          <a:custGeom>
            <a:avLst/>
            <a:gdLst/>
            <a:ahLst/>
            <a:rect l="0" t="0" r="r" b="b"/>
            <a:pathLst>
              <a:path w="406" h="191">
                <a:moveTo>
                  <a:pt x="20" y="180"/>
                </a:moveTo>
                <a:cubicBezTo>
                  <a:pt x="-5" y="32"/>
                  <a:pt x="314" y="13"/>
                  <a:pt x="397" y="21"/>
                </a:cubicBezTo>
                <a:cubicBezTo>
                  <a:pt x="409" y="22"/>
                  <a:pt x="409" y="4"/>
                  <a:pt x="397" y="2"/>
                </a:cubicBezTo>
                <a:cubicBezTo>
                  <a:pt x="294" y="-7"/>
                  <a:pt x="181" y="14"/>
                  <a:pt x="85" y="54"/>
                </a:cubicBezTo>
                <a:cubicBezTo>
                  <a:pt x="29" y="78"/>
                  <a:pt x="-9" y="120"/>
                  <a:pt x="2" y="184"/>
                </a:cubicBezTo>
                <a:cubicBezTo>
                  <a:pt x="4" y="196"/>
                  <a:pt x="22" y="191"/>
                  <a:pt x="20" y="18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1" name=""/>
          <p:cNvSpPr/>
          <p:nvPr/>
        </p:nvSpPr>
        <p:spPr>
          <a:xfrm>
            <a:off x="6277320" y="5006520"/>
            <a:ext cx="84600" cy="84960"/>
          </a:xfrm>
          <a:custGeom>
            <a:avLst/>
            <a:gdLst/>
            <a:ahLst/>
            <a:rect l="0" t="0" r="r" b="b"/>
            <a:pathLst>
              <a:path w="235" h="236">
                <a:moveTo>
                  <a:pt x="4" y="9"/>
                </a:moveTo>
                <a:cubicBezTo>
                  <a:pt x="4" y="43"/>
                  <a:pt x="-4" y="87"/>
                  <a:pt x="4" y="121"/>
                </a:cubicBezTo>
                <a:cubicBezTo>
                  <a:pt x="10" y="150"/>
                  <a:pt x="34" y="168"/>
                  <a:pt x="57" y="185"/>
                </a:cubicBezTo>
                <a:cubicBezTo>
                  <a:pt x="107" y="224"/>
                  <a:pt x="165" y="245"/>
                  <a:pt x="229" y="233"/>
                </a:cubicBezTo>
                <a:cubicBezTo>
                  <a:pt x="240" y="231"/>
                  <a:pt x="235" y="213"/>
                  <a:pt x="224" y="215"/>
                </a:cubicBezTo>
                <a:cubicBezTo>
                  <a:pt x="163" y="227"/>
                  <a:pt x="106" y="202"/>
                  <a:pt x="60" y="164"/>
                </a:cubicBezTo>
                <a:cubicBezTo>
                  <a:pt x="11" y="125"/>
                  <a:pt x="22" y="65"/>
                  <a:pt x="22" y="9"/>
                </a:cubicBezTo>
                <a:cubicBezTo>
                  <a:pt x="22" y="-3"/>
                  <a:pt x="4" y="-3"/>
                  <a:pt x="4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2" name=""/>
          <p:cNvSpPr/>
          <p:nvPr/>
        </p:nvSpPr>
        <p:spPr>
          <a:xfrm>
            <a:off x="6258240" y="5082840"/>
            <a:ext cx="240480" cy="81360"/>
          </a:xfrm>
          <a:custGeom>
            <a:avLst/>
            <a:gdLst/>
            <a:ahLst/>
            <a:rect l="0" t="0" r="r" b="b"/>
            <a:pathLst>
              <a:path w="668" h="226">
                <a:moveTo>
                  <a:pt x="171" y="0"/>
                </a:moveTo>
                <a:cubicBezTo>
                  <a:pt x="108" y="-1"/>
                  <a:pt x="48" y="26"/>
                  <a:pt x="15" y="81"/>
                </a:cubicBezTo>
                <a:cubicBezTo>
                  <a:pt x="-11" y="125"/>
                  <a:pt x="-5" y="160"/>
                  <a:pt x="39" y="186"/>
                </a:cubicBezTo>
                <a:cubicBezTo>
                  <a:pt x="113" y="228"/>
                  <a:pt x="207" y="216"/>
                  <a:pt x="288" y="210"/>
                </a:cubicBezTo>
                <a:cubicBezTo>
                  <a:pt x="413" y="200"/>
                  <a:pt x="534" y="205"/>
                  <a:pt x="656" y="226"/>
                </a:cubicBezTo>
                <a:cubicBezTo>
                  <a:pt x="668" y="228"/>
                  <a:pt x="673" y="210"/>
                  <a:pt x="661" y="208"/>
                </a:cubicBezTo>
                <a:cubicBezTo>
                  <a:pt x="537" y="187"/>
                  <a:pt x="414" y="182"/>
                  <a:pt x="288" y="191"/>
                </a:cubicBezTo>
                <a:cubicBezTo>
                  <a:pt x="226" y="196"/>
                  <a:pt x="162" y="204"/>
                  <a:pt x="101" y="190"/>
                </a:cubicBezTo>
                <a:cubicBezTo>
                  <a:pt x="-50" y="152"/>
                  <a:pt x="66" y="17"/>
                  <a:pt x="171" y="18"/>
                </a:cubicBezTo>
                <a:cubicBezTo>
                  <a:pt x="182" y="18"/>
                  <a:pt x="182" y="0"/>
                  <a:pt x="171" y="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3" name=""/>
          <p:cNvSpPr/>
          <p:nvPr/>
        </p:nvSpPr>
        <p:spPr>
          <a:xfrm>
            <a:off x="6579360" y="5154120"/>
            <a:ext cx="29160" cy="9360"/>
          </a:xfrm>
          <a:custGeom>
            <a:avLst/>
            <a:gdLst/>
            <a:ahLst/>
            <a:rect l="0" t="0" r="r" b="b"/>
            <a:pathLst>
              <a:path w="81" h="26">
                <a:moveTo>
                  <a:pt x="7" y="22"/>
                </a:moveTo>
                <a:cubicBezTo>
                  <a:pt x="30" y="28"/>
                  <a:pt x="53" y="27"/>
                  <a:pt x="74" y="18"/>
                </a:cubicBezTo>
                <a:cubicBezTo>
                  <a:pt x="86" y="15"/>
                  <a:pt x="81" y="-4"/>
                  <a:pt x="70" y="1"/>
                </a:cubicBezTo>
                <a:cubicBezTo>
                  <a:pt x="51" y="7"/>
                  <a:pt x="32" y="8"/>
                  <a:pt x="11" y="4"/>
                </a:cubicBezTo>
                <a:cubicBezTo>
                  <a:pt x="0" y="2"/>
                  <a:pt x="-5" y="20"/>
                  <a:pt x="7" y="22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4" name=""/>
          <p:cNvSpPr/>
          <p:nvPr/>
        </p:nvSpPr>
        <p:spPr>
          <a:xfrm>
            <a:off x="6328080" y="5158080"/>
            <a:ext cx="176040" cy="23040"/>
          </a:xfrm>
          <a:custGeom>
            <a:avLst/>
            <a:gdLst/>
            <a:ahLst/>
            <a:rect l="0" t="0" r="r" b="b"/>
            <a:pathLst>
              <a:path w="489" h="64">
                <a:moveTo>
                  <a:pt x="9" y="18"/>
                </a:moveTo>
                <a:cubicBezTo>
                  <a:pt x="167" y="35"/>
                  <a:pt x="327" y="99"/>
                  <a:pt x="483" y="39"/>
                </a:cubicBezTo>
                <a:cubicBezTo>
                  <a:pt x="494" y="35"/>
                  <a:pt x="489" y="16"/>
                  <a:pt x="478" y="20"/>
                </a:cubicBezTo>
                <a:cubicBezTo>
                  <a:pt x="324" y="79"/>
                  <a:pt x="165" y="15"/>
                  <a:pt x="9" y="0"/>
                </a:cubicBezTo>
                <a:cubicBezTo>
                  <a:pt x="-3" y="-1"/>
                  <a:pt x="-3" y="17"/>
                  <a:pt x="9" y="1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5" name=""/>
          <p:cNvSpPr/>
          <p:nvPr/>
        </p:nvSpPr>
        <p:spPr>
          <a:xfrm>
            <a:off x="6398280" y="5175720"/>
            <a:ext cx="37080" cy="90720"/>
          </a:xfrm>
          <a:custGeom>
            <a:avLst/>
            <a:gdLst/>
            <a:ahLst/>
            <a:rect l="0" t="0" r="r" b="b"/>
            <a:pathLst>
              <a:path w="103" h="252">
                <a:moveTo>
                  <a:pt x="0" y="10"/>
                </a:moveTo>
                <a:cubicBezTo>
                  <a:pt x="0" y="86"/>
                  <a:pt x="0" y="163"/>
                  <a:pt x="0" y="240"/>
                </a:cubicBezTo>
                <a:cubicBezTo>
                  <a:pt x="0" y="245"/>
                  <a:pt x="4" y="250"/>
                  <a:pt x="9" y="251"/>
                </a:cubicBezTo>
                <a:cubicBezTo>
                  <a:pt x="39" y="252"/>
                  <a:pt x="80" y="260"/>
                  <a:pt x="93" y="229"/>
                </a:cubicBezTo>
                <a:cubicBezTo>
                  <a:pt x="104" y="204"/>
                  <a:pt x="97" y="154"/>
                  <a:pt x="98" y="127"/>
                </a:cubicBezTo>
                <a:cubicBezTo>
                  <a:pt x="100" y="92"/>
                  <a:pt x="101" y="58"/>
                  <a:pt x="103" y="24"/>
                </a:cubicBezTo>
                <a:cubicBezTo>
                  <a:pt x="104" y="12"/>
                  <a:pt x="85" y="12"/>
                  <a:pt x="85" y="24"/>
                </a:cubicBezTo>
                <a:cubicBezTo>
                  <a:pt x="83" y="64"/>
                  <a:pt x="81" y="104"/>
                  <a:pt x="79" y="144"/>
                </a:cubicBezTo>
                <a:cubicBezTo>
                  <a:pt x="77" y="174"/>
                  <a:pt x="86" y="245"/>
                  <a:pt x="34" y="232"/>
                </a:cubicBezTo>
                <a:cubicBezTo>
                  <a:pt x="7" y="225"/>
                  <a:pt x="18" y="160"/>
                  <a:pt x="18" y="134"/>
                </a:cubicBezTo>
                <a:cubicBezTo>
                  <a:pt x="18" y="92"/>
                  <a:pt x="18" y="51"/>
                  <a:pt x="18" y="10"/>
                </a:cubicBezTo>
                <a:cubicBezTo>
                  <a:pt x="18" y="-3"/>
                  <a:pt x="0" y="-3"/>
                  <a:pt x="0" y="1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6" name=""/>
          <p:cNvSpPr/>
          <p:nvPr/>
        </p:nvSpPr>
        <p:spPr>
          <a:xfrm>
            <a:off x="6412680" y="5265360"/>
            <a:ext cx="7560" cy="99000"/>
          </a:xfrm>
          <a:custGeom>
            <a:avLst/>
            <a:gdLst/>
            <a:ahLst/>
            <a:rect l="0" t="0" r="r" b="b"/>
            <a:pathLst>
              <a:path w="21" h="275">
                <a:moveTo>
                  <a:pt x="2" y="9"/>
                </a:moveTo>
                <a:cubicBezTo>
                  <a:pt x="-1" y="95"/>
                  <a:pt x="-1" y="181"/>
                  <a:pt x="1" y="267"/>
                </a:cubicBezTo>
                <a:cubicBezTo>
                  <a:pt x="1" y="278"/>
                  <a:pt x="21" y="278"/>
                  <a:pt x="21" y="267"/>
                </a:cubicBezTo>
                <a:cubicBezTo>
                  <a:pt x="18" y="181"/>
                  <a:pt x="19" y="95"/>
                  <a:pt x="21" y="9"/>
                </a:cubicBezTo>
                <a:cubicBezTo>
                  <a:pt x="22" y="-3"/>
                  <a:pt x="2" y="-3"/>
                  <a:pt x="2" y="9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7" name=""/>
          <p:cNvSpPr/>
          <p:nvPr/>
        </p:nvSpPr>
        <p:spPr>
          <a:xfrm>
            <a:off x="6394320" y="5361840"/>
            <a:ext cx="41400" cy="77040"/>
          </a:xfrm>
          <a:custGeom>
            <a:avLst/>
            <a:gdLst/>
            <a:ahLst/>
            <a:rect l="0" t="0" r="r" b="b"/>
            <a:pathLst>
              <a:path w="115" h="214">
                <a:moveTo>
                  <a:pt x="18" y="205"/>
                </a:moveTo>
                <a:cubicBezTo>
                  <a:pt x="18" y="175"/>
                  <a:pt x="19" y="144"/>
                  <a:pt x="21" y="114"/>
                </a:cubicBezTo>
                <a:cubicBezTo>
                  <a:pt x="23" y="99"/>
                  <a:pt x="24" y="84"/>
                  <a:pt x="26" y="69"/>
                </a:cubicBezTo>
                <a:cubicBezTo>
                  <a:pt x="27" y="55"/>
                  <a:pt x="29" y="40"/>
                  <a:pt x="31" y="26"/>
                </a:cubicBezTo>
                <a:cubicBezTo>
                  <a:pt x="36" y="17"/>
                  <a:pt x="43" y="15"/>
                  <a:pt x="53" y="20"/>
                </a:cubicBezTo>
                <a:cubicBezTo>
                  <a:pt x="102" y="18"/>
                  <a:pt x="95" y="67"/>
                  <a:pt x="95" y="100"/>
                </a:cubicBezTo>
                <a:cubicBezTo>
                  <a:pt x="96" y="134"/>
                  <a:pt x="95" y="167"/>
                  <a:pt x="95" y="201"/>
                </a:cubicBezTo>
                <a:cubicBezTo>
                  <a:pt x="95" y="213"/>
                  <a:pt x="113" y="213"/>
                  <a:pt x="113" y="201"/>
                </a:cubicBezTo>
                <a:cubicBezTo>
                  <a:pt x="114" y="170"/>
                  <a:pt x="114" y="139"/>
                  <a:pt x="114" y="108"/>
                </a:cubicBezTo>
                <a:cubicBezTo>
                  <a:pt x="113" y="85"/>
                  <a:pt x="118" y="54"/>
                  <a:pt x="111" y="31"/>
                </a:cubicBezTo>
                <a:cubicBezTo>
                  <a:pt x="101" y="-1"/>
                  <a:pt x="52" y="0"/>
                  <a:pt x="25" y="0"/>
                </a:cubicBezTo>
                <a:cubicBezTo>
                  <a:pt x="21" y="-1"/>
                  <a:pt x="16" y="2"/>
                  <a:pt x="16" y="6"/>
                </a:cubicBezTo>
                <a:cubicBezTo>
                  <a:pt x="6" y="73"/>
                  <a:pt x="0" y="138"/>
                  <a:pt x="0" y="205"/>
                </a:cubicBezTo>
                <a:cubicBezTo>
                  <a:pt x="0" y="216"/>
                  <a:pt x="18" y="217"/>
                  <a:pt x="18" y="205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8" name=""/>
          <p:cNvSpPr/>
          <p:nvPr/>
        </p:nvSpPr>
        <p:spPr>
          <a:xfrm>
            <a:off x="6330240" y="5433480"/>
            <a:ext cx="166320" cy="22320"/>
          </a:xfrm>
          <a:custGeom>
            <a:avLst/>
            <a:gdLst/>
            <a:ahLst/>
            <a:rect l="0" t="0" r="r" b="b"/>
            <a:pathLst>
              <a:path w="462" h="62">
                <a:moveTo>
                  <a:pt x="178" y="7"/>
                </a:moveTo>
                <a:cubicBezTo>
                  <a:pt x="145" y="7"/>
                  <a:pt x="24" y="-14"/>
                  <a:pt x="6" y="16"/>
                </a:cubicBezTo>
                <a:cubicBezTo>
                  <a:pt x="-22" y="60"/>
                  <a:pt x="64" y="59"/>
                  <a:pt x="80" y="60"/>
                </a:cubicBezTo>
                <a:cubicBezTo>
                  <a:pt x="186" y="65"/>
                  <a:pt x="290" y="60"/>
                  <a:pt x="394" y="50"/>
                </a:cubicBezTo>
                <a:cubicBezTo>
                  <a:pt x="419" y="48"/>
                  <a:pt x="478" y="49"/>
                  <a:pt x="459" y="9"/>
                </a:cubicBezTo>
                <a:cubicBezTo>
                  <a:pt x="457" y="7"/>
                  <a:pt x="454" y="4"/>
                  <a:pt x="451" y="4"/>
                </a:cubicBezTo>
                <a:cubicBezTo>
                  <a:pt x="396" y="3"/>
                  <a:pt x="341" y="2"/>
                  <a:pt x="286" y="3"/>
                </a:cubicBezTo>
                <a:cubicBezTo>
                  <a:pt x="274" y="3"/>
                  <a:pt x="274" y="22"/>
                  <a:pt x="286" y="22"/>
                </a:cubicBezTo>
                <a:cubicBezTo>
                  <a:pt x="318" y="22"/>
                  <a:pt x="350" y="22"/>
                  <a:pt x="382" y="22"/>
                </a:cubicBezTo>
                <a:cubicBezTo>
                  <a:pt x="414" y="22"/>
                  <a:pt x="439" y="22"/>
                  <a:pt x="394" y="32"/>
                </a:cubicBezTo>
                <a:cubicBezTo>
                  <a:pt x="342" y="43"/>
                  <a:pt x="282" y="42"/>
                  <a:pt x="228" y="43"/>
                </a:cubicBezTo>
                <a:cubicBezTo>
                  <a:pt x="180" y="45"/>
                  <a:pt x="112" y="56"/>
                  <a:pt x="67" y="41"/>
                </a:cubicBezTo>
                <a:cubicBezTo>
                  <a:pt x="38" y="46"/>
                  <a:pt x="33" y="41"/>
                  <a:pt x="52" y="25"/>
                </a:cubicBezTo>
                <a:cubicBezTo>
                  <a:pt x="60" y="26"/>
                  <a:pt x="69" y="26"/>
                  <a:pt x="77" y="26"/>
                </a:cubicBezTo>
                <a:cubicBezTo>
                  <a:pt x="107" y="20"/>
                  <a:pt x="145" y="26"/>
                  <a:pt x="178" y="26"/>
                </a:cubicBezTo>
                <a:cubicBezTo>
                  <a:pt x="189" y="26"/>
                  <a:pt x="189" y="7"/>
                  <a:pt x="178" y="7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9" name=""/>
          <p:cNvSpPr/>
          <p:nvPr/>
        </p:nvSpPr>
        <p:spPr>
          <a:xfrm>
            <a:off x="6336720" y="5456520"/>
            <a:ext cx="21960" cy="14040"/>
          </a:xfrm>
          <a:custGeom>
            <a:avLst/>
            <a:gdLst/>
            <a:ahLst/>
            <a:rect l="0" t="0" r="r" b="b"/>
            <a:pathLst>
              <a:path w="61" h="39">
                <a:moveTo>
                  <a:pt x="0" y="12"/>
                </a:moveTo>
                <a:cubicBezTo>
                  <a:pt x="2" y="26"/>
                  <a:pt x="15" y="38"/>
                  <a:pt x="29" y="39"/>
                </a:cubicBezTo>
                <a:cubicBezTo>
                  <a:pt x="43" y="39"/>
                  <a:pt x="56" y="29"/>
                  <a:pt x="60" y="15"/>
                </a:cubicBezTo>
                <a:cubicBezTo>
                  <a:pt x="64" y="4"/>
                  <a:pt x="46" y="-1"/>
                  <a:pt x="42" y="11"/>
                </a:cubicBezTo>
                <a:cubicBezTo>
                  <a:pt x="38" y="24"/>
                  <a:pt x="21" y="20"/>
                  <a:pt x="19" y="7"/>
                </a:cubicBezTo>
                <a:cubicBezTo>
                  <a:pt x="17" y="-5"/>
                  <a:pt x="-2" y="0"/>
                  <a:pt x="0" y="12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0" name=""/>
          <p:cNvSpPr/>
          <p:nvPr/>
        </p:nvSpPr>
        <p:spPr>
          <a:xfrm>
            <a:off x="6375240" y="5454360"/>
            <a:ext cx="20520" cy="19080"/>
          </a:xfrm>
          <a:custGeom>
            <a:avLst/>
            <a:gdLst/>
            <a:ahLst/>
            <a:rect l="0" t="0" r="r" b="b"/>
            <a:pathLst>
              <a:path w="57" h="53">
                <a:moveTo>
                  <a:pt x="2" y="8"/>
                </a:moveTo>
                <a:cubicBezTo>
                  <a:pt x="-7" y="29"/>
                  <a:pt x="10" y="57"/>
                  <a:pt x="34" y="52"/>
                </a:cubicBezTo>
                <a:cubicBezTo>
                  <a:pt x="56" y="47"/>
                  <a:pt x="63" y="19"/>
                  <a:pt x="50" y="3"/>
                </a:cubicBezTo>
                <a:cubicBezTo>
                  <a:pt x="43" y="-6"/>
                  <a:pt x="30" y="7"/>
                  <a:pt x="37" y="16"/>
                </a:cubicBezTo>
                <a:cubicBezTo>
                  <a:pt x="42" y="21"/>
                  <a:pt x="37" y="32"/>
                  <a:pt x="31" y="34"/>
                </a:cubicBezTo>
                <a:cubicBezTo>
                  <a:pt x="23" y="36"/>
                  <a:pt x="15" y="25"/>
                  <a:pt x="18" y="18"/>
                </a:cubicBezTo>
                <a:cubicBezTo>
                  <a:pt x="23" y="7"/>
                  <a:pt x="7" y="-2"/>
                  <a:pt x="2" y="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1" name=""/>
          <p:cNvSpPr/>
          <p:nvPr/>
        </p:nvSpPr>
        <p:spPr>
          <a:xfrm>
            <a:off x="6446520" y="5452200"/>
            <a:ext cx="18360" cy="18000"/>
          </a:xfrm>
          <a:custGeom>
            <a:avLst/>
            <a:gdLst/>
            <a:ahLst/>
            <a:rect l="0" t="0" r="r" b="b"/>
            <a:pathLst>
              <a:path w="51" h="50">
                <a:moveTo>
                  <a:pt x="0" y="14"/>
                </a:moveTo>
                <a:cubicBezTo>
                  <a:pt x="0" y="23"/>
                  <a:pt x="0" y="31"/>
                  <a:pt x="0" y="40"/>
                </a:cubicBezTo>
                <a:cubicBezTo>
                  <a:pt x="0" y="44"/>
                  <a:pt x="3" y="47"/>
                  <a:pt x="7" y="48"/>
                </a:cubicBezTo>
                <a:cubicBezTo>
                  <a:pt x="23" y="53"/>
                  <a:pt x="43" y="50"/>
                  <a:pt x="49" y="34"/>
                </a:cubicBezTo>
                <a:cubicBezTo>
                  <a:pt x="54" y="20"/>
                  <a:pt x="48" y="3"/>
                  <a:pt x="34" y="0"/>
                </a:cubicBezTo>
                <a:cubicBezTo>
                  <a:pt x="22" y="-2"/>
                  <a:pt x="16" y="16"/>
                  <a:pt x="29" y="18"/>
                </a:cubicBezTo>
                <a:cubicBezTo>
                  <a:pt x="33" y="19"/>
                  <a:pt x="34" y="25"/>
                  <a:pt x="32" y="28"/>
                </a:cubicBezTo>
                <a:cubicBezTo>
                  <a:pt x="28" y="34"/>
                  <a:pt x="17" y="33"/>
                  <a:pt x="12" y="31"/>
                </a:cubicBezTo>
                <a:lnTo>
                  <a:pt x="20" y="40"/>
                </a:lnTo>
                <a:cubicBezTo>
                  <a:pt x="19" y="31"/>
                  <a:pt x="19" y="23"/>
                  <a:pt x="19" y="14"/>
                </a:cubicBezTo>
                <a:cubicBezTo>
                  <a:pt x="19" y="2"/>
                  <a:pt x="0" y="2"/>
                  <a:pt x="0" y="14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2" name=""/>
          <p:cNvSpPr/>
          <p:nvPr/>
        </p:nvSpPr>
        <p:spPr>
          <a:xfrm>
            <a:off x="6476760" y="5451840"/>
            <a:ext cx="19800" cy="17280"/>
          </a:xfrm>
          <a:custGeom>
            <a:avLst/>
            <a:gdLst/>
            <a:ahLst/>
            <a:rect l="0" t="0" r="r" b="b"/>
            <a:pathLst>
              <a:path w="55" h="48">
                <a:moveTo>
                  <a:pt x="2" y="6"/>
                </a:moveTo>
                <a:cubicBezTo>
                  <a:pt x="-6" y="26"/>
                  <a:pt x="7" y="50"/>
                  <a:pt x="29" y="48"/>
                </a:cubicBezTo>
                <a:cubicBezTo>
                  <a:pt x="50" y="47"/>
                  <a:pt x="61" y="22"/>
                  <a:pt x="51" y="4"/>
                </a:cubicBezTo>
                <a:cubicBezTo>
                  <a:pt x="45" y="-6"/>
                  <a:pt x="29" y="3"/>
                  <a:pt x="35" y="13"/>
                </a:cubicBezTo>
                <a:cubicBezTo>
                  <a:pt x="38" y="20"/>
                  <a:pt x="35" y="28"/>
                  <a:pt x="29" y="30"/>
                </a:cubicBezTo>
                <a:cubicBezTo>
                  <a:pt x="23" y="31"/>
                  <a:pt x="15" y="22"/>
                  <a:pt x="19" y="17"/>
                </a:cubicBezTo>
                <a:cubicBezTo>
                  <a:pt x="23" y="5"/>
                  <a:pt x="6" y="-5"/>
                  <a:pt x="2" y="6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3" name=""/>
          <p:cNvSpPr/>
          <p:nvPr/>
        </p:nvSpPr>
        <p:spPr>
          <a:xfrm>
            <a:off x="6529680" y="5441400"/>
            <a:ext cx="119880" cy="34560"/>
          </a:xfrm>
          <a:custGeom>
            <a:avLst/>
            <a:gdLst/>
            <a:ahLst/>
            <a:rect l="0" t="0" r="r" b="b"/>
            <a:pathLst>
              <a:path w="333" h="96">
                <a:moveTo>
                  <a:pt x="1" y="40"/>
                </a:moveTo>
                <a:cubicBezTo>
                  <a:pt x="-5" y="77"/>
                  <a:pt x="8" y="90"/>
                  <a:pt x="44" y="94"/>
                </a:cubicBezTo>
                <a:cubicBezTo>
                  <a:pt x="89" y="100"/>
                  <a:pt x="141" y="92"/>
                  <a:pt x="187" y="92"/>
                </a:cubicBezTo>
                <a:cubicBezTo>
                  <a:pt x="216" y="91"/>
                  <a:pt x="292" y="102"/>
                  <a:pt x="317" y="88"/>
                </a:cubicBezTo>
                <a:cubicBezTo>
                  <a:pt x="339" y="75"/>
                  <a:pt x="336" y="52"/>
                  <a:pt x="320" y="34"/>
                </a:cubicBezTo>
                <a:cubicBezTo>
                  <a:pt x="278" y="-12"/>
                  <a:pt x="177" y="1"/>
                  <a:pt x="124" y="3"/>
                </a:cubicBezTo>
                <a:cubicBezTo>
                  <a:pt x="112" y="3"/>
                  <a:pt x="112" y="22"/>
                  <a:pt x="124" y="21"/>
                </a:cubicBezTo>
                <a:cubicBezTo>
                  <a:pt x="159" y="20"/>
                  <a:pt x="195" y="20"/>
                  <a:pt x="230" y="23"/>
                </a:cubicBezTo>
                <a:cubicBezTo>
                  <a:pt x="244" y="23"/>
                  <a:pt x="259" y="25"/>
                  <a:pt x="273" y="29"/>
                </a:cubicBezTo>
                <a:cubicBezTo>
                  <a:pt x="284" y="43"/>
                  <a:pt x="296" y="57"/>
                  <a:pt x="307" y="71"/>
                </a:cubicBezTo>
                <a:cubicBezTo>
                  <a:pt x="307" y="73"/>
                  <a:pt x="250" y="72"/>
                  <a:pt x="246" y="72"/>
                </a:cubicBezTo>
                <a:cubicBezTo>
                  <a:pt x="211" y="73"/>
                  <a:pt x="175" y="73"/>
                  <a:pt x="139" y="74"/>
                </a:cubicBezTo>
                <a:cubicBezTo>
                  <a:pt x="116" y="75"/>
                  <a:pt x="11" y="91"/>
                  <a:pt x="18" y="45"/>
                </a:cubicBezTo>
                <a:cubicBezTo>
                  <a:pt x="20" y="32"/>
                  <a:pt x="3" y="27"/>
                  <a:pt x="1" y="40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4" name=""/>
          <p:cNvSpPr/>
          <p:nvPr/>
        </p:nvSpPr>
        <p:spPr>
          <a:xfrm>
            <a:off x="6647040" y="5441400"/>
            <a:ext cx="82800" cy="31320"/>
          </a:xfrm>
          <a:custGeom>
            <a:avLst/>
            <a:gdLst/>
            <a:ahLst/>
            <a:rect l="0" t="0" r="r" b="b"/>
            <a:pathLst>
              <a:path w="230" h="87">
                <a:moveTo>
                  <a:pt x="9" y="78"/>
                </a:moveTo>
                <a:cubicBezTo>
                  <a:pt x="68" y="81"/>
                  <a:pt x="128" y="88"/>
                  <a:pt x="187" y="87"/>
                </a:cubicBezTo>
                <a:cubicBezTo>
                  <a:pt x="209" y="87"/>
                  <a:pt x="230" y="82"/>
                  <a:pt x="230" y="55"/>
                </a:cubicBezTo>
                <a:cubicBezTo>
                  <a:pt x="231" y="-21"/>
                  <a:pt x="82" y="1"/>
                  <a:pt x="42" y="8"/>
                </a:cubicBezTo>
                <a:cubicBezTo>
                  <a:pt x="30" y="10"/>
                  <a:pt x="35" y="28"/>
                  <a:pt x="47" y="26"/>
                </a:cubicBezTo>
                <a:cubicBezTo>
                  <a:pt x="76" y="20"/>
                  <a:pt x="106" y="18"/>
                  <a:pt x="136" y="19"/>
                </a:cubicBezTo>
                <a:cubicBezTo>
                  <a:pt x="150" y="20"/>
                  <a:pt x="170" y="17"/>
                  <a:pt x="181" y="26"/>
                </a:cubicBezTo>
                <a:cubicBezTo>
                  <a:pt x="195" y="27"/>
                  <a:pt x="197" y="35"/>
                  <a:pt x="189" y="49"/>
                </a:cubicBezTo>
                <a:cubicBezTo>
                  <a:pt x="193" y="68"/>
                  <a:pt x="187" y="74"/>
                  <a:pt x="170" y="68"/>
                </a:cubicBezTo>
                <a:cubicBezTo>
                  <a:pt x="148" y="72"/>
                  <a:pt x="120" y="65"/>
                  <a:pt x="98" y="63"/>
                </a:cubicBezTo>
                <a:cubicBezTo>
                  <a:pt x="68" y="62"/>
                  <a:pt x="38" y="60"/>
                  <a:pt x="9" y="58"/>
                </a:cubicBezTo>
                <a:cubicBezTo>
                  <a:pt x="-3" y="58"/>
                  <a:pt x="-3" y="77"/>
                  <a:pt x="9" y="7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5" name=""/>
          <p:cNvSpPr/>
          <p:nvPr/>
        </p:nvSpPr>
        <p:spPr>
          <a:xfrm>
            <a:off x="5897880" y="5454720"/>
            <a:ext cx="111960" cy="30600"/>
          </a:xfrm>
          <a:custGeom>
            <a:avLst/>
            <a:gdLst/>
            <a:ahLst/>
            <a:rect l="0" t="0" r="r" b="b"/>
            <a:pathLst>
              <a:path w="311" h="85">
                <a:moveTo>
                  <a:pt x="175" y="6"/>
                </a:moveTo>
                <a:cubicBezTo>
                  <a:pt x="134" y="4"/>
                  <a:pt x="35" y="-15"/>
                  <a:pt x="7" y="27"/>
                </a:cubicBezTo>
                <a:cubicBezTo>
                  <a:pt x="-8" y="49"/>
                  <a:pt x="2" y="70"/>
                  <a:pt x="25" y="80"/>
                </a:cubicBezTo>
                <a:cubicBezTo>
                  <a:pt x="49" y="89"/>
                  <a:pt x="79" y="83"/>
                  <a:pt x="104" y="83"/>
                </a:cubicBezTo>
                <a:cubicBezTo>
                  <a:pt x="144" y="83"/>
                  <a:pt x="185" y="84"/>
                  <a:pt x="225" y="80"/>
                </a:cubicBezTo>
                <a:cubicBezTo>
                  <a:pt x="265" y="74"/>
                  <a:pt x="307" y="71"/>
                  <a:pt x="311" y="25"/>
                </a:cubicBezTo>
                <a:cubicBezTo>
                  <a:pt x="312" y="13"/>
                  <a:pt x="294" y="13"/>
                  <a:pt x="293" y="25"/>
                </a:cubicBezTo>
                <a:cubicBezTo>
                  <a:pt x="287" y="81"/>
                  <a:pt x="125" y="64"/>
                  <a:pt x="86" y="64"/>
                </a:cubicBezTo>
                <a:cubicBezTo>
                  <a:pt x="74" y="64"/>
                  <a:pt x="62" y="64"/>
                  <a:pt x="50" y="64"/>
                </a:cubicBezTo>
                <a:cubicBezTo>
                  <a:pt x="46" y="31"/>
                  <a:pt x="57" y="18"/>
                  <a:pt x="83" y="24"/>
                </a:cubicBezTo>
                <a:cubicBezTo>
                  <a:pt x="108" y="16"/>
                  <a:pt x="148" y="23"/>
                  <a:pt x="175" y="24"/>
                </a:cubicBezTo>
                <a:cubicBezTo>
                  <a:pt x="187" y="24"/>
                  <a:pt x="187" y="6"/>
                  <a:pt x="175" y="6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6" name=""/>
          <p:cNvSpPr/>
          <p:nvPr/>
        </p:nvSpPr>
        <p:spPr>
          <a:xfrm>
            <a:off x="6080760" y="5449680"/>
            <a:ext cx="108000" cy="30960"/>
          </a:xfrm>
          <a:custGeom>
            <a:avLst/>
            <a:gdLst/>
            <a:ahLst/>
            <a:rect l="0" t="0" r="r" b="b"/>
            <a:pathLst>
              <a:path w="300" h="86">
                <a:moveTo>
                  <a:pt x="0" y="36"/>
                </a:moveTo>
                <a:cubicBezTo>
                  <a:pt x="6" y="74"/>
                  <a:pt x="47" y="79"/>
                  <a:pt x="80" y="82"/>
                </a:cubicBezTo>
                <a:cubicBezTo>
                  <a:pt x="119" y="86"/>
                  <a:pt x="159" y="85"/>
                  <a:pt x="199" y="86"/>
                </a:cubicBezTo>
                <a:cubicBezTo>
                  <a:pt x="221" y="86"/>
                  <a:pt x="249" y="90"/>
                  <a:pt x="271" y="80"/>
                </a:cubicBezTo>
                <a:cubicBezTo>
                  <a:pt x="292" y="70"/>
                  <a:pt x="309" y="43"/>
                  <a:pt x="294" y="20"/>
                </a:cubicBezTo>
                <a:cubicBezTo>
                  <a:pt x="273" y="-12"/>
                  <a:pt x="188" y="5"/>
                  <a:pt x="157" y="5"/>
                </a:cubicBezTo>
                <a:cubicBezTo>
                  <a:pt x="146" y="5"/>
                  <a:pt x="146" y="24"/>
                  <a:pt x="157" y="24"/>
                </a:cubicBezTo>
                <a:cubicBezTo>
                  <a:pt x="169" y="24"/>
                  <a:pt x="233" y="16"/>
                  <a:pt x="240" y="24"/>
                </a:cubicBezTo>
                <a:cubicBezTo>
                  <a:pt x="290" y="77"/>
                  <a:pt x="199" y="67"/>
                  <a:pt x="188" y="67"/>
                </a:cubicBezTo>
                <a:cubicBezTo>
                  <a:pt x="153" y="66"/>
                  <a:pt x="26" y="80"/>
                  <a:pt x="17" y="31"/>
                </a:cubicBezTo>
                <a:cubicBezTo>
                  <a:pt x="15" y="19"/>
                  <a:pt x="-2" y="24"/>
                  <a:pt x="0" y="36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7" name=""/>
          <p:cNvSpPr/>
          <p:nvPr/>
        </p:nvSpPr>
        <p:spPr>
          <a:xfrm>
            <a:off x="6034680" y="4856760"/>
            <a:ext cx="68040" cy="22680"/>
          </a:xfrm>
          <a:custGeom>
            <a:avLst/>
            <a:gdLst/>
            <a:ahLst/>
            <a:rect l="0" t="0" r="r" b="b"/>
            <a:pathLst>
              <a:path w="189" h="63">
                <a:moveTo>
                  <a:pt x="6" y="18"/>
                </a:moveTo>
                <a:cubicBezTo>
                  <a:pt x="28" y="27"/>
                  <a:pt x="43" y="44"/>
                  <a:pt x="64" y="54"/>
                </a:cubicBezTo>
                <a:cubicBezTo>
                  <a:pt x="79" y="62"/>
                  <a:pt x="96" y="63"/>
                  <a:pt x="112" y="63"/>
                </a:cubicBezTo>
                <a:cubicBezTo>
                  <a:pt x="126" y="63"/>
                  <a:pt x="144" y="63"/>
                  <a:pt x="156" y="57"/>
                </a:cubicBezTo>
                <a:cubicBezTo>
                  <a:pt x="174" y="48"/>
                  <a:pt x="173" y="33"/>
                  <a:pt x="186" y="22"/>
                </a:cubicBezTo>
                <a:cubicBezTo>
                  <a:pt x="195" y="14"/>
                  <a:pt x="182" y="1"/>
                  <a:pt x="173" y="9"/>
                </a:cubicBezTo>
                <a:cubicBezTo>
                  <a:pt x="164" y="16"/>
                  <a:pt x="160" y="25"/>
                  <a:pt x="151" y="32"/>
                </a:cubicBezTo>
                <a:cubicBezTo>
                  <a:pt x="135" y="46"/>
                  <a:pt x="105" y="47"/>
                  <a:pt x="83" y="42"/>
                </a:cubicBezTo>
                <a:cubicBezTo>
                  <a:pt x="58" y="36"/>
                  <a:pt x="36" y="11"/>
                  <a:pt x="11" y="1"/>
                </a:cubicBezTo>
                <a:cubicBezTo>
                  <a:pt x="0" y="-4"/>
                  <a:pt x="-4" y="14"/>
                  <a:pt x="6" y="18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8" name=""/>
          <p:cNvSpPr/>
          <p:nvPr/>
        </p:nvSpPr>
        <p:spPr>
          <a:xfrm>
            <a:off x="6039360" y="4829400"/>
            <a:ext cx="79560" cy="27720"/>
          </a:xfrm>
          <a:custGeom>
            <a:avLst/>
            <a:gdLst/>
            <a:ahLst/>
            <a:rect l="0" t="0" r="r" b="b"/>
            <a:pathLst>
              <a:path w="221" h="77">
                <a:moveTo>
                  <a:pt x="9" y="24"/>
                </a:moveTo>
                <a:cubicBezTo>
                  <a:pt x="47" y="28"/>
                  <a:pt x="82" y="56"/>
                  <a:pt x="121" y="53"/>
                </a:cubicBezTo>
                <a:cubicBezTo>
                  <a:pt x="135" y="52"/>
                  <a:pt x="149" y="47"/>
                  <a:pt x="161" y="40"/>
                </a:cubicBezTo>
                <a:cubicBezTo>
                  <a:pt x="165" y="39"/>
                  <a:pt x="180" y="27"/>
                  <a:pt x="184" y="28"/>
                </a:cubicBezTo>
                <a:cubicBezTo>
                  <a:pt x="210" y="33"/>
                  <a:pt x="169" y="58"/>
                  <a:pt x="168" y="59"/>
                </a:cubicBezTo>
                <a:cubicBezTo>
                  <a:pt x="158" y="66"/>
                  <a:pt x="167" y="82"/>
                  <a:pt x="177" y="75"/>
                </a:cubicBezTo>
                <a:cubicBezTo>
                  <a:pt x="190" y="65"/>
                  <a:pt x="251" y="8"/>
                  <a:pt x="203" y="0"/>
                </a:cubicBezTo>
                <a:cubicBezTo>
                  <a:pt x="179" y="-3"/>
                  <a:pt x="154" y="29"/>
                  <a:pt x="130" y="33"/>
                </a:cubicBezTo>
                <a:cubicBezTo>
                  <a:pt x="88" y="39"/>
                  <a:pt x="50" y="10"/>
                  <a:pt x="9" y="5"/>
                </a:cubicBezTo>
                <a:cubicBezTo>
                  <a:pt x="-3" y="4"/>
                  <a:pt x="-3" y="23"/>
                  <a:pt x="9" y="24"/>
                </a:cubicBezTo>
                <a:close/>
              </a:path>
            </a:pathLst>
          </a:custGeom>
          <a:noFill/>
          <a:ln cap="rnd" w="17640">
            <a:solidFill>
              <a:srgbClr val="33647e"/>
            </a:solidFill>
            <a:round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9" name=""/>
          <p:cNvSpPr/>
          <p:nvPr/>
        </p:nvSpPr>
        <p:spPr>
          <a:xfrm>
            <a:off x="-114480" y="7050600"/>
            <a:ext cx="7516800" cy="2524320"/>
          </a:xfrm>
          <a:custGeom>
            <a:avLst/>
            <a:gdLst/>
            <a:ahLst/>
            <a:rect l="0" t="0" r="r" b="b"/>
            <a:pathLst>
              <a:path w="20880" h="7012">
                <a:moveTo>
                  <a:pt x="0" y="0"/>
                </a:moveTo>
                <a:lnTo>
                  <a:pt x="0" y="7012"/>
                </a:lnTo>
                <a:lnTo>
                  <a:pt x="20880" y="7012"/>
                </a:lnTo>
                <a:lnTo>
                  <a:pt x="20780" y="719"/>
                </a:lnTo>
                <a:lnTo>
                  <a:pt x="20481" y="323"/>
                </a:lnTo>
                <a:lnTo>
                  <a:pt x="201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0" name=""/>
          <p:cNvSpPr txBox="1"/>
          <p:nvPr/>
        </p:nvSpPr>
        <p:spPr>
          <a:xfrm>
            <a:off x="5844600" y="6078960"/>
            <a:ext cx="1215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help remind you.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1" name=""/>
          <p:cNvSpPr txBox="1"/>
          <p:nvPr/>
        </p:nvSpPr>
        <p:spPr>
          <a:xfrm>
            <a:off x="543960" y="7177320"/>
            <a:ext cx="1605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Ndiogou’s Story*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2" name=""/>
          <p:cNvSpPr txBox="1"/>
          <p:nvPr/>
        </p:nvSpPr>
        <p:spPr>
          <a:xfrm>
            <a:off x="543960" y="7548480"/>
            <a:ext cx="3214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“</a:t>
            </a:r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Talk to your doctor about giving it a try .”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3" name=""/>
          <p:cNvSpPr txBox="1"/>
          <p:nvPr/>
        </p:nvSpPr>
        <p:spPr>
          <a:xfrm>
            <a:off x="543960" y="7878600"/>
            <a:ext cx="4836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Ndiogou started taking hydroxyurea when he was 21 years old and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4" name=""/>
          <p:cNvSpPr txBox="1"/>
          <p:nvPr/>
        </p:nvSpPr>
        <p:spPr>
          <a:xfrm>
            <a:off x="543960" y="8094600"/>
            <a:ext cx="4786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noticed the difference a few months later. At first, he had a lot less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5" name=""/>
          <p:cNvSpPr txBox="1"/>
          <p:nvPr/>
        </p:nvSpPr>
        <p:spPr>
          <a:xfrm>
            <a:off x="543960" y="8310600"/>
            <a:ext cx="3009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pain. Eventually, it went away completely.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6" name=""/>
          <p:cNvSpPr txBox="1"/>
          <p:nvPr/>
        </p:nvSpPr>
        <p:spPr>
          <a:xfrm>
            <a:off x="543960" y="8640720"/>
            <a:ext cx="5199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hadn’t stopped Ndiogou from playing sports or taking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7" name=""/>
          <p:cNvSpPr txBox="1"/>
          <p:nvPr/>
        </p:nvSpPr>
        <p:spPr>
          <a:xfrm>
            <a:off x="543960" y="8856720"/>
            <a:ext cx="5132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part in other activities, and taking hydroxyurea made life easier for him.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8" name=""/>
          <p:cNvSpPr/>
          <p:nvPr/>
        </p:nvSpPr>
        <p:spPr>
          <a:xfrm>
            <a:off x="5389200" y="6729480"/>
            <a:ext cx="2169000" cy="2169000"/>
          </a:xfrm>
          <a:custGeom>
            <a:avLst/>
            <a:gdLst/>
            <a:ahLst/>
            <a:rect l="0" t="0" r="r" b="b"/>
            <a:pathLst>
              <a:path w="6025" h="6025">
                <a:moveTo>
                  <a:pt x="6025" y="3013"/>
                </a:moveTo>
                <a:cubicBezTo>
                  <a:pt x="6025" y="4676"/>
                  <a:pt x="4677" y="6025"/>
                  <a:pt x="3013" y="6025"/>
                </a:cubicBezTo>
                <a:cubicBezTo>
                  <a:pt x="1350" y="6025"/>
                  <a:pt x="0" y="4676"/>
                  <a:pt x="0" y="3013"/>
                </a:cubicBezTo>
                <a:cubicBezTo>
                  <a:pt x="0" y="1348"/>
                  <a:pt x="1350" y="0"/>
                  <a:pt x="3013" y="0"/>
                </a:cubicBezTo>
                <a:cubicBezTo>
                  <a:pt x="4677" y="0"/>
                  <a:pt x="6025" y="1348"/>
                  <a:pt x="6025" y="3013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019" name="" descr=""/>
          <p:cNvPicPr/>
          <p:nvPr/>
        </p:nvPicPr>
        <p:blipFill>
          <a:blip r:embed="rId1"/>
          <a:stretch/>
        </p:blipFill>
        <p:spPr>
          <a:xfrm>
            <a:off x="5207400" y="6722640"/>
            <a:ext cx="2193840" cy="2192760"/>
          </a:xfrm>
          <a:prstGeom prst="rect">
            <a:avLst/>
          </a:prstGeom>
          <a:ln w="0">
            <a:noFill/>
          </a:ln>
        </p:spPr>
      </p:pic>
      <p:pic>
        <p:nvPicPr>
          <p:cNvPr id="2020" name="" descr=""/>
          <p:cNvPicPr/>
          <p:nvPr/>
        </p:nvPicPr>
        <p:blipFill>
          <a:blip r:embed="rId2"/>
          <a:stretch/>
        </p:blipFill>
        <p:spPr>
          <a:xfrm>
            <a:off x="-13680" y="-12960"/>
            <a:ext cx="7799760" cy="2019960"/>
          </a:xfrm>
          <a:prstGeom prst="rect">
            <a:avLst/>
          </a:prstGeom>
          <a:ln w="0">
            <a:noFill/>
          </a:ln>
        </p:spPr>
      </p:pic>
      <p:sp>
        <p:nvSpPr>
          <p:cNvPr id="2021" name=""/>
          <p:cNvSpPr txBox="1"/>
          <p:nvPr/>
        </p:nvSpPr>
        <p:spPr>
          <a:xfrm>
            <a:off x="543960" y="9188280"/>
            <a:ext cx="527220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*The stories in this booklet are from real people who shared their experiences with ASH.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3" name=""/>
          <p:cNvSpPr txBox="1"/>
          <p:nvPr/>
        </p:nvSpPr>
        <p:spPr>
          <a:xfrm>
            <a:off x="45720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14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4" name=""/>
          <p:cNvSpPr txBox="1"/>
          <p:nvPr/>
        </p:nvSpPr>
        <p:spPr>
          <a:xfrm>
            <a:off x="457200" y="524520"/>
            <a:ext cx="5264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if I take hydroxyurea and it doesn’t seem to help?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5" name=""/>
          <p:cNvSpPr txBox="1"/>
          <p:nvPr/>
        </p:nvSpPr>
        <p:spPr>
          <a:xfrm>
            <a:off x="673200" y="876240"/>
            <a:ext cx="4606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Don’t be discouraged! Hydroxyurea takes time to work. Try to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6" name=""/>
          <p:cNvSpPr txBox="1"/>
          <p:nvPr/>
        </p:nvSpPr>
        <p:spPr>
          <a:xfrm>
            <a:off x="838080" y="1079280"/>
            <a:ext cx="4347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stick with it for at least a year. It may take that long for your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7" name=""/>
          <p:cNvSpPr txBox="1"/>
          <p:nvPr/>
        </p:nvSpPr>
        <p:spPr>
          <a:xfrm>
            <a:off x="838080" y="1282680"/>
            <a:ext cx="3041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doctor to figure out the right dose for you.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8" name=""/>
          <p:cNvSpPr txBox="1"/>
          <p:nvPr/>
        </p:nvSpPr>
        <p:spPr>
          <a:xfrm>
            <a:off x="673200" y="1542960"/>
            <a:ext cx="4595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you’re having side effects, don’t stop taking hydroxyurea —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9" name=""/>
          <p:cNvSpPr txBox="1"/>
          <p:nvPr/>
        </p:nvSpPr>
        <p:spPr>
          <a:xfrm>
            <a:off x="838080" y="1746000"/>
            <a:ext cx="4655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talk to your doctor first. Some side effects will go away after you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0" name=""/>
          <p:cNvSpPr txBox="1"/>
          <p:nvPr/>
        </p:nvSpPr>
        <p:spPr>
          <a:xfrm>
            <a:off x="838080" y="1949040"/>
            <a:ext cx="1273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take it for a while.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1" name=""/>
          <p:cNvSpPr txBox="1"/>
          <p:nvPr/>
        </p:nvSpPr>
        <p:spPr>
          <a:xfrm>
            <a:off x="457200" y="5712840"/>
            <a:ext cx="18601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 Next Step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2" name=""/>
          <p:cNvSpPr txBox="1"/>
          <p:nvPr/>
        </p:nvSpPr>
        <p:spPr>
          <a:xfrm>
            <a:off x="457200" y="6336720"/>
            <a:ext cx="6729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can help people with sickle cell disease have fewer pain crises and better health.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3" name=""/>
          <p:cNvSpPr txBox="1"/>
          <p:nvPr/>
        </p:nvSpPr>
        <p:spPr>
          <a:xfrm>
            <a:off x="457200" y="6552360"/>
            <a:ext cx="6624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have sickle cell disease, it could help you. We hope this booklet has answered some of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4" name=""/>
          <p:cNvSpPr txBox="1"/>
          <p:nvPr/>
        </p:nvSpPr>
        <p:spPr>
          <a:xfrm>
            <a:off x="457200" y="6768360"/>
            <a:ext cx="3176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questions about this treatment option.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5" name=""/>
          <p:cNvSpPr/>
          <p:nvPr/>
        </p:nvSpPr>
        <p:spPr>
          <a:xfrm>
            <a:off x="-114480" y="2547000"/>
            <a:ext cx="7429680" cy="2856240"/>
          </a:xfrm>
          <a:custGeom>
            <a:avLst/>
            <a:gdLst/>
            <a:ahLst/>
            <a:rect l="0" t="0" r="r" b="b"/>
            <a:pathLst>
              <a:path w="20638" h="7934">
                <a:moveTo>
                  <a:pt x="0" y="7934"/>
                </a:moveTo>
                <a:lnTo>
                  <a:pt x="20638" y="7934"/>
                </a:lnTo>
                <a:lnTo>
                  <a:pt x="20638" y="0"/>
                </a:lnTo>
                <a:lnTo>
                  <a:pt x="0" y="0"/>
                </a:lnTo>
                <a:lnTo>
                  <a:pt x="0" y="7934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6" name=""/>
          <p:cNvSpPr txBox="1"/>
          <p:nvPr/>
        </p:nvSpPr>
        <p:spPr>
          <a:xfrm>
            <a:off x="457200" y="7098840"/>
            <a:ext cx="6381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Think hydroxyurea might be right for you? Start the conversation with your doctor 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7" name=""/>
          <p:cNvSpPr txBox="1"/>
          <p:nvPr/>
        </p:nvSpPr>
        <p:spPr>
          <a:xfrm>
            <a:off x="457200" y="2719440"/>
            <a:ext cx="1661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Adrienne’s Story*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8" name=""/>
          <p:cNvSpPr txBox="1"/>
          <p:nvPr/>
        </p:nvSpPr>
        <p:spPr>
          <a:xfrm>
            <a:off x="457200" y="3090600"/>
            <a:ext cx="4717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“</a:t>
            </a:r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It took a while to start working, but I feel much better now .”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9" name=""/>
          <p:cNvSpPr txBox="1"/>
          <p:nvPr/>
        </p:nvSpPr>
        <p:spPr>
          <a:xfrm>
            <a:off x="457200" y="3420720"/>
            <a:ext cx="5002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For a while, Adrienne was very sick and her blood counts were always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0" name=""/>
          <p:cNvSpPr txBox="1"/>
          <p:nvPr/>
        </p:nvSpPr>
        <p:spPr>
          <a:xfrm>
            <a:off x="457200" y="3636720"/>
            <a:ext cx="5324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low. Her doctor prescribed hydroxyurea for her sickle cell disease, but she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1" name=""/>
          <p:cNvSpPr txBox="1"/>
          <p:nvPr/>
        </p:nvSpPr>
        <p:spPr>
          <a:xfrm>
            <a:off x="457200" y="3852720"/>
            <a:ext cx="5537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stopped taking it after 4 months because she was worried about side effects.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2" name=""/>
          <p:cNvSpPr txBox="1"/>
          <p:nvPr/>
        </p:nvSpPr>
        <p:spPr>
          <a:xfrm>
            <a:off x="457200" y="4182840"/>
            <a:ext cx="5801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When her doctor explained how hydroxyurea could help her over time, Adrienne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3" name=""/>
          <p:cNvSpPr txBox="1"/>
          <p:nvPr/>
        </p:nvSpPr>
        <p:spPr>
          <a:xfrm>
            <a:off x="457200" y="4398840"/>
            <a:ext cx="6166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decided to try it again. She started to feel better after about 6 months. Now she’s able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4" name=""/>
          <p:cNvSpPr txBox="1"/>
          <p:nvPr/>
        </p:nvSpPr>
        <p:spPr>
          <a:xfrm>
            <a:off x="457200" y="4614840"/>
            <a:ext cx="4434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to be more active and she’s been in the hospital a lot less, too!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5" name=""/>
          <p:cNvSpPr/>
          <p:nvPr/>
        </p:nvSpPr>
        <p:spPr>
          <a:xfrm>
            <a:off x="5473800" y="2101320"/>
            <a:ext cx="2169000" cy="2169000"/>
          </a:xfrm>
          <a:custGeom>
            <a:avLst/>
            <a:gdLst/>
            <a:ahLst/>
            <a:rect l="0" t="0" r="r" b="b"/>
            <a:pathLst>
              <a:path w="6025" h="6025">
                <a:moveTo>
                  <a:pt x="6025" y="3012"/>
                </a:moveTo>
                <a:cubicBezTo>
                  <a:pt x="6025" y="4676"/>
                  <a:pt x="4675" y="6025"/>
                  <a:pt x="3012" y="6025"/>
                </a:cubicBezTo>
                <a:cubicBezTo>
                  <a:pt x="1349" y="6025"/>
                  <a:pt x="0" y="4676"/>
                  <a:pt x="0" y="3012"/>
                </a:cubicBezTo>
                <a:cubicBezTo>
                  <a:pt x="0" y="1349"/>
                  <a:pt x="1349" y="0"/>
                  <a:pt x="3012" y="0"/>
                </a:cubicBezTo>
                <a:cubicBezTo>
                  <a:pt x="4675" y="0"/>
                  <a:pt x="6025" y="1349"/>
                  <a:pt x="6025" y="3012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046" name="" descr=""/>
          <p:cNvPicPr/>
          <p:nvPr/>
        </p:nvPicPr>
        <p:blipFill>
          <a:blip r:embed="rId1"/>
          <a:stretch/>
        </p:blipFill>
        <p:spPr>
          <a:xfrm>
            <a:off x="5291640" y="2093040"/>
            <a:ext cx="2194200" cy="2194200"/>
          </a:xfrm>
          <a:prstGeom prst="rect">
            <a:avLst/>
          </a:prstGeom>
          <a:ln w="0">
            <a:noFill/>
          </a:ln>
        </p:spPr>
      </p:pic>
      <p:sp>
        <p:nvSpPr>
          <p:cNvPr id="2047" name=""/>
          <p:cNvSpPr/>
          <p:nvPr/>
        </p:nvSpPr>
        <p:spPr>
          <a:xfrm>
            <a:off x="468360" y="6266160"/>
            <a:ext cx="479268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48" name="" descr=""/>
          <p:cNvPicPr/>
          <p:nvPr/>
        </p:nvPicPr>
        <p:blipFill>
          <a:blip r:embed="rId2"/>
          <a:stretch/>
        </p:blipFill>
        <p:spPr>
          <a:xfrm>
            <a:off x="-1080" y="7731360"/>
            <a:ext cx="7773120" cy="1857240"/>
          </a:xfrm>
          <a:prstGeom prst="rect">
            <a:avLst/>
          </a:prstGeom>
          <a:ln w="0">
            <a:noFill/>
          </a:ln>
        </p:spPr>
      </p:pic>
      <p:sp>
        <p:nvSpPr>
          <p:cNvPr id="2049" name=""/>
          <p:cNvSpPr txBox="1"/>
          <p:nvPr/>
        </p:nvSpPr>
        <p:spPr>
          <a:xfrm>
            <a:off x="457200" y="4946400"/>
            <a:ext cx="523872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*The stories in this booklet are from real people who shared their experiences with ASH.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7145640" y="9642240"/>
            <a:ext cx="17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15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3" name=""/>
          <p:cNvSpPr/>
          <p:nvPr/>
        </p:nvSpPr>
        <p:spPr>
          <a:xfrm>
            <a:off x="468360" y="1090800"/>
            <a:ext cx="479268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457200" y="486360"/>
            <a:ext cx="78696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Notes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"/>
          <p:cNvSpPr/>
          <p:nvPr/>
        </p:nvSpPr>
        <p:spPr>
          <a:xfrm>
            <a:off x="287280" y="5159160"/>
            <a:ext cx="330480" cy="312480"/>
          </a:xfrm>
          <a:custGeom>
            <a:avLst/>
            <a:gdLst/>
            <a:ahLst/>
            <a:rect l="0" t="0" r="r" b="b"/>
            <a:pathLst>
              <a:path w="918" h="868">
                <a:moveTo>
                  <a:pt x="223" y="813"/>
                </a:moveTo>
                <a:cubicBezTo>
                  <a:pt x="354" y="874"/>
                  <a:pt x="518" y="887"/>
                  <a:pt x="658" y="837"/>
                </a:cubicBezTo>
                <a:cubicBezTo>
                  <a:pt x="797" y="787"/>
                  <a:pt x="913" y="652"/>
                  <a:pt x="918" y="483"/>
                </a:cubicBezTo>
                <a:cubicBezTo>
                  <a:pt x="925" y="242"/>
                  <a:pt x="724" y="67"/>
                  <a:pt x="534" y="17"/>
                </a:cubicBezTo>
                <a:cubicBezTo>
                  <a:pt x="435" y="-10"/>
                  <a:pt x="325" y="-9"/>
                  <a:pt x="230" y="46"/>
                </a:cubicBezTo>
                <a:cubicBezTo>
                  <a:pt x="145" y="95"/>
                  <a:pt x="81" y="177"/>
                  <a:pt x="42" y="273"/>
                </a:cubicBezTo>
                <a:cubicBezTo>
                  <a:pt x="-79" y="576"/>
                  <a:pt x="90" y="751"/>
                  <a:pt x="223" y="81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6" name=""/>
          <p:cNvSpPr/>
          <p:nvPr/>
        </p:nvSpPr>
        <p:spPr>
          <a:xfrm>
            <a:off x="435240" y="53280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3"/>
                </a:moveTo>
                <a:cubicBezTo>
                  <a:pt x="5" y="4"/>
                  <a:pt x="4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" y="0"/>
                  <a:pt x="5" y="1"/>
                  <a:pt x="5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7" name=""/>
          <p:cNvSpPr/>
          <p:nvPr/>
        </p:nvSpPr>
        <p:spPr>
          <a:xfrm>
            <a:off x="299160" y="517968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28" y="35"/>
                </a:moveTo>
                <a:cubicBezTo>
                  <a:pt x="365" y="35"/>
                  <a:pt x="306" y="50"/>
                  <a:pt x="255" y="79"/>
                </a:cubicBezTo>
                <a:cubicBezTo>
                  <a:pt x="178" y="123"/>
                  <a:pt x="114" y="201"/>
                  <a:pt x="75" y="297"/>
                </a:cubicBezTo>
                <a:cubicBezTo>
                  <a:pt x="-34" y="571"/>
                  <a:pt x="100" y="748"/>
                  <a:pt x="247" y="816"/>
                </a:cubicBezTo>
                <a:cubicBezTo>
                  <a:pt x="378" y="876"/>
                  <a:pt x="539" y="885"/>
                  <a:pt x="668" y="839"/>
                </a:cubicBezTo>
                <a:cubicBezTo>
                  <a:pt x="813" y="787"/>
                  <a:pt x="912" y="651"/>
                  <a:pt x="917" y="501"/>
                </a:cubicBezTo>
                <a:cubicBezTo>
                  <a:pt x="924" y="273"/>
                  <a:pt x="736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90" y="904"/>
                </a:moveTo>
                <a:cubicBezTo>
                  <a:pt x="402" y="904"/>
                  <a:pt x="313" y="885"/>
                  <a:pt x="233" y="847"/>
                </a:cubicBezTo>
                <a:cubicBezTo>
                  <a:pt x="71" y="773"/>
                  <a:pt x="-75" y="581"/>
                  <a:pt x="43" y="284"/>
                </a:cubicBezTo>
                <a:cubicBezTo>
                  <a:pt x="84" y="181"/>
                  <a:pt x="154" y="97"/>
                  <a:pt x="238" y="48"/>
                </a:cubicBezTo>
                <a:cubicBezTo>
                  <a:pt x="327" y="-3"/>
                  <a:pt x="440" y="-14"/>
                  <a:pt x="555" y="18"/>
                </a:cubicBezTo>
                <a:cubicBezTo>
                  <a:pt x="758" y="72"/>
                  <a:pt x="959" y="256"/>
                  <a:pt x="952" y="502"/>
                </a:cubicBezTo>
                <a:cubicBezTo>
                  <a:pt x="947" y="666"/>
                  <a:pt x="838" y="815"/>
                  <a:pt x="680" y="872"/>
                </a:cubicBezTo>
                <a:cubicBezTo>
                  <a:pt x="621" y="893"/>
                  <a:pt x="555" y="904"/>
                  <a:pt x="490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8" name=""/>
          <p:cNvSpPr/>
          <p:nvPr/>
        </p:nvSpPr>
        <p:spPr>
          <a:xfrm>
            <a:off x="362520" y="525852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34" y="312"/>
                </a:moveTo>
                <a:cubicBezTo>
                  <a:pt x="36" y="348"/>
                  <a:pt x="71" y="387"/>
                  <a:pt x="131" y="418"/>
                </a:cubicBezTo>
                <a:cubicBezTo>
                  <a:pt x="229" y="468"/>
                  <a:pt x="385" y="489"/>
                  <a:pt x="465" y="435"/>
                </a:cubicBezTo>
                <a:cubicBezTo>
                  <a:pt x="503" y="409"/>
                  <a:pt x="542" y="329"/>
                  <a:pt x="539" y="282"/>
                </a:cubicBezTo>
                <a:cubicBezTo>
                  <a:pt x="536" y="214"/>
                  <a:pt x="507" y="150"/>
                  <a:pt x="462" y="111"/>
                </a:cubicBezTo>
                <a:cubicBezTo>
                  <a:pt x="378" y="41"/>
                  <a:pt x="306" y="22"/>
                  <a:pt x="211" y="42"/>
                </a:cubicBezTo>
                <a:lnTo>
                  <a:pt x="195" y="46"/>
                </a:lnTo>
                <a:cubicBezTo>
                  <a:pt x="148" y="56"/>
                  <a:pt x="95" y="66"/>
                  <a:pt x="77" y="110"/>
                </a:cubicBezTo>
                <a:cubicBezTo>
                  <a:pt x="46" y="189"/>
                  <a:pt x="33" y="252"/>
                  <a:pt x="34" y="312"/>
                </a:cubicBezTo>
                <a:moveTo>
                  <a:pt x="336" y="501"/>
                </a:moveTo>
                <a:cubicBezTo>
                  <a:pt x="260" y="501"/>
                  <a:pt x="178" y="481"/>
                  <a:pt x="115" y="449"/>
                </a:cubicBezTo>
                <a:cubicBezTo>
                  <a:pt x="42" y="412"/>
                  <a:pt x="1" y="363"/>
                  <a:pt x="0" y="313"/>
                </a:cubicBezTo>
                <a:cubicBezTo>
                  <a:pt x="-2" y="249"/>
                  <a:pt x="12" y="180"/>
                  <a:pt x="45" y="97"/>
                </a:cubicBezTo>
                <a:cubicBezTo>
                  <a:pt x="69" y="36"/>
                  <a:pt x="138" y="22"/>
                  <a:pt x="188" y="12"/>
                </a:cubicBezTo>
                <a:lnTo>
                  <a:pt x="204" y="9"/>
                </a:lnTo>
                <a:cubicBezTo>
                  <a:pt x="309" y="-15"/>
                  <a:pt x="393" y="8"/>
                  <a:pt x="484" y="85"/>
                </a:cubicBezTo>
                <a:cubicBezTo>
                  <a:pt x="537" y="129"/>
                  <a:pt x="570" y="203"/>
                  <a:pt x="574" y="280"/>
                </a:cubicBezTo>
                <a:cubicBezTo>
                  <a:pt x="577" y="340"/>
                  <a:pt x="533" y="431"/>
                  <a:pt x="485" y="464"/>
                </a:cubicBezTo>
                <a:cubicBezTo>
                  <a:pt x="446" y="490"/>
                  <a:pt x="392" y="501"/>
                  <a:pt x="336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9" name=""/>
          <p:cNvSpPr/>
          <p:nvPr/>
        </p:nvSpPr>
        <p:spPr>
          <a:xfrm>
            <a:off x="1720440" y="556560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4"/>
                </a:moveTo>
                <a:cubicBezTo>
                  <a:pt x="354" y="874"/>
                  <a:pt x="518" y="887"/>
                  <a:pt x="657" y="838"/>
                </a:cubicBezTo>
                <a:cubicBezTo>
                  <a:pt x="797" y="788"/>
                  <a:pt x="912" y="653"/>
                  <a:pt x="917" y="483"/>
                </a:cubicBezTo>
                <a:cubicBezTo>
                  <a:pt x="924" y="242"/>
                  <a:pt x="723" y="67"/>
                  <a:pt x="534" y="17"/>
                </a:cubicBezTo>
                <a:cubicBezTo>
                  <a:pt x="436" y="-10"/>
                  <a:pt x="325" y="-9"/>
                  <a:pt x="230" y="46"/>
                </a:cubicBezTo>
                <a:cubicBezTo>
                  <a:pt x="144" y="95"/>
                  <a:pt x="80" y="177"/>
                  <a:pt x="42" y="273"/>
                </a:cubicBezTo>
                <a:cubicBezTo>
                  <a:pt x="-79" y="576"/>
                  <a:pt x="90" y="752"/>
                  <a:pt x="223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0" name=""/>
          <p:cNvSpPr/>
          <p:nvPr/>
        </p:nvSpPr>
        <p:spPr>
          <a:xfrm>
            <a:off x="547560" y="5039280"/>
            <a:ext cx="2520" cy="1800"/>
          </a:xfrm>
          <a:custGeom>
            <a:avLst/>
            <a:gdLst/>
            <a:ahLst/>
            <a:rect l="0" t="0" r="r" b="b"/>
            <a:pathLst>
              <a:path w="7" h="5">
                <a:moveTo>
                  <a:pt x="7" y="2"/>
                </a:moveTo>
                <a:cubicBezTo>
                  <a:pt x="7" y="3"/>
                  <a:pt x="5" y="5"/>
                  <a:pt x="4" y="5"/>
                </a:cubicBezTo>
                <a:cubicBezTo>
                  <a:pt x="2" y="5"/>
                  <a:pt x="0" y="3"/>
                  <a:pt x="0" y="2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7" y="1"/>
                  <a:pt x="7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1" name=""/>
          <p:cNvSpPr/>
          <p:nvPr/>
        </p:nvSpPr>
        <p:spPr>
          <a:xfrm>
            <a:off x="1732320" y="55861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248" y="816"/>
                </a:moveTo>
                <a:cubicBezTo>
                  <a:pt x="378" y="876"/>
                  <a:pt x="540" y="885"/>
                  <a:pt x="669" y="839"/>
                </a:cubicBezTo>
                <a:cubicBezTo>
                  <a:pt x="813" y="787"/>
                  <a:pt x="913" y="651"/>
                  <a:pt x="917" y="501"/>
                </a:cubicBezTo>
                <a:cubicBezTo>
                  <a:pt x="924" y="273"/>
                  <a:pt x="736" y="102"/>
                  <a:pt x="547" y="51"/>
                </a:cubicBezTo>
                <a:cubicBezTo>
                  <a:pt x="441" y="22"/>
                  <a:pt x="337" y="32"/>
                  <a:pt x="256" y="78"/>
                </a:cubicBezTo>
                <a:cubicBezTo>
                  <a:pt x="178" y="123"/>
                  <a:pt x="114" y="201"/>
                  <a:pt x="76" y="298"/>
                </a:cubicBezTo>
                <a:cubicBezTo>
                  <a:pt x="-34" y="571"/>
                  <a:pt x="100" y="748"/>
                  <a:pt x="248" y="816"/>
                </a:cubicBezTo>
                <a:moveTo>
                  <a:pt x="491" y="903"/>
                </a:moveTo>
                <a:cubicBezTo>
                  <a:pt x="403" y="903"/>
                  <a:pt x="314" y="885"/>
                  <a:pt x="233" y="847"/>
                </a:cubicBezTo>
                <a:cubicBezTo>
                  <a:pt x="72" y="773"/>
                  <a:pt x="-75" y="581"/>
                  <a:pt x="43" y="285"/>
                </a:cubicBezTo>
                <a:cubicBezTo>
                  <a:pt x="85" y="181"/>
                  <a:pt x="154" y="97"/>
                  <a:pt x="238" y="48"/>
                </a:cubicBezTo>
                <a:cubicBezTo>
                  <a:pt x="328" y="-3"/>
                  <a:pt x="441" y="-14"/>
                  <a:pt x="557" y="17"/>
                </a:cubicBezTo>
                <a:cubicBezTo>
                  <a:pt x="759" y="72"/>
                  <a:pt x="959" y="256"/>
                  <a:pt x="952" y="502"/>
                </a:cubicBezTo>
                <a:cubicBezTo>
                  <a:pt x="947" y="666"/>
                  <a:pt x="838" y="815"/>
                  <a:pt x="681" y="872"/>
                </a:cubicBezTo>
                <a:cubicBezTo>
                  <a:pt x="621" y="893"/>
                  <a:pt x="557" y="903"/>
                  <a:pt x="491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2" name=""/>
          <p:cNvSpPr/>
          <p:nvPr/>
        </p:nvSpPr>
        <p:spPr>
          <a:xfrm>
            <a:off x="1795680" y="566496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35" y="313"/>
                </a:moveTo>
                <a:cubicBezTo>
                  <a:pt x="36" y="349"/>
                  <a:pt x="71" y="388"/>
                  <a:pt x="131" y="419"/>
                </a:cubicBezTo>
                <a:cubicBezTo>
                  <a:pt x="230" y="469"/>
                  <a:pt x="385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5"/>
                  <a:pt x="507" y="151"/>
                  <a:pt x="462" y="113"/>
                </a:cubicBezTo>
                <a:cubicBezTo>
                  <a:pt x="379" y="43"/>
                  <a:pt x="307" y="24"/>
                  <a:pt x="212" y="44"/>
                </a:cubicBezTo>
                <a:lnTo>
                  <a:pt x="195" y="48"/>
                </a:lnTo>
                <a:cubicBezTo>
                  <a:pt x="148" y="58"/>
                  <a:pt x="95" y="68"/>
                  <a:pt x="78" y="112"/>
                </a:cubicBezTo>
                <a:cubicBezTo>
                  <a:pt x="47" y="190"/>
                  <a:pt x="33" y="253"/>
                  <a:pt x="35" y="313"/>
                </a:cubicBezTo>
                <a:moveTo>
                  <a:pt x="336" y="502"/>
                </a:moveTo>
                <a:cubicBezTo>
                  <a:pt x="261" y="502"/>
                  <a:pt x="179" y="482"/>
                  <a:pt x="116" y="450"/>
                </a:cubicBezTo>
                <a:cubicBezTo>
                  <a:pt x="43" y="412"/>
                  <a:pt x="2" y="364"/>
                  <a:pt x="0" y="314"/>
                </a:cubicBezTo>
                <a:cubicBezTo>
                  <a:pt x="-2" y="250"/>
                  <a:pt x="13" y="181"/>
                  <a:pt x="46" y="99"/>
                </a:cubicBezTo>
                <a:cubicBezTo>
                  <a:pt x="70" y="38"/>
                  <a:pt x="138" y="24"/>
                  <a:pt x="188" y="13"/>
                </a:cubicBezTo>
                <a:lnTo>
                  <a:pt x="205" y="9"/>
                </a:lnTo>
                <a:cubicBezTo>
                  <a:pt x="310" y="-14"/>
                  <a:pt x="393" y="9"/>
                  <a:pt x="485" y="86"/>
                </a:cubicBezTo>
                <a:cubicBezTo>
                  <a:pt x="537" y="131"/>
                  <a:pt x="571" y="204"/>
                  <a:pt x="575" y="281"/>
                </a:cubicBezTo>
                <a:cubicBezTo>
                  <a:pt x="577" y="341"/>
                  <a:pt x="533" y="432"/>
                  <a:pt x="485" y="465"/>
                </a:cubicBezTo>
                <a:cubicBezTo>
                  <a:pt x="445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3" name=""/>
          <p:cNvSpPr/>
          <p:nvPr/>
        </p:nvSpPr>
        <p:spPr>
          <a:xfrm>
            <a:off x="617760" y="558216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855" y="346"/>
                </a:moveTo>
                <a:cubicBezTo>
                  <a:pt x="801" y="213"/>
                  <a:pt x="690" y="91"/>
                  <a:pt x="555" y="32"/>
                </a:cubicBezTo>
                <a:cubicBezTo>
                  <a:pt x="418" y="-26"/>
                  <a:pt x="242" y="-7"/>
                  <a:pt x="122" y="113"/>
                </a:cubicBezTo>
                <a:cubicBezTo>
                  <a:pt x="-48" y="284"/>
                  <a:pt x="-20" y="550"/>
                  <a:pt x="83" y="716"/>
                </a:cubicBezTo>
                <a:cubicBezTo>
                  <a:pt x="137" y="803"/>
                  <a:pt x="219" y="877"/>
                  <a:pt x="325" y="902"/>
                </a:cubicBezTo>
                <a:cubicBezTo>
                  <a:pt x="421" y="925"/>
                  <a:pt x="525" y="909"/>
                  <a:pt x="618" y="865"/>
                </a:cubicBezTo>
                <a:cubicBezTo>
                  <a:pt x="914" y="726"/>
                  <a:pt x="910" y="483"/>
                  <a:pt x="855" y="3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4" name=""/>
          <p:cNvSpPr/>
          <p:nvPr/>
        </p:nvSpPr>
        <p:spPr>
          <a:xfrm>
            <a:off x="781920" y="57452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1"/>
                </a:moveTo>
                <a:cubicBezTo>
                  <a:pt x="2" y="0"/>
                  <a:pt x="4" y="0"/>
                  <a:pt x="5" y="1"/>
                </a:cubicBezTo>
                <a:cubicBezTo>
                  <a:pt x="6" y="2"/>
                  <a:pt x="6" y="3"/>
                  <a:pt x="5" y="5"/>
                </a:cubicBezTo>
                <a:cubicBezTo>
                  <a:pt x="4" y="6"/>
                  <a:pt x="2" y="6"/>
                  <a:pt x="1" y="6"/>
                </a:cubicBezTo>
                <a:cubicBezTo>
                  <a:pt x="0" y="5"/>
                  <a:pt x="0" y="2"/>
                  <a:pt x="1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5" name=""/>
          <p:cNvSpPr/>
          <p:nvPr/>
        </p:nvSpPr>
        <p:spPr>
          <a:xfrm>
            <a:off x="608040" y="5540400"/>
            <a:ext cx="330840" cy="340560"/>
          </a:xfrm>
          <a:custGeom>
            <a:avLst/>
            <a:gdLst/>
            <a:ahLst/>
            <a:rect l="0" t="0" r="r" b="b"/>
            <a:pathLst>
              <a:path w="919" h="946">
                <a:moveTo>
                  <a:pt x="415" y="34"/>
                </a:moveTo>
                <a:cubicBezTo>
                  <a:pt x="318" y="34"/>
                  <a:pt x="222" y="72"/>
                  <a:pt x="152" y="142"/>
                </a:cubicBezTo>
                <a:cubicBezTo>
                  <a:pt x="-8" y="304"/>
                  <a:pt x="12" y="557"/>
                  <a:pt x="115" y="724"/>
                </a:cubicBezTo>
                <a:cubicBezTo>
                  <a:pt x="173" y="817"/>
                  <a:pt x="255" y="881"/>
                  <a:pt x="346" y="902"/>
                </a:cubicBezTo>
                <a:cubicBezTo>
                  <a:pt x="433" y="923"/>
                  <a:pt x="533" y="910"/>
                  <a:pt x="628" y="866"/>
                </a:cubicBezTo>
                <a:cubicBezTo>
                  <a:pt x="894" y="741"/>
                  <a:pt x="917" y="521"/>
                  <a:pt x="856" y="370"/>
                </a:cubicBezTo>
                <a:cubicBezTo>
                  <a:pt x="802" y="237"/>
                  <a:pt x="691" y="119"/>
                  <a:pt x="564" y="65"/>
                </a:cubicBezTo>
                <a:cubicBezTo>
                  <a:pt x="517" y="44"/>
                  <a:pt x="466" y="34"/>
                  <a:pt x="415" y="34"/>
                </a:cubicBezTo>
                <a:moveTo>
                  <a:pt x="430" y="946"/>
                </a:moveTo>
                <a:cubicBezTo>
                  <a:pt x="399" y="946"/>
                  <a:pt x="368" y="943"/>
                  <a:pt x="338" y="936"/>
                </a:cubicBezTo>
                <a:cubicBezTo>
                  <a:pt x="238" y="912"/>
                  <a:pt x="149" y="843"/>
                  <a:pt x="86" y="742"/>
                </a:cubicBezTo>
                <a:cubicBezTo>
                  <a:pt x="-24" y="564"/>
                  <a:pt x="-46" y="293"/>
                  <a:pt x="127" y="118"/>
                </a:cubicBezTo>
                <a:cubicBezTo>
                  <a:pt x="243" y="1"/>
                  <a:pt x="425" y="-33"/>
                  <a:pt x="578" y="33"/>
                </a:cubicBezTo>
                <a:cubicBezTo>
                  <a:pt x="715" y="92"/>
                  <a:pt x="830" y="213"/>
                  <a:pt x="889" y="357"/>
                </a:cubicBezTo>
                <a:cubicBezTo>
                  <a:pt x="955" y="522"/>
                  <a:pt x="931" y="762"/>
                  <a:pt x="643" y="897"/>
                </a:cubicBezTo>
                <a:cubicBezTo>
                  <a:pt x="572" y="930"/>
                  <a:pt x="500" y="946"/>
                  <a:pt x="430" y="94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6" name=""/>
          <p:cNvSpPr/>
          <p:nvPr/>
        </p:nvSpPr>
        <p:spPr>
          <a:xfrm>
            <a:off x="681480" y="560628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240" y="35"/>
                </a:moveTo>
                <a:cubicBezTo>
                  <a:pt x="194" y="35"/>
                  <a:pt x="123" y="64"/>
                  <a:pt x="95" y="97"/>
                </a:cubicBezTo>
                <a:cubicBezTo>
                  <a:pt x="51" y="149"/>
                  <a:pt x="29" y="215"/>
                  <a:pt x="36" y="274"/>
                </a:cubicBezTo>
                <a:cubicBezTo>
                  <a:pt x="48" y="382"/>
                  <a:pt x="87" y="446"/>
                  <a:pt x="171" y="495"/>
                </a:cubicBezTo>
                <a:lnTo>
                  <a:pt x="185" y="504"/>
                </a:lnTo>
                <a:cubicBezTo>
                  <a:pt x="226" y="529"/>
                  <a:pt x="272" y="557"/>
                  <a:pt x="315" y="538"/>
                </a:cubicBezTo>
                <a:cubicBezTo>
                  <a:pt x="390" y="502"/>
                  <a:pt x="444" y="465"/>
                  <a:pt x="483" y="420"/>
                </a:cubicBezTo>
                <a:cubicBezTo>
                  <a:pt x="508" y="393"/>
                  <a:pt x="508" y="341"/>
                  <a:pt x="485" y="276"/>
                </a:cubicBezTo>
                <a:cubicBezTo>
                  <a:pt x="448" y="172"/>
                  <a:pt x="349" y="51"/>
                  <a:pt x="254" y="36"/>
                </a:cubicBezTo>
                <a:cubicBezTo>
                  <a:pt x="250" y="35"/>
                  <a:pt x="245" y="35"/>
                  <a:pt x="240" y="35"/>
                </a:cubicBezTo>
                <a:moveTo>
                  <a:pt x="285" y="579"/>
                </a:moveTo>
                <a:cubicBezTo>
                  <a:pt x="241" y="579"/>
                  <a:pt x="200" y="554"/>
                  <a:pt x="167" y="534"/>
                </a:cubicBezTo>
                <a:lnTo>
                  <a:pt x="153" y="525"/>
                </a:lnTo>
                <a:cubicBezTo>
                  <a:pt x="60" y="470"/>
                  <a:pt x="15" y="396"/>
                  <a:pt x="1" y="278"/>
                </a:cubicBezTo>
                <a:cubicBezTo>
                  <a:pt x="-7" y="210"/>
                  <a:pt x="18" y="134"/>
                  <a:pt x="69" y="74"/>
                </a:cubicBezTo>
                <a:cubicBezTo>
                  <a:pt x="107" y="29"/>
                  <a:pt x="202" y="-8"/>
                  <a:pt x="259" y="1"/>
                </a:cubicBezTo>
                <a:cubicBezTo>
                  <a:pt x="368" y="18"/>
                  <a:pt x="476" y="148"/>
                  <a:pt x="518" y="264"/>
                </a:cubicBezTo>
                <a:cubicBezTo>
                  <a:pt x="547" y="342"/>
                  <a:pt x="544" y="405"/>
                  <a:pt x="509" y="443"/>
                </a:cubicBezTo>
                <a:cubicBezTo>
                  <a:pt x="467" y="491"/>
                  <a:pt x="410" y="531"/>
                  <a:pt x="329" y="569"/>
                </a:cubicBezTo>
                <a:cubicBezTo>
                  <a:pt x="314" y="576"/>
                  <a:pt x="299" y="579"/>
                  <a:pt x="285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7" name=""/>
          <p:cNvSpPr/>
          <p:nvPr/>
        </p:nvSpPr>
        <p:spPr>
          <a:xfrm>
            <a:off x="239760" y="58028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3" y="-1"/>
                  <a:pt x="5" y="0"/>
                  <a:pt x="5" y="1"/>
                </a:cubicBezTo>
                <a:cubicBezTo>
                  <a:pt x="6" y="2"/>
                  <a:pt x="5" y="4"/>
                  <a:pt x="3" y="5"/>
                </a:cubicBezTo>
                <a:cubicBezTo>
                  <a:pt x="2" y="5"/>
                  <a:pt x="1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8" name=""/>
          <p:cNvSpPr/>
          <p:nvPr/>
        </p:nvSpPr>
        <p:spPr>
          <a:xfrm>
            <a:off x="315720" y="599724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9" y="318"/>
                </a:moveTo>
                <a:cubicBezTo>
                  <a:pt x="-17" y="459"/>
                  <a:pt x="12" y="621"/>
                  <a:pt x="95" y="743"/>
                </a:cubicBezTo>
                <a:cubicBezTo>
                  <a:pt x="179" y="865"/>
                  <a:pt x="338" y="943"/>
                  <a:pt x="504" y="905"/>
                </a:cubicBezTo>
                <a:cubicBezTo>
                  <a:pt x="739" y="851"/>
                  <a:pt x="857" y="612"/>
                  <a:pt x="859" y="417"/>
                </a:cubicBezTo>
                <a:cubicBezTo>
                  <a:pt x="859" y="315"/>
                  <a:pt x="830" y="207"/>
                  <a:pt x="754" y="129"/>
                </a:cubicBezTo>
                <a:cubicBezTo>
                  <a:pt x="685" y="59"/>
                  <a:pt x="589" y="18"/>
                  <a:pt x="486" y="5"/>
                </a:cubicBezTo>
                <a:cubicBezTo>
                  <a:pt x="162" y="-36"/>
                  <a:pt x="35" y="172"/>
                  <a:pt x="9" y="31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" name=""/>
          <p:cNvSpPr/>
          <p:nvPr/>
        </p:nvSpPr>
        <p:spPr>
          <a:xfrm>
            <a:off x="445680" y="624348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1" y="4"/>
                </a:moveTo>
                <a:cubicBezTo>
                  <a:pt x="-1" y="2"/>
                  <a:pt x="1" y="1"/>
                  <a:pt x="2" y="0"/>
                </a:cubicBezTo>
                <a:cubicBezTo>
                  <a:pt x="3" y="0"/>
                  <a:pt x="4" y="0"/>
                  <a:pt x="6" y="1"/>
                </a:cubicBezTo>
                <a:cubicBezTo>
                  <a:pt x="6" y="4"/>
                  <a:pt x="6" y="5"/>
                  <a:pt x="4" y="5"/>
                </a:cubicBezTo>
                <a:cubicBezTo>
                  <a:pt x="2" y="6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0" name=""/>
          <p:cNvSpPr/>
          <p:nvPr/>
        </p:nvSpPr>
        <p:spPr>
          <a:xfrm>
            <a:off x="293400" y="602280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25" y="35"/>
                </a:moveTo>
                <a:cubicBezTo>
                  <a:pt x="185" y="35"/>
                  <a:pt x="69" y="192"/>
                  <a:pt x="43" y="337"/>
                </a:cubicBezTo>
                <a:cubicBezTo>
                  <a:pt x="18" y="479"/>
                  <a:pt x="50" y="637"/>
                  <a:pt x="127" y="749"/>
                </a:cubicBezTo>
                <a:cubicBezTo>
                  <a:pt x="213" y="877"/>
                  <a:pt x="370" y="939"/>
                  <a:pt x="517" y="905"/>
                </a:cubicBezTo>
                <a:cubicBezTo>
                  <a:pt x="739" y="854"/>
                  <a:pt x="857" y="629"/>
                  <a:pt x="859" y="433"/>
                </a:cubicBezTo>
                <a:cubicBezTo>
                  <a:pt x="860" y="323"/>
                  <a:pt x="824" y="225"/>
                  <a:pt x="759" y="159"/>
                </a:cubicBezTo>
                <a:cubicBezTo>
                  <a:pt x="696" y="95"/>
                  <a:pt x="605" y="53"/>
                  <a:pt x="501" y="40"/>
                </a:cubicBezTo>
                <a:cubicBezTo>
                  <a:pt x="474" y="36"/>
                  <a:pt x="449" y="35"/>
                  <a:pt x="425" y="35"/>
                </a:cubicBezTo>
                <a:moveTo>
                  <a:pt x="437" y="949"/>
                </a:moveTo>
                <a:cubicBezTo>
                  <a:pt x="305" y="949"/>
                  <a:pt x="176" y="883"/>
                  <a:pt x="98" y="769"/>
                </a:cubicBezTo>
                <a:cubicBezTo>
                  <a:pt x="15" y="647"/>
                  <a:pt x="-18" y="483"/>
                  <a:pt x="9" y="331"/>
                </a:cubicBezTo>
                <a:cubicBezTo>
                  <a:pt x="41" y="156"/>
                  <a:pt x="189" y="-34"/>
                  <a:pt x="505" y="5"/>
                </a:cubicBezTo>
                <a:cubicBezTo>
                  <a:pt x="617" y="19"/>
                  <a:pt x="715" y="65"/>
                  <a:pt x="784" y="134"/>
                </a:cubicBezTo>
                <a:cubicBezTo>
                  <a:pt x="855" y="208"/>
                  <a:pt x="895" y="314"/>
                  <a:pt x="894" y="433"/>
                </a:cubicBezTo>
                <a:cubicBezTo>
                  <a:pt x="892" y="643"/>
                  <a:pt x="765" y="884"/>
                  <a:pt x="526" y="939"/>
                </a:cubicBezTo>
                <a:cubicBezTo>
                  <a:pt x="496" y="946"/>
                  <a:pt x="466" y="949"/>
                  <a:pt x="437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1" name=""/>
          <p:cNvSpPr/>
          <p:nvPr/>
        </p:nvSpPr>
        <p:spPr>
          <a:xfrm>
            <a:off x="360720" y="6087240"/>
            <a:ext cx="178200" cy="205200"/>
          </a:xfrm>
          <a:custGeom>
            <a:avLst/>
            <a:gdLst/>
            <a:ahLst/>
            <a:rect l="0" t="0" r="r" b="b"/>
            <a:pathLst>
              <a:path w="495" h="570">
                <a:moveTo>
                  <a:pt x="123" y="49"/>
                </a:moveTo>
                <a:cubicBezTo>
                  <a:pt x="88" y="60"/>
                  <a:pt x="59" y="103"/>
                  <a:pt x="45" y="169"/>
                </a:cubicBezTo>
                <a:cubicBezTo>
                  <a:pt x="21" y="277"/>
                  <a:pt x="40" y="433"/>
                  <a:pt x="112" y="497"/>
                </a:cubicBezTo>
                <a:cubicBezTo>
                  <a:pt x="146" y="527"/>
                  <a:pt x="235" y="544"/>
                  <a:pt x="280" y="530"/>
                </a:cubicBezTo>
                <a:cubicBezTo>
                  <a:pt x="345" y="510"/>
                  <a:pt x="399" y="466"/>
                  <a:pt x="425" y="411"/>
                </a:cubicBezTo>
                <a:cubicBezTo>
                  <a:pt x="471" y="314"/>
                  <a:pt x="472" y="239"/>
                  <a:pt x="428" y="153"/>
                </a:cubicBezTo>
                <a:lnTo>
                  <a:pt x="420" y="137"/>
                </a:lnTo>
                <a:cubicBezTo>
                  <a:pt x="399" y="95"/>
                  <a:pt x="375" y="46"/>
                  <a:pt x="329" y="40"/>
                </a:cubicBezTo>
                <a:cubicBezTo>
                  <a:pt x="246" y="30"/>
                  <a:pt x="180" y="33"/>
                  <a:pt x="123" y="49"/>
                </a:cubicBezTo>
                <a:moveTo>
                  <a:pt x="240" y="570"/>
                </a:moveTo>
                <a:cubicBezTo>
                  <a:pt x="185" y="570"/>
                  <a:pt x="122" y="552"/>
                  <a:pt x="89" y="523"/>
                </a:cubicBezTo>
                <a:cubicBezTo>
                  <a:pt x="6" y="451"/>
                  <a:pt x="-16" y="282"/>
                  <a:pt x="11" y="162"/>
                </a:cubicBezTo>
                <a:cubicBezTo>
                  <a:pt x="28" y="82"/>
                  <a:pt x="65" y="30"/>
                  <a:pt x="113" y="16"/>
                </a:cubicBezTo>
                <a:cubicBezTo>
                  <a:pt x="175" y="-2"/>
                  <a:pt x="245" y="-5"/>
                  <a:pt x="334" y="6"/>
                </a:cubicBezTo>
                <a:cubicBezTo>
                  <a:pt x="398" y="14"/>
                  <a:pt x="429" y="76"/>
                  <a:pt x="452" y="122"/>
                </a:cubicBezTo>
                <a:lnTo>
                  <a:pt x="459" y="137"/>
                </a:lnTo>
                <a:cubicBezTo>
                  <a:pt x="508" y="233"/>
                  <a:pt x="507" y="319"/>
                  <a:pt x="456" y="426"/>
                </a:cubicBezTo>
                <a:cubicBezTo>
                  <a:pt x="426" y="489"/>
                  <a:pt x="365" y="540"/>
                  <a:pt x="290" y="563"/>
                </a:cubicBezTo>
                <a:cubicBezTo>
                  <a:pt x="276" y="568"/>
                  <a:pt x="259" y="570"/>
                  <a:pt x="240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2" name=""/>
          <p:cNvSpPr/>
          <p:nvPr/>
        </p:nvSpPr>
        <p:spPr>
          <a:xfrm>
            <a:off x="841680" y="510372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3" y="815"/>
                </a:moveTo>
                <a:cubicBezTo>
                  <a:pt x="353" y="875"/>
                  <a:pt x="518" y="888"/>
                  <a:pt x="656" y="838"/>
                </a:cubicBezTo>
                <a:cubicBezTo>
                  <a:pt x="796" y="788"/>
                  <a:pt x="912" y="653"/>
                  <a:pt x="917" y="484"/>
                </a:cubicBezTo>
                <a:cubicBezTo>
                  <a:pt x="924" y="243"/>
                  <a:pt x="722" y="68"/>
                  <a:pt x="534" y="17"/>
                </a:cubicBezTo>
                <a:cubicBezTo>
                  <a:pt x="435" y="-10"/>
                  <a:pt x="324" y="-8"/>
                  <a:pt x="230" y="46"/>
                </a:cubicBezTo>
                <a:cubicBezTo>
                  <a:pt x="144" y="95"/>
                  <a:pt x="80" y="179"/>
                  <a:pt x="42" y="275"/>
                </a:cubicBezTo>
                <a:cubicBezTo>
                  <a:pt x="-80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3" name=""/>
          <p:cNvSpPr/>
          <p:nvPr/>
        </p:nvSpPr>
        <p:spPr>
          <a:xfrm>
            <a:off x="989280" y="52729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6" y="2"/>
                </a:moveTo>
                <a:cubicBezTo>
                  <a:pt x="6" y="4"/>
                  <a:pt x="5" y="5"/>
                  <a:pt x="4" y="5"/>
                </a:cubicBezTo>
                <a:cubicBezTo>
                  <a:pt x="1" y="5"/>
                  <a:pt x="0" y="4"/>
                  <a:pt x="0" y="2"/>
                </a:cubicBezTo>
                <a:cubicBezTo>
                  <a:pt x="0" y="0"/>
                  <a:pt x="1" y="0"/>
                  <a:pt x="4" y="0"/>
                </a:cubicBezTo>
                <a:cubicBezTo>
                  <a:pt x="5" y="0"/>
                  <a:pt x="6" y="0"/>
                  <a:pt x="6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4" name=""/>
          <p:cNvSpPr/>
          <p:nvPr/>
        </p:nvSpPr>
        <p:spPr>
          <a:xfrm>
            <a:off x="853560" y="5124600"/>
            <a:ext cx="342360" cy="325080"/>
          </a:xfrm>
          <a:custGeom>
            <a:avLst/>
            <a:gdLst/>
            <a:ahLst/>
            <a:rect l="0" t="0" r="r" b="b"/>
            <a:pathLst>
              <a:path w="951" h="903">
                <a:moveTo>
                  <a:pt x="429" y="34"/>
                </a:moveTo>
                <a:cubicBezTo>
                  <a:pt x="366" y="34"/>
                  <a:pt x="306" y="49"/>
                  <a:pt x="256" y="78"/>
                </a:cubicBezTo>
                <a:cubicBezTo>
                  <a:pt x="178" y="123"/>
                  <a:pt x="114" y="200"/>
                  <a:pt x="76" y="297"/>
                </a:cubicBezTo>
                <a:cubicBezTo>
                  <a:pt x="-34" y="570"/>
                  <a:pt x="100" y="747"/>
                  <a:pt x="248" y="815"/>
                </a:cubicBezTo>
                <a:cubicBezTo>
                  <a:pt x="379" y="876"/>
                  <a:pt x="540" y="885"/>
                  <a:pt x="668" y="839"/>
                </a:cubicBezTo>
                <a:cubicBezTo>
                  <a:pt x="812" y="787"/>
                  <a:pt x="912" y="651"/>
                  <a:pt x="917" y="499"/>
                </a:cubicBezTo>
                <a:cubicBezTo>
                  <a:pt x="923" y="272"/>
                  <a:pt x="736" y="102"/>
                  <a:pt x="547" y="51"/>
                </a:cubicBezTo>
                <a:cubicBezTo>
                  <a:pt x="507" y="40"/>
                  <a:pt x="467" y="34"/>
                  <a:pt x="429" y="34"/>
                </a:cubicBezTo>
                <a:moveTo>
                  <a:pt x="490" y="903"/>
                </a:moveTo>
                <a:cubicBezTo>
                  <a:pt x="403" y="903"/>
                  <a:pt x="314" y="884"/>
                  <a:pt x="233" y="847"/>
                </a:cubicBezTo>
                <a:cubicBezTo>
                  <a:pt x="72" y="772"/>
                  <a:pt x="-76" y="579"/>
                  <a:pt x="43" y="284"/>
                </a:cubicBezTo>
                <a:cubicBezTo>
                  <a:pt x="85" y="180"/>
                  <a:pt x="154" y="96"/>
                  <a:pt x="239" y="48"/>
                </a:cubicBezTo>
                <a:cubicBezTo>
                  <a:pt x="328" y="-3"/>
                  <a:pt x="440" y="-14"/>
                  <a:pt x="556" y="17"/>
                </a:cubicBezTo>
                <a:cubicBezTo>
                  <a:pt x="758" y="72"/>
                  <a:pt x="959" y="255"/>
                  <a:pt x="951" y="500"/>
                </a:cubicBezTo>
                <a:cubicBezTo>
                  <a:pt x="946" y="666"/>
                  <a:pt x="837" y="815"/>
                  <a:pt x="680" y="871"/>
                </a:cubicBezTo>
                <a:cubicBezTo>
                  <a:pt x="620" y="893"/>
                  <a:pt x="556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5" name=""/>
          <p:cNvSpPr/>
          <p:nvPr/>
        </p:nvSpPr>
        <p:spPr>
          <a:xfrm>
            <a:off x="916560" y="520308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36" y="312"/>
                </a:moveTo>
                <a:cubicBezTo>
                  <a:pt x="37" y="349"/>
                  <a:pt x="72" y="388"/>
                  <a:pt x="132" y="418"/>
                </a:cubicBezTo>
                <a:cubicBezTo>
                  <a:pt x="231" y="469"/>
                  <a:pt x="386" y="489"/>
                  <a:pt x="466" y="436"/>
                </a:cubicBezTo>
                <a:cubicBezTo>
                  <a:pt x="503" y="410"/>
                  <a:pt x="542" y="330"/>
                  <a:pt x="540" y="281"/>
                </a:cubicBezTo>
                <a:cubicBezTo>
                  <a:pt x="537" y="213"/>
                  <a:pt x="508" y="150"/>
                  <a:pt x="462" y="111"/>
                </a:cubicBezTo>
                <a:cubicBezTo>
                  <a:pt x="380" y="42"/>
                  <a:pt x="308" y="22"/>
                  <a:pt x="213" y="43"/>
                </a:cubicBezTo>
                <a:lnTo>
                  <a:pt x="196" y="46"/>
                </a:lnTo>
                <a:cubicBezTo>
                  <a:pt x="149" y="56"/>
                  <a:pt x="96" y="67"/>
                  <a:pt x="79" y="110"/>
                </a:cubicBezTo>
                <a:cubicBezTo>
                  <a:pt x="48" y="188"/>
                  <a:pt x="34" y="252"/>
                  <a:pt x="36" y="312"/>
                </a:cubicBezTo>
                <a:moveTo>
                  <a:pt x="338" y="502"/>
                </a:moveTo>
                <a:cubicBezTo>
                  <a:pt x="262" y="502"/>
                  <a:pt x="180" y="481"/>
                  <a:pt x="117" y="449"/>
                </a:cubicBezTo>
                <a:cubicBezTo>
                  <a:pt x="44" y="412"/>
                  <a:pt x="2" y="364"/>
                  <a:pt x="0" y="313"/>
                </a:cubicBezTo>
                <a:cubicBezTo>
                  <a:pt x="-1" y="248"/>
                  <a:pt x="13" y="180"/>
                  <a:pt x="47" y="97"/>
                </a:cubicBezTo>
                <a:cubicBezTo>
                  <a:pt x="71" y="37"/>
                  <a:pt x="139" y="23"/>
                  <a:pt x="189" y="12"/>
                </a:cubicBezTo>
                <a:lnTo>
                  <a:pt x="206" y="9"/>
                </a:lnTo>
                <a:cubicBezTo>
                  <a:pt x="311" y="-14"/>
                  <a:pt x="394" y="9"/>
                  <a:pt x="485" y="85"/>
                </a:cubicBezTo>
                <a:cubicBezTo>
                  <a:pt x="537" y="129"/>
                  <a:pt x="571" y="202"/>
                  <a:pt x="575" y="280"/>
                </a:cubicBezTo>
                <a:cubicBezTo>
                  <a:pt x="578" y="341"/>
                  <a:pt x="533" y="432"/>
                  <a:pt x="485" y="464"/>
                </a:cubicBezTo>
                <a:cubicBezTo>
                  <a:pt x="446" y="491"/>
                  <a:pt x="394" y="502"/>
                  <a:pt x="338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6" name=""/>
          <p:cNvSpPr/>
          <p:nvPr/>
        </p:nvSpPr>
        <p:spPr>
          <a:xfrm>
            <a:off x="1202400" y="5477040"/>
            <a:ext cx="318600" cy="329040"/>
          </a:xfrm>
          <a:custGeom>
            <a:avLst/>
            <a:gdLst/>
            <a:ahLst/>
            <a:rect l="0" t="0" r="r" b="b"/>
            <a:pathLst>
              <a:path w="885" h="914">
                <a:moveTo>
                  <a:pt x="123" y="151"/>
                </a:moveTo>
                <a:cubicBezTo>
                  <a:pt x="35" y="265"/>
                  <a:pt x="-14" y="422"/>
                  <a:pt x="4" y="569"/>
                </a:cubicBezTo>
                <a:cubicBezTo>
                  <a:pt x="22" y="716"/>
                  <a:pt x="128" y="859"/>
                  <a:pt x="292" y="901"/>
                </a:cubicBezTo>
                <a:cubicBezTo>
                  <a:pt x="525" y="961"/>
                  <a:pt x="740" y="804"/>
                  <a:pt x="832" y="630"/>
                </a:cubicBezTo>
                <a:cubicBezTo>
                  <a:pt x="880" y="540"/>
                  <a:pt x="903" y="432"/>
                  <a:pt x="870" y="327"/>
                </a:cubicBezTo>
                <a:cubicBezTo>
                  <a:pt x="842" y="233"/>
                  <a:pt x="775" y="153"/>
                  <a:pt x="690" y="94"/>
                </a:cubicBezTo>
                <a:cubicBezTo>
                  <a:pt x="421" y="-91"/>
                  <a:pt x="212" y="35"/>
                  <a:pt x="123" y="15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7" name=""/>
          <p:cNvSpPr/>
          <p:nvPr/>
        </p:nvSpPr>
        <p:spPr>
          <a:xfrm>
            <a:off x="1362600" y="56401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2" y="5"/>
                </a:moveTo>
                <a:cubicBezTo>
                  <a:pt x="1" y="5"/>
                  <a:pt x="-1" y="2"/>
                  <a:pt x="1" y="1"/>
                </a:cubicBezTo>
                <a:cubicBezTo>
                  <a:pt x="1" y="0"/>
                  <a:pt x="2" y="-1"/>
                  <a:pt x="3" y="0"/>
                </a:cubicBezTo>
                <a:cubicBezTo>
                  <a:pt x="4" y="0"/>
                  <a:pt x="6" y="1"/>
                  <a:pt x="6" y="2"/>
                </a:cubicBezTo>
                <a:cubicBezTo>
                  <a:pt x="6" y="4"/>
                  <a:pt x="3" y="5"/>
                  <a:pt x="2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8" name=""/>
          <p:cNvSpPr/>
          <p:nvPr/>
        </p:nvSpPr>
        <p:spPr>
          <a:xfrm>
            <a:off x="1178280" y="549792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438" y="35"/>
                </a:moveTo>
                <a:cubicBezTo>
                  <a:pt x="314" y="35"/>
                  <a:pt x="215" y="100"/>
                  <a:pt x="154" y="179"/>
                </a:cubicBezTo>
                <a:cubicBezTo>
                  <a:pt x="67" y="293"/>
                  <a:pt x="22" y="449"/>
                  <a:pt x="39" y="585"/>
                </a:cubicBezTo>
                <a:cubicBezTo>
                  <a:pt x="57" y="737"/>
                  <a:pt x="168" y="864"/>
                  <a:pt x="314" y="902"/>
                </a:cubicBezTo>
                <a:cubicBezTo>
                  <a:pt x="534" y="958"/>
                  <a:pt x="742" y="813"/>
                  <a:pt x="833" y="640"/>
                </a:cubicBezTo>
                <a:cubicBezTo>
                  <a:pt x="886" y="543"/>
                  <a:pt x="899" y="440"/>
                  <a:pt x="872" y="350"/>
                </a:cubicBezTo>
                <a:cubicBezTo>
                  <a:pt x="844" y="264"/>
                  <a:pt x="783" y="184"/>
                  <a:pt x="697" y="125"/>
                </a:cubicBezTo>
                <a:cubicBezTo>
                  <a:pt x="604" y="61"/>
                  <a:pt x="516" y="35"/>
                  <a:pt x="438" y="35"/>
                </a:cubicBezTo>
                <a:moveTo>
                  <a:pt x="412" y="949"/>
                </a:moveTo>
                <a:cubicBezTo>
                  <a:pt x="377" y="949"/>
                  <a:pt x="341" y="945"/>
                  <a:pt x="305" y="935"/>
                </a:cubicBezTo>
                <a:cubicBezTo>
                  <a:pt x="146" y="894"/>
                  <a:pt x="25" y="755"/>
                  <a:pt x="4" y="589"/>
                </a:cubicBezTo>
                <a:cubicBezTo>
                  <a:pt x="-13" y="442"/>
                  <a:pt x="32" y="281"/>
                  <a:pt x="127" y="158"/>
                </a:cubicBezTo>
                <a:lnTo>
                  <a:pt x="140" y="168"/>
                </a:lnTo>
                <a:lnTo>
                  <a:pt x="127" y="158"/>
                </a:lnTo>
                <a:cubicBezTo>
                  <a:pt x="235" y="17"/>
                  <a:pt x="455" y="-84"/>
                  <a:pt x="717" y="97"/>
                </a:cubicBezTo>
                <a:cubicBezTo>
                  <a:pt x="809" y="160"/>
                  <a:pt x="876" y="246"/>
                  <a:pt x="905" y="339"/>
                </a:cubicBezTo>
                <a:cubicBezTo>
                  <a:pt x="935" y="438"/>
                  <a:pt x="921" y="551"/>
                  <a:pt x="865" y="656"/>
                </a:cubicBezTo>
                <a:cubicBezTo>
                  <a:pt x="781" y="813"/>
                  <a:pt x="607" y="949"/>
                  <a:pt x="41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9" name=""/>
          <p:cNvSpPr/>
          <p:nvPr/>
        </p:nvSpPr>
        <p:spPr>
          <a:xfrm>
            <a:off x="1242720" y="5559120"/>
            <a:ext cx="186840" cy="206640"/>
          </a:xfrm>
          <a:custGeom>
            <a:avLst/>
            <a:gdLst/>
            <a:ahLst/>
            <a:rect l="0" t="0" r="r" b="b"/>
            <a:pathLst>
              <a:path w="519" h="574">
                <a:moveTo>
                  <a:pt x="249" y="35"/>
                </a:moveTo>
                <a:cubicBezTo>
                  <a:pt x="215" y="35"/>
                  <a:pt x="174" y="60"/>
                  <a:pt x="136" y="107"/>
                </a:cubicBezTo>
                <a:cubicBezTo>
                  <a:pt x="65" y="192"/>
                  <a:pt x="10" y="340"/>
                  <a:pt x="45" y="429"/>
                </a:cubicBezTo>
                <a:cubicBezTo>
                  <a:pt x="62" y="471"/>
                  <a:pt x="132" y="527"/>
                  <a:pt x="178" y="535"/>
                </a:cubicBezTo>
                <a:cubicBezTo>
                  <a:pt x="245" y="547"/>
                  <a:pt x="314" y="533"/>
                  <a:pt x="361" y="497"/>
                </a:cubicBezTo>
                <a:cubicBezTo>
                  <a:pt x="448" y="432"/>
                  <a:pt x="484" y="366"/>
                  <a:pt x="484" y="268"/>
                </a:cubicBezTo>
                <a:lnTo>
                  <a:pt x="484" y="251"/>
                </a:lnTo>
                <a:cubicBezTo>
                  <a:pt x="485" y="203"/>
                  <a:pt x="486" y="149"/>
                  <a:pt x="448" y="123"/>
                </a:cubicBezTo>
                <a:cubicBezTo>
                  <a:pt x="378" y="75"/>
                  <a:pt x="319" y="47"/>
                  <a:pt x="261" y="36"/>
                </a:cubicBezTo>
                <a:cubicBezTo>
                  <a:pt x="257" y="35"/>
                  <a:pt x="253" y="35"/>
                  <a:pt x="249" y="35"/>
                </a:cubicBezTo>
                <a:moveTo>
                  <a:pt x="224" y="574"/>
                </a:moveTo>
                <a:cubicBezTo>
                  <a:pt x="207" y="574"/>
                  <a:pt x="190" y="572"/>
                  <a:pt x="172" y="569"/>
                </a:cubicBezTo>
                <a:cubicBezTo>
                  <a:pt x="113" y="559"/>
                  <a:pt x="34" y="496"/>
                  <a:pt x="13" y="441"/>
                </a:cubicBezTo>
                <a:cubicBezTo>
                  <a:pt x="-27" y="339"/>
                  <a:pt x="30" y="179"/>
                  <a:pt x="109" y="84"/>
                </a:cubicBezTo>
                <a:cubicBezTo>
                  <a:pt x="162" y="22"/>
                  <a:pt x="218" y="-7"/>
                  <a:pt x="267" y="2"/>
                </a:cubicBezTo>
                <a:cubicBezTo>
                  <a:pt x="330" y="14"/>
                  <a:pt x="394" y="44"/>
                  <a:pt x="468" y="94"/>
                </a:cubicBezTo>
                <a:cubicBezTo>
                  <a:pt x="521" y="131"/>
                  <a:pt x="520" y="201"/>
                  <a:pt x="519" y="251"/>
                </a:cubicBezTo>
                <a:lnTo>
                  <a:pt x="519" y="268"/>
                </a:lnTo>
                <a:cubicBezTo>
                  <a:pt x="518" y="377"/>
                  <a:pt x="478" y="453"/>
                  <a:pt x="382" y="525"/>
                </a:cubicBezTo>
                <a:cubicBezTo>
                  <a:pt x="340" y="557"/>
                  <a:pt x="283" y="574"/>
                  <a:pt x="224" y="57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0" name=""/>
          <p:cNvSpPr/>
          <p:nvPr/>
        </p:nvSpPr>
        <p:spPr>
          <a:xfrm>
            <a:off x="871560" y="6002640"/>
            <a:ext cx="328680" cy="312120"/>
          </a:xfrm>
          <a:custGeom>
            <a:avLst/>
            <a:gdLst/>
            <a:ahLst/>
            <a:rect l="0" t="0" r="r" b="b"/>
            <a:pathLst>
              <a:path w="913" h="867">
                <a:moveTo>
                  <a:pt x="464" y="3"/>
                </a:moveTo>
                <a:cubicBezTo>
                  <a:pt x="321" y="22"/>
                  <a:pt x="175" y="98"/>
                  <a:pt x="84" y="215"/>
                </a:cubicBezTo>
                <a:cubicBezTo>
                  <a:pt x="-7" y="332"/>
                  <a:pt x="-33" y="507"/>
                  <a:pt x="53" y="653"/>
                </a:cubicBezTo>
                <a:cubicBezTo>
                  <a:pt x="175" y="861"/>
                  <a:pt x="438" y="901"/>
                  <a:pt x="625" y="844"/>
                </a:cubicBezTo>
                <a:cubicBezTo>
                  <a:pt x="722" y="814"/>
                  <a:pt x="816" y="754"/>
                  <a:pt x="867" y="658"/>
                </a:cubicBezTo>
                <a:cubicBezTo>
                  <a:pt x="913" y="571"/>
                  <a:pt x="924" y="467"/>
                  <a:pt x="905" y="365"/>
                </a:cubicBezTo>
                <a:cubicBezTo>
                  <a:pt x="847" y="43"/>
                  <a:pt x="609" y="-15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1" name=""/>
          <p:cNvSpPr/>
          <p:nvPr/>
        </p:nvSpPr>
        <p:spPr>
          <a:xfrm>
            <a:off x="1042920" y="61632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0" y="4"/>
                </a:moveTo>
                <a:cubicBezTo>
                  <a:pt x="0" y="3"/>
                  <a:pt x="0" y="1"/>
                  <a:pt x="2" y="0"/>
                </a:cubicBezTo>
                <a:cubicBezTo>
                  <a:pt x="3" y="-1"/>
                  <a:pt x="4" y="0"/>
                  <a:pt x="5" y="1"/>
                </a:cubicBezTo>
                <a:cubicBezTo>
                  <a:pt x="7" y="3"/>
                  <a:pt x="5" y="4"/>
                  <a:pt x="4" y="5"/>
                </a:cubicBezTo>
                <a:cubicBezTo>
                  <a:pt x="3" y="6"/>
                  <a:pt x="2" y="5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2" name=""/>
          <p:cNvSpPr/>
          <p:nvPr/>
        </p:nvSpPr>
        <p:spPr>
          <a:xfrm>
            <a:off x="833400" y="600300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1" y="21"/>
                </a:moveTo>
                <a:lnTo>
                  <a:pt x="483" y="38"/>
                </a:lnTo>
                <a:cubicBezTo>
                  <a:pt x="341" y="57"/>
                  <a:pt x="199" y="135"/>
                  <a:pt x="115" y="242"/>
                </a:cubicBezTo>
                <a:cubicBezTo>
                  <a:pt x="20" y="363"/>
                  <a:pt x="7" y="531"/>
                  <a:pt x="85" y="661"/>
                </a:cubicBezTo>
                <a:cubicBezTo>
                  <a:pt x="200" y="857"/>
                  <a:pt x="450" y="902"/>
                  <a:pt x="637" y="844"/>
                </a:cubicBezTo>
                <a:cubicBezTo>
                  <a:pt x="742" y="812"/>
                  <a:pt x="824" y="748"/>
                  <a:pt x="868" y="666"/>
                </a:cubicBezTo>
                <a:cubicBezTo>
                  <a:pt x="910" y="587"/>
                  <a:pt x="923" y="487"/>
                  <a:pt x="905" y="385"/>
                </a:cubicBezTo>
                <a:cubicBezTo>
                  <a:pt x="852" y="96"/>
                  <a:pt x="644" y="17"/>
                  <a:pt x="483" y="38"/>
                </a:cubicBezTo>
                <a:lnTo>
                  <a:pt x="481" y="21"/>
                </a:lnTo>
                <a:moveTo>
                  <a:pt x="479" y="903"/>
                </a:moveTo>
                <a:cubicBezTo>
                  <a:pt x="316" y="903"/>
                  <a:pt x="147" y="834"/>
                  <a:pt x="55" y="679"/>
                </a:cubicBezTo>
                <a:cubicBezTo>
                  <a:pt x="-30" y="536"/>
                  <a:pt x="-16" y="353"/>
                  <a:pt x="88" y="221"/>
                </a:cubicBezTo>
                <a:cubicBezTo>
                  <a:pt x="179" y="105"/>
                  <a:pt x="325" y="24"/>
                  <a:pt x="479" y="4"/>
                </a:cubicBezTo>
                <a:cubicBezTo>
                  <a:pt x="655" y="-20"/>
                  <a:pt x="881" y="66"/>
                  <a:pt x="939" y="379"/>
                </a:cubicBezTo>
                <a:cubicBezTo>
                  <a:pt x="959" y="489"/>
                  <a:pt x="945" y="596"/>
                  <a:pt x="899" y="682"/>
                </a:cubicBezTo>
                <a:cubicBezTo>
                  <a:pt x="851" y="773"/>
                  <a:pt x="761" y="842"/>
                  <a:pt x="647" y="877"/>
                </a:cubicBezTo>
                <a:cubicBezTo>
                  <a:pt x="595" y="893"/>
                  <a:pt x="537" y="903"/>
                  <a:pt x="47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3" name=""/>
          <p:cNvSpPr/>
          <p:nvPr/>
        </p:nvSpPr>
        <p:spPr>
          <a:xfrm>
            <a:off x="902880" y="606960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6" y="34"/>
                  <a:pt x="346" y="35"/>
                  <a:pt x="336" y="36"/>
                </a:cubicBezTo>
                <a:cubicBezTo>
                  <a:pt x="226" y="45"/>
                  <a:pt x="82" y="110"/>
                  <a:pt x="44" y="199"/>
                </a:cubicBezTo>
                <a:cubicBezTo>
                  <a:pt x="26" y="241"/>
                  <a:pt x="35" y="330"/>
                  <a:pt x="62" y="369"/>
                </a:cubicBezTo>
                <a:cubicBezTo>
                  <a:pt x="103" y="424"/>
                  <a:pt x="161" y="463"/>
                  <a:pt x="220" y="471"/>
                </a:cubicBezTo>
                <a:cubicBezTo>
                  <a:pt x="326" y="486"/>
                  <a:pt x="398" y="464"/>
                  <a:pt x="467" y="396"/>
                </a:cubicBezTo>
                <a:lnTo>
                  <a:pt x="479" y="385"/>
                </a:lnTo>
                <a:cubicBezTo>
                  <a:pt x="514" y="351"/>
                  <a:pt x="553" y="314"/>
                  <a:pt x="545" y="268"/>
                </a:cubicBezTo>
                <a:cubicBezTo>
                  <a:pt x="530" y="185"/>
                  <a:pt x="507" y="123"/>
                  <a:pt x="474" y="74"/>
                </a:cubicBezTo>
                <a:cubicBezTo>
                  <a:pt x="457" y="48"/>
                  <a:pt x="418" y="34"/>
                  <a:pt x="366" y="34"/>
                </a:cubicBezTo>
                <a:moveTo>
                  <a:pt x="279" y="510"/>
                </a:moveTo>
                <a:cubicBezTo>
                  <a:pt x="259" y="510"/>
                  <a:pt x="238" y="509"/>
                  <a:pt x="215" y="505"/>
                </a:cubicBezTo>
                <a:cubicBezTo>
                  <a:pt x="147" y="496"/>
                  <a:pt x="79" y="452"/>
                  <a:pt x="34" y="389"/>
                </a:cubicBezTo>
                <a:cubicBezTo>
                  <a:pt x="0" y="339"/>
                  <a:pt x="-11" y="239"/>
                  <a:pt x="12" y="184"/>
                </a:cubicBezTo>
                <a:cubicBezTo>
                  <a:pt x="56" y="84"/>
                  <a:pt x="210" y="12"/>
                  <a:pt x="333" y="1"/>
                </a:cubicBezTo>
                <a:cubicBezTo>
                  <a:pt x="414" y="-6"/>
                  <a:pt x="475" y="13"/>
                  <a:pt x="503" y="55"/>
                </a:cubicBezTo>
                <a:cubicBezTo>
                  <a:pt x="539" y="108"/>
                  <a:pt x="563" y="174"/>
                  <a:pt x="579" y="262"/>
                </a:cubicBezTo>
                <a:cubicBezTo>
                  <a:pt x="591" y="326"/>
                  <a:pt x="540" y="374"/>
                  <a:pt x="503" y="410"/>
                </a:cubicBezTo>
                <a:lnTo>
                  <a:pt x="491" y="421"/>
                </a:lnTo>
                <a:cubicBezTo>
                  <a:pt x="430" y="482"/>
                  <a:pt x="364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4" name=""/>
          <p:cNvSpPr/>
          <p:nvPr/>
        </p:nvSpPr>
        <p:spPr>
          <a:xfrm>
            <a:off x="1491840" y="50871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3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2" y="950"/>
                  <a:pt x="580" y="887"/>
                </a:cubicBezTo>
                <a:cubicBezTo>
                  <a:pt x="804" y="797"/>
                  <a:pt x="884" y="543"/>
                  <a:pt x="855" y="350"/>
                </a:cubicBezTo>
                <a:cubicBezTo>
                  <a:pt x="840" y="248"/>
                  <a:pt x="795" y="148"/>
                  <a:pt x="707" y="83"/>
                </a:cubicBezTo>
                <a:cubicBezTo>
                  <a:pt x="629" y="24"/>
                  <a:pt x="526" y="-3"/>
                  <a:pt x="423" y="0"/>
                </a:cubicBezTo>
                <a:cubicBezTo>
                  <a:pt x="97" y="11"/>
                  <a:pt x="4" y="236"/>
                  <a:pt x="0" y="38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5" name=""/>
          <p:cNvSpPr/>
          <p:nvPr/>
        </p:nvSpPr>
        <p:spPr>
          <a:xfrm>
            <a:off x="1642680" y="52452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4" y="6"/>
                </a:moveTo>
                <a:cubicBezTo>
                  <a:pt x="2" y="6"/>
                  <a:pt x="1" y="6"/>
                  <a:pt x="0" y="4"/>
                </a:cubicBezTo>
                <a:cubicBezTo>
                  <a:pt x="0" y="3"/>
                  <a:pt x="0" y="1"/>
                  <a:pt x="2" y="1"/>
                </a:cubicBezTo>
                <a:cubicBezTo>
                  <a:pt x="4" y="-1"/>
                  <a:pt x="5" y="1"/>
                  <a:pt x="5" y="2"/>
                </a:cubicBezTo>
                <a:cubicBezTo>
                  <a:pt x="6" y="3"/>
                  <a:pt x="5" y="4"/>
                  <a:pt x="4" y="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6" name=""/>
          <p:cNvSpPr/>
          <p:nvPr/>
        </p:nvSpPr>
        <p:spPr>
          <a:xfrm>
            <a:off x="1547280" y="517932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3" y="37"/>
                  <a:pt x="148" y="50"/>
                  <a:pt x="95" y="75"/>
                </a:cubicBezTo>
                <a:cubicBezTo>
                  <a:pt x="62" y="91"/>
                  <a:pt x="40" y="139"/>
                  <a:pt x="36" y="206"/>
                </a:cubicBezTo>
                <a:cubicBezTo>
                  <a:pt x="29" y="318"/>
                  <a:pt x="72" y="468"/>
                  <a:pt x="153" y="520"/>
                </a:cubicBezTo>
                <a:cubicBezTo>
                  <a:pt x="192" y="544"/>
                  <a:pt x="281" y="548"/>
                  <a:pt x="323" y="527"/>
                </a:cubicBezTo>
                <a:cubicBezTo>
                  <a:pt x="384" y="496"/>
                  <a:pt x="431" y="444"/>
                  <a:pt x="449" y="388"/>
                </a:cubicBezTo>
                <a:cubicBezTo>
                  <a:pt x="480" y="284"/>
                  <a:pt x="469" y="209"/>
                  <a:pt x="412" y="131"/>
                </a:cubicBezTo>
                <a:lnTo>
                  <a:pt x="402" y="117"/>
                </a:lnTo>
                <a:cubicBezTo>
                  <a:pt x="374" y="78"/>
                  <a:pt x="344" y="35"/>
                  <a:pt x="299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5" y="549"/>
                </a:cubicBezTo>
                <a:cubicBezTo>
                  <a:pt x="42" y="490"/>
                  <a:pt x="-6" y="328"/>
                  <a:pt x="1" y="204"/>
                </a:cubicBezTo>
                <a:cubicBezTo>
                  <a:pt x="7" y="122"/>
                  <a:pt x="34" y="66"/>
                  <a:pt x="80" y="44"/>
                </a:cubicBezTo>
                <a:cubicBezTo>
                  <a:pt x="138" y="17"/>
                  <a:pt x="207" y="3"/>
                  <a:pt x="295" y="0"/>
                </a:cubicBezTo>
                <a:cubicBezTo>
                  <a:pt x="359" y="-3"/>
                  <a:pt x="401" y="55"/>
                  <a:pt x="430" y="97"/>
                </a:cubicBezTo>
                <a:lnTo>
                  <a:pt x="441" y="110"/>
                </a:lnTo>
                <a:cubicBezTo>
                  <a:pt x="504" y="198"/>
                  <a:pt x="516" y="284"/>
                  <a:pt x="482" y="398"/>
                </a:cubicBezTo>
                <a:cubicBezTo>
                  <a:pt x="463" y="463"/>
                  <a:pt x="408" y="523"/>
                  <a:pt x="339" y="558"/>
                </a:cubicBezTo>
                <a:cubicBezTo>
                  <a:pt x="315" y="570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7" name=""/>
          <p:cNvSpPr/>
          <p:nvPr/>
        </p:nvSpPr>
        <p:spPr>
          <a:xfrm>
            <a:off x="1479600" y="511596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4"/>
                </a:moveTo>
                <a:cubicBezTo>
                  <a:pt x="452" y="34"/>
                  <a:pt x="446" y="34"/>
                  <a:pt x="441" y="35"/>
                </a:cubicBezTo>
                <a:cubicBezTo>
                  <a:pt x="147" y="43"/>
                  <a:pt x="39" y="236"/>
                  <a:pt x="35" y="399"/>
                </a:cubicBezTo>
                <a:cubicBezTo>
                  <a:pt x="32" y="544"/>
                  <a:pt x="88" y="695"/>
                  <a:pt x="181" y="794"/>
                </a:cubicBezTo>
                <a:cubicBezTo>
                  <a:pt x="286" y="906"/>
                  <a:pt x="451" y="943"/>
                  <a:pt x="591" y="887"/>
                </a:cubicBezTo>
                <a:cubicBezTo>
                  <a:pt x="802" y="803"/>
                  <a:pt x="884" y="563"/>
                  <a:pt x="856" y="368"/>
                </a:cubicBezTo>
                <a:cubicBezTo>
                  <a:pt x="840" y="259"/>
                  <a:pt x="788" y="168"/>
                  <a:pt x="714" y="113"/>
                </a:cubicBezTo>
                <a:cubicBezTo>
                  <a:pt x="645" y="62"/>
                  <a:pt x="555" y="34"/>
                  <a:pt x="457" y="34"/>
                </a:cubicBezTo>
                <a:moveTo>
                  <a:pt x="456" y="948"/>
                </a:moveTo>
                <a:cubicBezTo>
                  <a:pt x="345" y="948"/>
                  <a:pt x="235" y="902"/>
                  <a:pt x="156" y="818"/>
                </a:cubicBezTo>
                <a:cubicBezTo>
                  <a:pt x="55" y="711"/>
                  <a:pt x="-3" y="554"/>
                  <a:pt x="0" y="398"/>
                </a:cubicBezTo>
                <a:cubicBezTo>
                  <a:pt x="4" y="220"/>
                  <a:pt x="122" y="9"/>
                  <a:pt x="440" y="0"/>
                </a:cubicBezTo>
                <a:cubicBezTo>
                  <a:pt x="552" y="-3"/>
                  <a:pt x="656" y="27"/>
                  <a:pt x="734" y="85"/>
                </a:cubicBezTo>
                <a:cubicBezTo>
                  <a:pt x="818" y="146"/>
                  <a:pt x="873" y="245"/>
                  <a:pt x="890" y="363"/>
                </a:cubicBezTo>
                <a:cubicBezTo>
                  <a:pt x="920" y="571"/>
                  <a:pt x="832" y="828"/>
                  <a:pt x="604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1365120" y="594540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3" y="743"/>
                </a:moveTo>
                <a:cubicBezTo>
                  <a:pt x="241" y="839"/>
                  <a:pt x="395" y="898"/>
                  <a:pt x="543" y="890"/>
                </a:cubicBezTo>
                <a:cubicBezTo>
                  <a:pt x="691" y="881"/>
                  <a:pt x="840" y="784"/>
                  <a:pt x="892" y="623"/>
                </a:cubicBezTo>
                <a:cubicBezTo>
                  <a:pt x="967" y="394"/>
                  <a:pt x="824" y="170"/>
                  <a:pt x="657" y="67"/>
                </a:cubicBezTo>
                <a:cubicBezTo>
                  <a:pt x="570" y="14"/>
                  <a:pt x="464" y="-16"/>
                  <a:pt x="358" y="9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0"/>
                  <a:pt x="23" y="647"/>
                  <a:pt x="133" y="74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9" name=""/>
          <p:cNvSpPr/>
          <p:nvPr/>
        </p:nvSpPr>
        <p:spPr>
          <a:xfrm>
            <a:off x="1525680" y="61095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4"/>
                </a:moveTo>
                <a:cubicBezTo>
                  <a:pt x="4" y="5"/>
                  <a:pt x="3" y="6"/>
                  <a:pt x="2" y="6"/>
                </a:cubicBezTo>
                <a:cubicBezTo>
                  <a:pt x="1" y="5"/>
                  <a:pt x="-1" y="4"/>
                  <a:pt x="1" y="2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6" y="2"/>
                  <a:pt x="6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0" name=""/>
          <p:cNvSpPr/>
          <p:nvPr/>
        </p:nvSpPr>
        <p:spPr>
          <a:xfrm>
            <a:off x="1442880" y="604476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2" y="189"/>
                  <a:pt x="37" y="246"/>
                </a:cubicBezTo>
                <a:cubicBezTo>
                  <a:pt x="27" y="282"/>
                  <a:pt x="50" y="329"/>
                  <a:pt x="99" y="376"/>
                </a:cubicBezTo>
                <a:cubicBezTo>
                  <a:pt x="179" y="452"/>
                  <a:pt x="323" y="516"/>
                  <a:pt x="414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4"/>
                  <a:pt x="535" y="225"/>
                  <a:pt x="503" y="175"/>
                </a:cubicBezTo>
                <a:cubicBezTo>
                  <a:pt x="444" y="85"/>
                  <a:pt x="380" y="46"/>
                  <a:pt x="283" y="39"/>
                </a:cubicBezTo>
                <a:lnTo>
                  <a:pt x="265" y="38"/>
                </a:lnTo>
                <a:cubicBezTo>
                  <a:pt x="250" y="36"/>
                  <a:pt x="233" y="35"/>
                  <a:pt x="218" y="35"/>
                </a:cubicBezTo>
                <a:moveTo>
                  <a:pt x="365" y="529"/>
                </a:moveTo>
                <a:cubicBezTo>
                  <a:pt x="266" y="529"/>
                  <a:pt x="148" y="471"/>
                  <a:pt x="75" y="401"/>
                </a:cubicBezTo>
                <a:cubicBezTo>
                  <a:pt x="16" y="345"/>
                  <a:pt x="-10" y="286"/>
                  <a:pt x="3" y="237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7" y="-1"/>
                  <a:pt x="269" y="3"/>
                </a:cubicBezTo>
                <a:lnTo>
                  <a:pt x="286" y="4"/>
                </a:lnTo>
                <a:cubicBezTo>
                  <a:pt x="393" y="12"/>
                  <a:pt x="467" y="58"/>
                  <a:pt x="532" y="156"/>
                </a:cubicBezTo>
                <a:cubicBezTo>
                  <a:pt x="570" y="214"/>
                  <a:pt x="581" y="293"/>
                  <a:pt x="563" y="369"/>
                </a:cubicBezTo>
                <a:cubicBezTo>
                  <a:pt x="549" y="428"/>
                  <a:pt x="480" y="503"/>
                  <a:pt x="425" y="520"/>
                </a:cubicBezTo>
                <a:cubicBezTo>
                  <a:pt x="406" y="526"/>
                  <a:pt x="386" y="529"/>
                  <a:pt x="365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1" name=""/>
          <p:cNvSpPr/>
          <p:nvPr/>
        </p:nvSpPr>
        <p:spPr>
          <a:xfrm>
            <a:off x="1381680" y="59662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0" y="843"/>
                  <a:pt x="423" y="897"/>
                  <a:pt x="559" y="889"/>
                </a:cubicBezTo>
                <a:cubicBezTo>
                  <a:pt x="712" y="881"/>
                  <a:pt x="847" y="779"/>
                  <a:pt x="894" y="635"/>
                </a:cubicBezTo>
                <a:cubicBezTo>
                  <a:pt x="964" y="418"/>
                  <a:pt x="833" y="202"/>
                  <a:pt x="666" y="99"/>
                </a:cubicBezTo>
                <a:cubicBezTo>
                  <a:pt x="572" y="41"/>
                  <a:pt x="470" y="22"/>
                  <a:pt x="378" y="43"/>
                </a:cubicBezTo>
                <a:cubicBezTo>
                  <a:pt x="291" y="64"/>
                  <a:pt x="208" y="120"/>
                  <a:pt x="144" y="202"/>
                </a:cubicBezTo>
                <a:cubicBezTo>
                  <a:pt x="-38" y="433"/>
                  <a:pt x="40" y="641"/>
                  <a:pt x="162" y="748"/>
                </a:cubicBezTo>
                <a:moveTo>
                  <a:pt x="532" y="925"/>
                </a:moveTo>
                <a:cubicBezTo>
                  <a:pt x="392" y="925"/>
                  <a:pt x="248" y="870"/>
                  <a:pt x="139" y="774"/>
                </a:cubicBezTo>
                <a:cubicBezTo>
                  <a:pt x="6" y="657"/>
                  <a:pt x="-81" y="430"/>
                  <a:pt x="116" y="180"/>
                </a:cubicBezTo>
                <a:cubicBezTo>
                  <a:pt x="185" y="93"/>
                  <a:pt x="276" y="32"/>
                  <a:pt x="370" y="10"/>
                </a:cubicBezTo>
                <a:cubicBezTo>
                  <a:pt x="471" y="-14"/>
                  <a:pt x="582" y="7"/>
                  <a:pt x="684" y="70"/>
                </a:cubicBezTo>
                <a:cubicBezTo>
                  <a:pt x="862" y="179"/>
                  <a:pt x="1003" y="412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2" y="925"/>
                  <a:pt x="542" y="925"/>
                  <a:pt x="532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2" name=""/>
          <p:cNvSpPr/>
          <p:nvPr/>
        </p:nvSpPr>
        <p:spPr>
          <a:xfrm>
            <a:off x="2026440" y="501264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2" y="21"/>
                  <a:pt x="175" y="97"/>
                  <a:pt x="84" y="213"/>
                </a:cubicBezTo>
                <a:cubicBezTo>
                  <a:pt x="-8" y="330"/>
                  <a:pt x="-34" y="506"/>
                  <a:pt x="52" y="652"/>
                </a:cubicBezTo>
                <a:cubicBezTo>
                  <a:pt x="174" y="860"/>
                  <a:pt x="438" y="900"/>
                  <a:pt x="625" y="843"/>
                </a:cubicBezTo>
                <a:cubicBezTo>
                  <a:pt x="723" y="813"/>
                  <a:pt x="816" y="753"/>
                  <a:pt x="867" y="657"/>
                </a:cubicBezTo>
                <a:cubicBezTo>
                  <a:pt x="913" y="570"/>
                  <a:pt x="923" y="466"/>
                  <a:pt x="905" y="364"/>
                </a:cubicBezTo>
                <a:cubicBezTo>
                  <a:pt x="846" y="43"/>
                  <a:pt x="610" y="-16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3" name=""/>
          <p:cNvSpPr/>
          <p:nvPr/>
        </p:nvSpPr>
        <p:spPr>
          <a:xfrm>
            <a:off x="2197440" y="51728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4"/>
                </a:moveTo>
                <a:cubicBezTo>
                  <a:pt x="0" y="3"/>
                  <a:pt x="0" y="2"/>
                  <a:pt x="1" y="0"/>
                </a:cubicBezTo>
                <a:cubicBezTo>
                  <a:pt x="3" y="0"/>
                  <a:pt x="5" y="0"/>
                  <a:pt x="5" y="2"/>
                </a:cubicBezTo>
                <a:cubicBezTo>
                  <a:pt x="6" y="3"/>
                  <a:pt x="6" y="5"/>
                  <a:pt x="5" y="5"/>
                </a:cubicBezTo>
                <a:cubicBezTo>
                  <a:pt x="4" y="7"/>
                  <a:pt x="3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4" name=""/>
          <p:cNvSpPr/>
          <p:nvPr/>
        </p:nvSpPr>
        <p:spPr>
          <a:xfrm>
            <a:off x="1988280" y="501264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83" y="38"/>
                </a:moveTo>
                <a:cubicBezTo>
                  <a:pt x="340" y="57"/>
                  <a:pt x="199" y="135"/>
                  <a:pt x="115" y="243"/>
                </a:cubicBezTo>
                <a:cubicBezTo>
                  <a:pt x="20" y="363"/>
                  <a:pt x="8" y="531"/>
                  <a:pt x="84" y="661"/>
                </a:cubicBezTo>
                <a:cubicBezTo>
                  <a:pt x="200" y="857"/>
                  <a:pt x="449" y="902"/>
                  <a:pt x="637" y="844"/>
                </a:cubicBezTo>
                <a:cubicBezTo>
                  <a:pt x="743" y="812"/>
                  <a:pt x="825" y="749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5" y="17"/>
                  <a:pt x="483" y="38"/>
                </a:cubicBezTo>
                <a:moveTo>
                  <a:pt x="479" y="902"/>
                </a:moveTo>
                <a:cubicBezTo>
                  <a:pt x="316" y="902"/>
                  <a:pt x="146" y="835"/>
                  <a:pt x="54" y="679"/>
                </a:cubicBezTo>
                <a:cubicBezTo>
                  <a:pt x="-29" y="537"/>
                  <a:pt x="-16" y="353"/>
                  <a:pt x="87" y="221"/>
                </a:cubicBezTo>
                <a:cubicBezTo>
                  <a:pt x="179" y="105"/>
                  <a:pt x="325" y="23"/>
                  <a:pt x="478" y="3"/>
                </a:cubicBezTo>
                <a:cubicBezTo>
                  <a:pt x="656" y="-19"/>
                  <a:pt x="882" y="66"/>
                  <a:pt x="939" y="379"/>
                </a:cubicBezTo>
                <a:cubicBezTo>
                  <a:pt x="959" y="489"/>
                  <a:pt x="945" y="597"/>
                  <a:pt x="899" y="682"/>
                </a:cubicBezTo>
                <a:cubicBezTo>
                  <a:pt x="851" y="773"/>
                  <a:pt x="762" y="842"/>
                  <a:pt x="648" y="877"/>
                </a:cubicBezTo>
                <a:cubicBezTo>
                  <a:pt x="594" y="893"/>
                  <a:pt x="537" y="902"/>
                  <a:pt x="479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5" name=""/>
          <p:cNvSpPr/>
          <p:nvPr/>
        </p:nvSpPr>
        <p:spPr>
          <a:xfrm>
            <a:off x="2057400" y="507924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5"/>
                </a:moveTo>
                <a:cubicBezTo>
                  <a:pt x="356" y="35"/>
                  <a:pt x="346" y="35"/>
                  <a:pt x="336" y="36"/>
                </a:cubicBezTo>
                <a:cubicBezTo>
                  <a:pt x="225" y="46"/>
                  <a:pt x="83" y="111"/>
                  <a:pt x="44" y="198"/>
                </a:cubicBezTo>
                <a:cubicBezTo>
                  <a:pt x="26" y="240"/>
                  <a:pt x="36" y="329"/>
                  <a:pt x="63" y="368"/>
                </a:cubicBezTo>
                <a:cubicBezTo>
                  <a:pt x="102" y="425"/>
                  <a:pt x="161" y="463"/>
                  <a:pt x="219" y="471"/>
                </a:cubicBezTo>
                <a:cubicBezTo>
                  <a:pt x="326" y="486"/>
                  <a:pt x="399" y="465"/>
                  <a:pt x="468" y="396"/>
                </a:cubicBezTo>
                <a:lnTo>
                  <a:pt x="480" y="384"/>
                </a:lnTo>
                <a:cubicBezTo>
                  <a:pt x="514" y="351"/>
                  <a:pt x="554" y="313"/>
                  <a:pt x="545" y="267"/>
                </a:cubicBezTo>
                <a:cubicBezTo>
                  <a:pt x="530" y="185"/>
                  <a:pt x="508" y="124"/>
                  <a:pt x="475" y="74"/>
                </a:cubicBezTo>
                <a:cubicBezTo>
                  <a:pt x="457" y="49"/>
                  <a:pt x="418" y="35"/>
                  <a:pt x="366" y="35"/>
                </a:cubicBezTo>
                <a:moveTo>
                  <a:pt x="279" y="510"/>
                </a:moveTo>
                <a:cubicBezTo>
                  <a:pt x="259" y="510"/>
                  <a:pt x="237" y="509"/>
                  <a:pt x="214" y="506"/>
                </a:cubicBezTo>
                <a:cubicBezTo>
                  <a:pt x="146" y="496"/>
                  <a:pt x="79" y="452"/>
                  <a:pt x="35" y="388"/>
                </a:cubicBezTo>
                <a:cubicBezTo>
                  <a:pt x="0" y="339"/>
                  <a:pt x="-11" y="238"/>
                  <a:pt x="13" y="185"/>
                </a:cubicBezTo>
                <a:cubicBezTo>
                  <a:pt x="57" y="84"/>
                  <a:pt x="210" y="12"/>
                  <a:pt x="333" y="1"/>
                </a:cubicBezTo>
                <a:cubicBezTo>
                  <a:pt x="415" y="-6"/>
                  <a:pt x="475" y="13"/>
                  <a:pt x="503" y="55"/>
                </a:cubicBezTo>
                <a:cubicBezTo>
                  <a:pt x="539" y="108"/>
                  <a:pt x="563" y="174"/>
                  <a:pt x="579" y="261"/>
                </a:cubicBezTo>
                <a:cubicBezTo>
                  <a:pt x="591" y="325"/>
                  <a:pt x="541" y="374"/>
                  <a:pt x="504" y="410"/>
                </a:cubicBezTo>
                <a:lnTo>
                  <a:pt x="492" y="421"/>
                </a:lnTo>
                <a:cubicBezTo>
                  <a:pt x="430" y="482"/>
                  <a:pt x="363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6" name=""/>
          <p:cNvSpPr/>
          <p:nvPr/>
        </p:nvSpPr>
        <p:spPr>
          <a:xfrm>
            <a:off x="2508840" y="502236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133" y="745"/>
                </a:moveTo>
                <a:cubicBezTo>
                  <a:pt x="241" y="839"/>
                  <a:pt x="395" y="898"/>
                  <a:pt x="542" y="890"/>
                </a:cubicBezTo>
                <a:cubicBezTo>
                  <a:pt x="690" y="881"/>
                  <a:pt x="840" y="785"/>
                  <a:pt x="892" y="623"/>
                </a:cubicBezTo>
                <a:cubicBezTo>
                  <a:pt x="967" y="394"/>
                  <a:pt x="824" y="170"/>
                  <a:pt x="656" y="68"/>
                </a:cubicBezTo>
                <a:cubicBezTo>
                  <a:pt x="569" y="14"/>
                  <a:pt x="463" y="-16"/>
                  <a:pt x="357" y="10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1"/>
                  <a:pt x="23" y="647"/>
                  <a:pt x="133" y="74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7" name=""/>
          <p:cNvSpPr/>
          <p:nvPr/>
        </p:nvSpPr>
        <p:spPr>
          <a:xfrm>
            <a:off x="2669400" y="51865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2"/>
                </a:moveTo>
                <a:cubicBezTo>
                  <a:pt x="4" y="5"/>
                  <a:pt x="2" y="5"/>
                  <a:pt x="1" y="5"/>
                </a:cubicBezTo>
                <a:cubicBezTo>
                  <a:pt x="0" y="5"/>
                  <a:pt x="-1" y="2"/>
                  <a:pt x="0" y="1"/>
                </a:cubicBezTo>
                <a:cubicBezTo>
                  <a:pt x="0" y="0"/>
                  <a:pt x="1" y="-1"/>
                  <a:pt x="2" y="0"/>
                </a:cubicBezTo>
                <a:cubicBezTo>
                  <a:pt x="5" y="0"/>
                  <a:pt x="5" y="1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8" name=""/>
          <p:cNvSpPr/>
          <p:nvPr/>
        </p:nvSpPr>
        <p:spPr>
          <a:xfrm>
            <a:off x="2586600" y="512136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2" y="189"/>
                  <a:pt x="37" y="246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3"/>
                  <a:pt x="322" y="517"/>
                  <a:pt x="414" y="487"/>
                </a:cubicBezTo>
                <a:cubicBezTo>
                  <a:pt x="457" y="474"/>
                  <a:pt x="518" y="408"/>
                  <a:pt x="529" y="362"/>
                </a:cubicBezTo>
                <a:cubicBezTo>
                  <a:pt x="545" y="295"/>
                  <a:pt x="536" y="225"/>
                  <a:pt x="502" y="176"/>
                </a:cubicBezTo>
                <a:cubicBezTo>
                  <a:pt x="443" y="86"/>
                  <a:pt x="379" y="46"/>
                  <a:pt x="282" y="39"/>
                </a:cubicBezTo>
                <a:lnTo>
                  <a:pt x="265" y="38"/>
                </a:lnTo>
                <a:cubicBezTo>
                  <a:pt x="250" y="37"/>
                  <a:pt x="234" y="35"/>
                  <a:pt x="218" y="35"/>
                </a:cubicBezTo>
                <a:moveTo>
                  <a:pt x="364" y="529"/>
                </a:moveTo>
                <a:cubicBezTo>
                  <a:pt x="266" y="529"/>
                  <a:pt x="148" y="471"/>
                  <a:pt x="75" y="402"/>
                </a:cubicBezTo>
                <a:cubicBezTo>
                  <a:pt x="16" y="345"/>
                  <a:pt x="-10" y="288"/>
                  <a:pt x="3" y="238"/>
                </a:cubicBezTo>
                <a:cubicBezTo>
                  <a:pt x="19" y="176"/>
                  <a:pt x="53" y="114"/>
                  <a:pt x="108" y="44"/>
                </a:cubicBezTo>
                <a:cubicBezTo>
                  <a:pt x="148" y="-7"/>
                  <a:pt x="217" y="-1"/>
                  <a:pt x="268" y="3"/>
                </a:cubicBezTo>
                <a:lnTo>
                  <a:pt x="285" y="5"/>
                </a:lnTo>
                <a:cubicBezTo>
                  <a:pt x="392" y="12"/>
                  <a:pt x="466" y="58"/>
                  <a:pt x="532" y="157"/>
                </a:cubicBezTo>
                <a:cubicBezTo>
                  <a:pt x="570" y="214"/>
                  <a:pt x="581" y="294"/>
                  <a:pt x="563" y="370"/>
                </a:cubicBezTo>
                <a:cubicBezTo>
                  <a:pt x="549" y="428"/>
                  <a:pt x="480" y="503"/>
                  <a:pt x="424" y="521"/>
                </a:cubicBezTo>
                <a:cubicBezTo>
                  <a:pt x="405" y="527"/>
                  <a:pt x="385" y="529"/>
                  <a:pt x="364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9" name=""/>
          <p:cNvSpPr/>
          <p:nvPr/>
        </p:nvSpPr>
        <p:spPr>
          <a:xfrm>
            <a:off x="2525400" y="50428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9"/>
                </a:moveTo>
                <a:cubicBezTo>
                  <a:pt x="270" y="843"/>
                  <a:pt x="422" y="898"/>
                  <a:pt x="558" y="890"/>
                </a:cubicBezTo>
                <a:cubicBezTo>
                  <a:pt x="711" y="881"/>
                  <a:pt x="846" y="779"/>
                  <a:pt x="893" y="636"/>
                </a:cubicBezTo>
                <a:cubicBezTo>
                  <a:pt x="963" y="420"/>
                  <a:pt x="832" y="202"/>
                  <a:pt x="665" y="99"/>
                </a:cubicBezTo>
                <a:cubicBezTo>
                  <a:pt x="571" y="42"/>
                  <a:pt x="469" y="22"/>
                  <a:pt x="378" y="43"/>
                </a:cubicBezTo>
                <a:cubicBezTo>
                  <a:pt x="291" y="64"/>
                  <a:pt x="208" y="121"/>
                  <a:pt x="144" y="202"/>
                </a:cubicBezTo>
                <a:cubicBezTo>
                  <a:pt x="-39" y="434"/>
                  <a:pt x="39" y="641"/>
                  <a:pt x="162" y="749"/>
                </a:cubicBezTo>
                <a:moveTo>
                  <a:pt x="531" y="925"/>
                </a:moveTo>
                <a:cubicBezTo>
                  <a:pt x="392" y="925"/>
                  <a:pt x="248" y="870"/>
                  <a:pt x="139" y="775"/>
                </a:cubicBezTo>
                <a:cubicBezTo>
                  <a:pt x="5" y="657"/>
                  <a:pt x="-82" y="432"/>
                  <a:pt x="116" y="181"/>
                </a:cubicBezTo>
                <a:cubicBezTo>
                  <a:pt x="185" y="93"/>
                  <a:pt x="276" y="32"/>
                  <a:pt x="370" y="10"/>
                </a:cubicBezTo>
                <a:cubicBezTo>
                  <a:pt x="470" y="-14"/>
                  <a:pt x="581" y="7"/>
                  <a:pt x="683" y="70"/>
                </a:cubicBezTo>
                <a:cubicBezTo>
                  <a:pt x="861" y="180"/>
                  <a:pt x="1002" y="413"/>
                  <a:pt x="926" y="646"/>
                </a:cubicBezTo>
                <a:cubicBezTo>
                  <a:pt x="874" y="803"/>
                  <a:pt x="728" y="915"/>
                  <a:pt x="560" y="924"/>
                </a:cubicBezTo>
                <a:cubicBezTo>
                  <a:pt x="551" y="925"/>
                  <a:pt x="541" y="925"/>
                  <a:pt x="531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0" name=""/>
          <p:cNvSpPr/>
          <p:nvPr/>
        </p:nvSpPr>
        <p:spPr>
          <a:xfrm>
            <a:off x="1260000" y="696780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49" y="864"/>
                </a:moveTo>
                <a:cubicBezTo>
                  <a:pt x="592" y="846"/>
                  <a:pt x="739" y="770"/>
                  <a:pt x="830" y="654"/>
                </a:cubicBezTo>
                <a:cubicBezTo>
                  <a:pt x="921" y="537"/>
                  <a:pt x="947" y="362"/>
                  <a:pt x="861" y="216"/>
                </a:cubicBezTo>
                <a:cubicBezTo>
                  <a:pt x="739" y="7"/>
                  <a:pt x="475" y="-33"/>
                  <a:pt x="288" y="24"/>
                </a:cubicBezTo>
                <a:cubicBezTo>
                  <a:pt x="190" y="54"/>
                  <a:pt x="98" y="114"/>
                  <a:pt x="47" y="211"/>
                </a:cubicBezTo>
                <a:cubicBezTo>
                  <a:pt x="0" y="298"/>
                  <a:pt x="-10" y="402"/>
                  <a:pt x="9" y="504"/>
                </a:cubicBezTo>
                <a:cubicBezTo>
                  <a:pt x="67" y="825"/>
                  <a:pt x="304" y="883"/>
                  <a:pt x="449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1" name=""/>
          <p:cNvSpPr/>
          <p:nvPr/>
        </p:nvSpPr>
        <p:spPr>
          <a:xfrm>
            <a:off x="1415880" y="71179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5" y="3"/>
                  <a:pt x="5" y="4"/>
                  <a:pt x="4" y="5"/>
                </a:cubicBezTo>
                <a:cubicBezTo>
                  <a:pt x="3" y="5"/>
                  <a:pt x="2" y="5"/>
                  <a:pt x="0" y="4"/>
                </a:cubicBezTo>
                <a:cubicBezTo>
                  <a:pt x="-1" y="3"/>
                  <a:pt x="0" y="1"/>
                  <a:pt x="2" y="0"/>
                </a:cubicBezTo>
                <a:cubicBezTo>
                  <a:pt x="2" y="-1"/>
                  <a:pt x="4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2" name=""/>
          <p:cNvSpPr/>
          <p:nvPr/>
        </p:nvSpPr>
        <p:spPr>
          <a:xfrm>
            <a:off x="1285920" y="695520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9" y="34"/>
                </a:moveTo>
                <a:cubicBezTo>
                  <a:pt x="414" y="34"/>
                  <a:pt x="361" y="42"/>
                  <a:pt x="311" y="58"/>
                </a:cubicBezTo>
                <a:cubicBezTo>
                  <a:pt x="206" y="90"/>
                  <a:pt x="123" y="154"/>
                  <a:pt x="80" y="236"/>
                </a:cubicBezTo>
                <a:cubicBezTo>
                  <a:pt x="38" y="315"/>
                  <a:pt x="25" y="415"/>
                  <a:pt x="43" y="517"/>
                </a:cubicBezTo>
                <a:cubicBezTo>
                  <a:pt x="96" y="806"/>
                  <a:pt x="304" y="885"/>
                  <a:pt x="465" y="864"/>
                </a:cubicBezTo>
                <a:cubicBezTo>
                  <a:pt x="607" y="845"/>
                  <a:pt x="749" y="767"/>
                  <a:pt x="834" y="660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79" y="97"/>
                  <a:pt x="621" y="34"/>
                  <a:pt x="469" y="34"/>
                </a:cubicBezTo>
                <a:moveTo>
                  <a:pt x="415" y="902"/>
                </a:moveTo>
                <a:cubicBezTo>
                  <a:pt x="249" y="902"/>
                  <a:pt x="61" y="805"/>
                  <a:pt x="9" y="523"/>
                </a:cubicBezTo>
                <a:cubicBezTo>
                  <a:pt x="-11" y="413"/>
                  <a:pt x="3" y="306"/>
                  <a:pt x="49" y="220"/>
                </a:cubicBezTo>
                <a:cubicBezTo>
                  <a:pt x="97" y="129"/>
                  <a:pt x="187" y="60"/>
                  <a:pt x="301" y="24"/>
                </a:cubicBezTo>
                <a:cubicBezTo>
                  <a:pt x="501" y="-37"/>
                  <a:pt x="770" y="11"/>
                  <a:pt x="894" y="224"/>
                </a:cubicBezTo>
                <a:cubicBezTo>
                  <a:pt x="977" y="366"/>
                  <a:pt x="964" y="549"/>
                  <a:pt x="861" y="681"/>
                </a:cubicBezTo>
                <a:cubicBezTo>
                  <a:pt x="770" y="797"/>
                  <a:pt x="623" y="878"/>
                  <a:pt x="469" y="898"/>
                </a:cubicBezTo>
                <a:cubicBezTo>
                  <a:pt x="452" y="900"/>
                  <a:pt x="433" y="902"/>
                  <a:pt x="415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3" name=""/>
          <p:cNvSpPr/>
          <p:nvPr/>
        </p:nvSpPr>
        <p:spPr>
          <a:xfrm>
            <a:off x="1348560" y="702972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108" y="436"/>
                </a:moveTo>
                <a:cubicBezTo>
                  <a:pt x="128" y="466"/>
                  <a:pt x="178" y="480"/>
                  <a:pt x="246" y="474"/>
                </a:cubicBezTo>
                <a:cubicBezTo>
                  <a:pt x="356" y="465"/>
                  <a:pt x="499" y="400"/>
                  <a:pt x="537" y="312"/>
                </a:cubicBezTo>
                <a:cubicBezTo>
                  <a:pt x="555" y="270"/>
                  <a:pt x="546" y="181"/>
                  <a:pt x="518" y="142"/>
                </a:cubicBezTo>
                <a:cubicBezTo>
                  <a:pt x="479" y="86"/>
                  <a:pt x="421" y="47"/>
                  <a:pt x="362" y="39"/>
                </a:cubicBezTo>
                <a:cubicBezTo>
                  <a:pt x="256" y="24"/>
                  <a:pt x="184" y="46"/>
                  <a:pt x="115" y="115"/>
                </a:cubicBezTo>
                <a:lnTo>
                  <a:pt x="102" y="126"/>
                </a:lnTo>
                <a:cubicBezTo>
                  <a:pt x="68" y="160"/>
                  <a:pt x="29" y="197"/>
                  <a:pt x="37" y="243"/>
                </a:cubicBezTo>
                <a:cubicBezTo>
                  <a:pt x="52" y="325"/>
                  <a:pt x="75" y="387"/>
                  <a:pt x="108" y="436"/>
                </a:cubicBezTo>
                <a:moveTo>
                  <a:pt x="216" y="510"/>
                </a:moveTo>
                <a:cubicBezTo>
                  <a:pt x="151" y="510"/>
                  <a:pt x="103" y="491"/>
                  <a:pt x="79" y="455"/>
                </a:cubicBezTo>
                <a:cubicBezTo>
                  <a:pt x="43" y="402"/>
                  <a:pt x="19" y="336"/>
                  <a:pt x="2" y="249"/>
                </a:cubicBezTo>
                <a:cubicBezTo>
                  <a:pt x="-10" y="185"/>
                  <a:pt x="42" y="137"/>
                  <a:pt x="78" y="101"/>
                </a:cubicBezTo>
                <a:lnTo>
                  <a:pt x="91" y="90"/>
                </a:lnTo>
                <a:cubicBezTo>
                  <a:pt x="167" y="13"/>
                  <a:pt x="250" y="-12"/>
                  <a:pt x="367" y="5"/>
                </a:cubicBezTo>
                <a:cubicBezTo>
                  <a:pt x="435" y="14"/>
                  <a:pt x="502" y="58"/>
                  <a:pt x="547" y="122"/>
                </a:cubicBezTo>
                <a:cubicBezTo>
                  <a:pt x="581" y="172"/>
                  <a:pt x="592" y="272"/>
                  <a:pt x="569" y="326"/>
                </a:cubicBezTo>
                <a:cubicBezTo>
                  <a:pt x="525" y="426"/>
                  <a:pt x="371" y="498"/>
                  <a:pt x="249" y="509"/>
                </a:cubicBezTo>
                <a:cubicBezTo>
                  <a:pt x="237" y="510"/>
                  <a:pt x="227" y="510"/>
                  <a:pt x="216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4" name=""/>
          <p:cNvSpPr/>
          <p:nvPr/>
        </p:nvSpPr>
        <p:spPr>
          <a:xfrm>
            <a:off x="778320" y="694980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779" y="147"/>
                </a:moveTo>
                <a:cubicBezTo>
                  <a:pt x="672" y="52"/>
                  <a:pt x="518" y="-7"/>
                  <a:pt x="371" y="1"/>
                </a:cubicBezTo>
                <a:cubicBezTo>
                  <a:pt x="223" y="10"/>
                  <a:pt x="73" y="106"/>
                  <a:pt x="20" y="267"/>
                </a:cubicBezTo>
                <a:cubicBezTo>
                  <a:pt x="-55" y="496"/>
                  <a:pt x="89" y="721"/>
                  <a:pt x="256" y="824"/>
                </a:cubicBezTo>
                <a:cubicBezTo>
                  <a:pt x="343" y="877"/>
                  <a:pt x="450" y="907"/>
                  <a:pt x="556" y="882"/>
                </a:cubicBezTo>
                <a:cubicBezTo>
                  <a:pt x="651" y="859"/>
                  <a:pt x="736" y="798"/>
                  <a:pt x="800" y="717"/>
                </a:cubicBezTo>
                <a:cubicBezTo>
                  <a:pt x="1002" y="460"/>
                  <a:pt x="890" y="243"/>
                  <a:pt x="779" y="147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5" name=""/>
          <p:cNvSpPr/>
          <p:nvPr/>
        </p:nvSpPr>
        <p:spPr>
          <a:xfrm>
            <a:off x="822960" y="698112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89" y="35"/>
                  <a:pt x="172" y="37"/>
                  <a:pt x="157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4"/>
                  <a:pt x="36" y="303"/>
                  <a:pt x="68" y="353"/>
                </a:cubicBezTo>
                <a:cubicBezTo>
                  <a:pt x="128" y="444"/>
                  <a:pt x="191" y="483"/>
                  <a:pt x="289" y="490"/>
                </a:cubicBezTo>
                <a:lnTo>
                  <a:pt x="306" y="491"/>
                </a:lnTo>
                <a:cubicBezTo>
                  <a:pt x="354" y="495"/>
                  <a:pt x="408" y="500"/>
                  <a:pt x="437" y="463"/>
                </a:cubicBezTo>
                <a:cubicBezTo>
                  <a:pt x="489" y="397"/>
                  <a:pt x="520" y="339"/>
                  <a:pt x="535" y="282"/>
                </a:cubicBezTo>
                <a:cubicBezTo>
                  <a:pt x="544" y="246"/>
                  <a:pt x="521" y="199"/>
                  <a:pt x="472" y="153"/>
                </a:cubicBezTo>
                <a:cubicBezTo>
                  <a:pt x="406" y="90"/>
                  <a:pt x="296" y="35"/>
                  <a:pt x="207" y="35"/>
                </a:cubicBezTo>
                <a:moveTo>
                  <a:pt x="353" y="529"/>
                </a:moveTo>
                <a:cubicBezTo>
                  <a:pt x="335" y="529"/>
                  <a:pt x="319" y="527"/>
                  <a:pt x="303" y="526"/>
                </a:cubicBezTo>
                <a:lnTo>
                  <a:pt x="287" y="525"/>
                </a:lnTo>
                <a:cubicBezTo>
                  <a:pt x="178" y="517"/>
                  <a:pt x="105" y="472"/>
                  <a:pt x="39" y="373"/>
                </a:cubicBezTo>
                <a:cubicBezTo>
                  <a:pt x="2" y="314"/>
                  <a:pt x="-10" y="235"/>
                  <a:pt x="8" y="160"/>
                </a:cubicBezTo>
                <a:cubicBezTo>
                  <a:pt x="22" y="101"/>
                  <a:pt x="91" y="27"/>
                  <a:pt x="146" y="9"/>
                </a:cubicBezTo>
                <a:cubicBezTo>
                  <a:pt x="251" y="-25"/>
                  <a:pt x="407" y="43"/>
                  <a:pt x="496" y="128"/>
                </a:cubicBezTo>
                <a:cubicBezTo>
                  <a:pt x="556" y="184"/>
                  <a:pt x="581" y="242"/>
                  <a:pt x="568" y="291"/>
                </a:cubicBezTo>
                <a:cubicBezTo>
                  <a:pt x="552" y="353"/>
                  <a:pt x="519" y="415"/>
                  <a:pt x="464" y="485"/>
                </a:cubicBezTo>
                <a:cubicBezTo>
                  <a:pt x="436" y="521"/>
                  <a:pt x="393" y="529"/>
                  <a:pt x="353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6" name=""/>
          <p:cNvSpPr/>
          <p:nvPr/>
        </p:nvSpPr>
        <p:spPr>
          <a:xfrm>
            <a:off x="749160" y="691668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6" y="35"/>
                </a:moveTo>
                <a:cubicBezTo>
                  <a:pt x="408" y="35"/>
                  <a:pt x="399" y="35"/>
                  <a:pt x="390" y="36"/>
                </a:cubicBezTo>
                <a:cubicBezTo>
                  <a:pt x="236" y="44"/>
                  <a:pt x="102" y="147"/>
                  <a:pt x="55" y="290"/>
                </a:cubicBezTo>
                <a:cubicBezTo>
                  <a:pt x="-16" y="506"/>
                  <a:pt x="116" y="723"/>
                  <a:pt x="282" y="826"/>
                </a:cubicBezTo>
                <a:cubicBezTo>
                  <a:pt x="377" y="884"/>
                  <a:pt x="479" y="903"/>
                  <a:pt x="570" y="882"/>
                </a:cubicBezTo>
                <a:cubicBezTo>
                  <a:pt x="657" y="861"/>
                  <a:pt x="740" y="805"/>
                  <a:pt x="805" y="723"/>
                </a:cubicBezTo>
                <a:cubicBezTo>
                  <a:pt x="987" y="491"/>
                  <a:pt x="908" y="284"/>
                  <a:pt x="786" y="177"/>
                </a:cubicBezTo>
                <a:cubicBezTo>
                  <a:pt x="685" y="88"/>
                  <a:pt x="546" y="35"/>
                  <a:pt x="416" y="35"/>
                </a:cubicBezTo>
                <a:moveTo>
                  <a:pt x="496" y="925"/>
                </a:moveTo>
                <a:cubicBezTo>
                  <a:pt x="420" y="925"/>
                  <a:pt x="340" y="901"/>
                  <a:pt x="264" y="855"/>
                </a:cubicBezTo>
                <a:cubicBezTo>
                  <a:pt x="86" y="746"/>
                  <a:pt x="-55" y="512"/>
                  <a:pt x="22" y="279"/>
                </a:cubicBezTo>
                <a:cubicBezTo>
                  <a:pt x="73" y="122"/>
                  <a:pt x="220" y="11"/>
                  <a:pt x="388" y="1"/>
                </a:cubicBezTo>
                <a:cubicBezTo>
                  <a:pt x="535" y="-7"/>
                  <a:pt x="693" y="48"/>
                  <a:pt x="809" y="151"/>
                </a:cubicBezTo>
                <a:cubicBezTo>
                  <a:pt x="943" y="268"/>
                  <a:pt x="1029" y="494"/>
                  <a:pt x="832" y="745"/>
                </a:cubicBezTo>
                <a:cubicBezTo>
                  <a:pt x="763" y="832"/>
                  <a:pt x="673" y="893"/>
                  <a:pt x="578" y="916"/>
                </a:cubicBezTo>
                <a:cubicBezTo>
                  <a:pt x="551" y="922"/>
                  <a:pt x="524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7" name=""/>
          <p:cNvSpPr/>
          <p:nvPr/>
        </p:nvSpPr>
        <p:spPr>
          <a:xfrm>
            <a:off x="3015720" y="6861240"/>
            <a:ext cx="330480" cy="312840"/>
          </a:xfrm>
          <a:custGeom>
            <a:avLst/>
            <a:gdLst/>
            <a:ahLst/>
            <a:rect l="0" t="0" r="r" b="b"/>
            <a:pathLst>
              <a:path w="918" h="869">
                <a:moveTo>
                  <a:pt x="694" y="55"/>
                </a:moveTo>
                <a:cubicBezTo>
                  <a:pt x="564" y="-6"/>
                  <a:pt x="400" y="-19"/>
                  <a:pt x="260" y="31"/>
                </a:cubicBezTo>
                <a:cubicBezTo>
                  <a:pt x="121" y="81"/>
                  <a:pt x="5" y="216"/>
                  <a:pt x="0" y="385"/>
                </a:cubicBezTo>
                <a:cubicBezTo>
                  <a:pt x="-7" y="627"/>
                  <a:pt x="194" y="801"/>
                  <a:pt x="384" y="852"/>
                </a:cubicBezTo>
                <a:cubicBezTo>
                  <a:pt x="483" y="879"/>
                  <a:pt x="593" y="877"/>
                  <a:pt x="688" y="823"/>
                </a:cubicBezTo>
                <a:cubicBezTo>
                  <a:pt x="773" y="774"/>
                  <a:pt x="837" y="691"/>
                  <a:pt x="876" y="596"/>
                </a:cubicBezTo>
                <a:cubicBezTo>
                  <a:pt x="997" y="292"/>
                  <a:pt x="828" y="116"/>
                  <a:pt x="694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8" name=""/>
          <p:cNvSpPr/>
          <p:nvPr/>
        </p:nvSpPr>
        <p:spPr>
          <a:xfrm>
            <a:off x="3196080" y="70027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3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3"/>
                </a:cubicBezTo>
                <a:cubicBezTo>
                  <a:pt x="5" y="5"/>
                  <a:pt x="3" y="6"/>
                  <a:pt x="2" y="6"/>
                </a:cubicBezTo>
                <a:cubicBezTo>
                  <a:pt x="1" y="6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9" name=""/>
          <p:cNvSpPr/>
          <p:nvPr/>
        </p:nvSpPr>
        <p:spPr>
          <a:xfrm>
            <a:off x="2991240" y="68281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4" y="65"/>
                </a:cubicBezTo>
                <a:cubicBezTo>
                  <a:pt x="139" y="116"/>
                  <a:pt x="40" y="252"/>
                  <a:pt x="35" y="403"/>
                </a:cubicBezTo>
                <a:cubicBezTo>
                  <a:pt x="28" y="631"/>
                  <a:pt x="216" y="802"/>
                  <a:pt x="405" y="853"/>
                </a:cubicBezTo>
                <a:cubicBezTo>
                  <a:pt x="511" y="881"/>
                  <a:pt x="615" y="872"/>
                  <a:pt x="696" y="825"/>
                </a:cubicBezTo>
                <a:cubicBezTo>
                  <a:pt x="774" y="781"/>
                  <a:pt x="838" y="703"/>
                  <a:pt x="877" y="606"/>
                </a:cubicBezTo>
                <a:cubicBezTo>
                  <a:pt x="986" y="333"/>
                  <a:pt x="852" y="156"/>
                  <a:pt x="704" y="88"/>
                </a:cubicBezTo>
                <a:cubicBezTo>
                  <a:pt x="629" y="53"/>
                  <a:pt x="544" y="35"/>
                  <a:pt x="460" y="35"/>
                </a:cubicBezTo>
                <a:moveTo>
                  <a:pt x="523" y="903"/>
                </a:moveTo>
                <a:cubicBezTo>
                  <a:pt x="482" y="903"/>
                  <a:pt x="439" y="898"/>
                  <a:pt x="396" y="886"/>
                </a:cubicBezTo>
                <a:cubicBezTo>
                  <a:pt x="194" y="832"/>
                  <a:pt x="-7" y="648"/>
                  <a:pt x="0" y="402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1" y="131"/>
                  <a:pt x="1027" y="323"/>
                  <a:pt x="909" y="619"/>
                </a:cubicBezTo>
                <a:cubicBezTo>
                  <a:pt x="868" y="723"/>
                  <a:pt x="798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0" name=""/>
          <p:cNvSpPr/>
          <p:nvPr/>
        </p:nvSpPr>
        <p:spPr>
          <a:xfrm>
            <a:off x="3063960" y="68936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6" y="35"/>
                </a:moveTo>
                <a:cubicBezTo>
                  <a:pt x="187" y="35"/>
                  <a:pt x="142" y="44"/>
                  <a:pt x="109" y="67"/>
                </a:cubicBezTo>
                <a:cubicBezTo>
                  <a:pt x="71" y="92"/>
                  <a:pt x="32" y="173"/>
                  <a:pt x="35" y="221"/>
                </a:cubicBezTo>
                <a:cubicBezTo>
                  <a:pt x="38" y="289"/>
                  <a:pt x="67" y="352"/>
                  <a:pt x="112" y="391"/>
                </a:cubicBezTo>
                <a:cubicBezTo>
                  <a:pt x="195" y="460"/>
                  <a:pt x="267" y="480"/>
                  <a:pt x="361" y="459"/>
                </a:cubicBezTo>
                <a:lnTo>
                  <a:pt x="379" y="456"/>
                </a:lnTo>
                <a:cubicBezTo>
                  <a:pt x="426" y="446"/>
                  <a:pt x="479" y="435"/>
                  <a:pt x="496" y="392"/>
                </a:cubicBezTo>
                <a:cubicBezTo>
                  <a:pt x="528" y="314"/>
                  <a:pt x="541" y="250"/>
                  <a:pt x="539" y="191"/>
                </a:cubicBezTo>
                <a:cubicBezTo>
                  <a:pt x="538" y="154"/>
                  <a:pt x="503" y="115"/>
                  <a:pt x="443" y="84"/>
                </a:cubicBezTo>
                <a:cubicBezTo>
                  <a:pt x="385" y="54"/>
                  <a:pt x="307" y="35"/>
                  <a:pt x="236" y="35"/>
                </a:cubicBezTo>
                <a:moveTo>
                  <a:pt x="295" y="502"/>
                </a:moveTo>
                <a:cubicBezTo>
                  <a:pt x="222" y="502"/>
                  <a:pt x="158" y="475"/>
                  <a:pt x="90" y="417"/>
                </a:cubicBezTo>
                <a:cubicBezTo>
                  <a:pt x="37" y="373"/>
                  <a:pt x="4" y="300"/>
                  <a:pt x="0" y="223"/>
                </a:cubicBezTo>
                <a:cubicBezTo>
                  <a:pt x="-3" y="163"/>
                  <a:pt x="41" y="71"/>
                  <a:pt x="89" y="38"/>
                </a:cubicBezTo>
                <a:cubicBezTo>
                  <a:pt x="180" y="-24"/>
                  <a:pt x="348" y="-3"/>
                  <a:pt x="459" y="53"/>
                </a:cubicBezTo>
                <a:cubicBezTo>
                  <a:pt x="532" y="90"/>
                  <a:pt x="573" y="139"/>
                  <a:pt x="574" y="190"/>
                </a:cubicBezTo>
                <a:cubicBezTo>
                  <a:pt x="576" y="254"/>
                  <a:pt x="562" y="322"/>
                  <a:pt x="529" y="405"/>
                </a:cubicBezTo>
                <a:cubicBezTo>
                  <a:pt x="505" y="465"/>
                  <a:pt x="436" y="479"/>
                  <a:pt x="386" y="490"/>
                </a:cubicBezTo>
                <a:lnTo>
                  <a:pt x="369" y="493"/>
                </a:lnTo>
                <a:cubicBezTo>
                  <a:pt x="343" y="499"/>
                  <a:pt x="318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1" name=""/>
          <p:cNvSpPr/>
          <p:nvPr/>
        </p:nvSpPr>
        <p:spPr>
          <a:xfrm>
            <a:off x="1582560" y="645480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5"/>
                </a:moveTo>
                <a:cubicBezTo>
                  <a:pt x="563" y="-6"/>
                  <a:pt x="399" y="-19"/>
                  <a:pt x="260" y="31"/>
                </a:cubicBezTo>
                <a:cubicBezTo>
                  <a:pt x="120" y="81"/>
                  <a:pt x="5" y="216"/>
                  <a:pt x="0" y="385"/>
                </a:cubicBezTo>
                <a:cubicBezTo>
                  <a:pt x="-7" y="626"/>
                  <a:pt x="194" y="801"/>
                  <a:pt x="383" y="852"/>
                </a:cubicBezTo>
                <a:cubicBezTo>
                  <a:pt x="481" y="879"/>
                  <a:pt x="592" y="877"/>
                  <a:pt x="687" y="823"/>
                </a:cubicBezTo>
                <a:cubicBezTo>
                  <a:pt x="773" y="774"/>
                  <a:pt x="837" y="690"/>
                  <a:pt x="875" y="595"/>
                </a:cubicBezTo>
                <a:cubicBezTo>
                  <a:pt x="996" y="292"/>
                  <a:pt x="827" y="116"/>
                  <a:pt x="694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2" name=""/>
          <p:cNvSpPr/>
          <p:nvPr/>
        </p:nvSpPr>
        <p:spPr>
          <a:xfrm>
            <a:off x="3083400" y="729144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2"/>
                </a:moveTo>
                <a:cubicBezTo>
                  <a:pt x="0" y="1"/>
                  <a:pt x="2" y="0"/>
                  <a:pt x="3" y="0"/>
                </a:cubicBezTo>
                <a:cubicBezTo>
                  <a:pt x="5" y="0"/>
                  <a:pt x="5" y="1"/>
                  <a:pt x="5" y="2"/>
                </a:cubicBezTo>
                <a:cubicBezTo>
                  <a:pt x="5" y="5"/>
                  <a:pt x="5" y="6"/>
                  <a:pt x="3" y="6"/>
                </a:cubicBezTo>
                <a:cubicBezTo>
                  <a:pt x="2" y="6"/>
                  <a:pt x="0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3" name=""/>
          <p:cNvSpPr/>
          <p:nvPr/>
        </p:nvSpPr>
        <p:spPr>
          <a:xfrm>
            <a:off x="1558080" y="642168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60" y="35"/>
                </a:moveTo>
                <a:cubicBezTo>
                  <a:pt x="398" y="35"/>
                  <a:pt x="338" y="45"/>
                  <a:pt x="283" y="65"/>
                </a:cubicBezTo>
                <a:cubicBezTo>
                  <a:pt x="139" y="116"/>
                  <a:pt x="39" y="252"/>
                  <a:pt x="35" y="403"/>
                </a:cubicBezTo>
                <a:cubicBezTo>
                  <a:pt x="28" y="630"/>
                  <a:pt x="216" y="802"/>
                  <a:pt x="404" y="853"/>
                </a:cubicBezTo>
                <a:cubicBezTo>
                  <a:pt x="511" y="881"/>
                  <a:pt x="614" y="872"/>
                  <a:pt x="695" y="825"/>
                </a:cubicBezTo>
                <a:cubicBezTo>
                  <a:pt x="773" y="781"/>
                  <a:pt x="837" y="703"/>
                  <a:pt x="875" y="606"/>
                </a:cubicBezTo>
                <a:cubicBezTo>
                  <a:pt x="986" y="333"/>
                  <a:pt x="851" y="156"/>
                  <a:pt x="703" y="88"/>
                </a:cubicBezTo>
                <a:cubicBezTo>
                  <a:pt x="628" y="53"/>
                  <a:pt x="543" y="35"/>
                  <a:pt x="460" y="35"/>
                </a:cubicBezTo>
                <a:moveTo>
                  <a:pt x="522" y="904"/>
                </a:moveTo>
                <a:cubicBezTo>
                  <a:pt x="481" y="904"/>
                  <a:pt x="438" y="898"/>
                  <a:pt x="395" y="886"/>
                </a:cubicBezTo>
                <a:cubicBezTo>
                  <a:pt x="193" y="832"/>
                  <a:pt x="-7" y="648"/>
                  <a:pt x="0" y="402"/>
                </a:cubicBezTo>
                <a:cubicBezTo>
                  <a:pt x="5" y="237"/>
                  <a:pt x="114" y="89"/>
                  <a:pt x="271" y="32"/>
                </a:cubicBezTo>
                <a:cubicBezTo>
                  <a:pt x="410" y="-18"/>
                  <a:pt x="577" y="-9"/>
                  <a:pt x="718" y="56"/>
                </a:cubicBezTo>
                <a:cubicBezTo>
                  <a:pt x="879" y="131"/>
                  <a:pt x="1027" y="323"/>
                  <a:pt x="909" y="618"/>
                </a:cubicBezTo>
                <a:cubicBezTo>
                  <a:pt x="866" y="723"/>
                  <a:pt x="797" y="807"/>
                  <a:pt x="712" y="855"/>
                </a:cubicBezTo>
                <a:cubicBezTo>
                  <a:pt x="657" y="887"/>
                  <a:pt x="592" y="904"/>
                  <a:pt x="522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4" name=""/>
          <p:cNvSpPr/>
          <p:nvPr/>
        </p:nvSpPr>
        <p:spPr>
          <a:xfrm>
            <a:off x="1630440" y="648720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237" y="35"/>
                </a:moveTo>
                <a:cubicBezTo>
                  <a:pt x="188" y="35"/>
                  <a:pt x="142" y="44"/>
                  <a:pt x="109" y="67"/>
                </a:cubicBezTo>
                <a:cubicBezTo>
                  <a:pt x="72" y="92"/>
                  <a:pt x="33" y="172"/>
                  <a:pt x="35" y="220"/>
                </a:cubicBezTo>
                <a:cubicBezTo>
                  <a:pt x="38" y="289"/>
                  <a:pt x="67" y="352"/>
                  <a:pt x="113" y="391"/>
                </a:cubicBezTo>
                <a:cubicBezTo>
                  <a:pt x="195" y="460"/>
                  <a:pt x="267" y="480"/>
                  <a:pt x="363" y="459"/>
                </a:cubicBezTo>
                <a:lnTo>
                  <a:pt x="380" y="456"/>
                </a:lnTo>
                <a:cubicBezTo>
                  <a:pt x="427" y="446"/>
                  <a:pt x="480" y="435"/>
                  <a:pt x="497" y="392"/>
                </a:cubicBezTo>
                <a:cubicBezTo>
                  <a:pt x="528" y="314"/>
                  <a:pt x="542" y="250"/>
                  <a:pt x="540" y="190"/>
                </a:cubicBezTo>
                <a:cubicBezTo>
                  <a:pt x="539" y="153"/>
                  <a:pt x="504" y="115"/>
                  <a:pt x="444" y="84"/>
                </a:cubicBezTo>
                <a:cubicBezTo>
                  <a:pt x="386" y="54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0" y="417"/>
                </a:cubicBezTo>
                <a:cubicBezTo>
                  <a:pt x="38" y="373"/>
                  <a:pt x="4" y="300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50" y="-3"/>
                  <a:pt x="459" y="53"/>
                </a:cubicBezTo>
                <a:cubicBezTo>
                  <a:pt x="532" y="90"/>
                  <a:pt x="573" y="138"/>
                  <a:pt x="575" y="189"/>
                </a:cubicBezTo>
                <a:cubicBezTo>
                  <a:pt x="577" y="254"/>
                  <a:pt x="562" y="322"/>
                  <a:pt x="529" y="405"/>
                </a:cubicBezTo>
                <a:cubicBezTo>
                  <a:pt x="505" y="465"/>
                  <a:pt x="437" y="479"/>
                  <a:pt x="387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5" name=""/>
          <p:cNvSpPr/>
          <p:nvPr/>
        </p:nvSpPr>
        <p:spPr>
          <a:xfrm>
            <a:off x="2734920" y="557892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4" y="54"/>
                </a:moveTo>
                <a:cubicBezTo>
                  <a:pt x="564" y="-6"/>
                  <a:pt x="400" y="-19"/>
                  <a:pt x="261" y="31"/>
                </a:cubicBezTo>
                <a:cubicBezTo>
                  <a:pt x="120" y="81"/>
                  <a:pt x="5" y="215"/>
                  <a:pt x="0" y="385"/>
                </a:cubicBezTo>
                <a:cubicBezTo>
                  <a:pt x="-7" y="626"/>
                  <a:pt x="195" y="801"/>
                  <a:pt x="384" y="852"/>
                </a:cubicBezTo>
                <a:cubicBezTo>
                  <a:pt x="483" y="878"/>
                  <a:pt x="593" y="877"/>
                  <a:pt x="688" y="822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1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6" name=""/>
          <p:cNvSpPr/>
          <p:nvPr/>
        </p:nvSpPr>
        <p:spPr>
          <a:xfrm>
            <a:off x="2710440" y="55458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3" y="64"/>
                </a:cubicBezTo>
                <a:cubicBezTo>
                  <a:pt x="139" y="116"/>
                  <a:pt x="39" y="252"/>
                  <a:pt x="35" y="404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1" y="881"/>
                  <a:pt x="615" y="871"/>
                  <a:pt x="696" y="825"/>
                </a:cubicBezTo>
                <a:cubicBezTo>
                  <a:pt x="774" y="780"/>
                  <a:pt x="838" y="703"/>
                  <a:pt x="877" y="606"/>
                </a:cubicBezTo>
                <a:cubicBezTo>
                  <a:pt x="986" y="332"/>
                  <a:pt x="852" y="156"/>
                  <a:pt x="704" y="87"/>
                </a:cubicBezTo>
                <a:cubicBezTo>
                  <a:pt x="629" y="53"/>
                  <a:pt x="543" y="35"/>
                  <a:pt x="460" y="35"/>
                </a:cubicBezTo>
                <a:moveTo>
                  <a:pt x="523" y="903"/>
                </a:moveTo>
                <a:cubicBezTo>
                  <a:pt x="481" y="903"/>
                  <a:pt x="439" y="897"/>
                  <a:pt x="396" y="886"/>
                </a:cubicBezTo>
                <a:cubicBezTo>
                  <a:pt x="194" y="831"/>
                  <a:pt x="-7" y="648"/>
                  <a:pt x="0" y="402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0" y="130"/>
                  <a:pt x="1027" y="323"/>
                  <a:pt x="909" y="619"/>
                </a:cubicBezTo>
                <a:cubicBezTo>
                  <a:pt x="867" y="723"/>
                  <a:pt x="798" y="806"/>
                  <a:pt x="714" y="855"/>
                </a:cubicBezTo>
                <a:cubicBezTo>
                  <a:pt x="658" y="887"/>
                  <a:pt x="593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7" name=""/>
          <p:cNvSpPr/>
          <p:nvPr/>
        </p:nvSpPr>
        <p:spPr>
          <a:xfrm>
            <a:off x="2783160" y="561168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237" y="35"/>
                </a:moveTo>
                <a:cubicBezTo>
                  <a:pt x="188" y="35"/>
                  <a:pt x="142" y="44"/>
                  <a:pt x="110" y="66"/>
                </a:cubicBezTo>
                <a:cubicBezTo>
                  <a:pt x="72" y="92"/>
                  <a:pt x="33" y="173"/>
                  <a:pt x="35" y="220"/>
                </a:cubicBezTo>
                <a:cubicBezTo>
                  <a:pt x="39" y="289"/>
                  <a:pt x="68" y="352"/>
                  <a:pt x="113" y="390"/>
                </a:cubicBezTo>
                <a:cubicBezTo>
                  <a:pt x="195" y="460"/>
                  <a:pt x="268" y="480"/>
                  <a:pt x="362" y="459"/>
                </a:cubicBezTo>
                <a:lnTo>
                  <a:pt x="379" y="455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4"/>
                  <a:pt x="541" y="250"/>
                  <a:pt x="539" y="191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7" y="35"/>
                </a:cubicBezTo>
                <a:moveTo>
                  <a:pt x="295" y="501"/>
                </a:moveTo>
                <a:cubicBezTo>
                  <a:pt x="223" y="501"/>
                  <a:pt x="159" y="474"/>
                  <a:pt x="91" y="417"/>
                </a:cubicBezTo>
                <a:cubicBezTo>
                  <a:pt x="38" y="372"/>
                  <a:pt x="4" y="300"/>
                  <a:pt x="0" y="222"/>
                </a:cubicBezTo>
                <a:cubicBezTo>
                  <a:pt x="-3" y="161"/>
                  <a:pt x="42" y="70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1" y="90"/>
                  <a:pt x="572" y="138"/>
                  <a:pt x="574" y="190"/>
                </a:cubicBezTo>
                <a:cubicBezTo>
                  <a:pt x="576" y="254"/>
                  <a:pt x="561" y="322"/>
                  <a:pt x="528" y="404"/>
                </a:cubicBezTo>
                <a:cubicBezTo>
                  <a:pt x="504" y="465"/>
                  <a:pt x="436" y="479"/>
                  <a:pt x="386" y="489"/>
                </a:cubicBezTo>
                <a:lnTo>
                  <a:pt x="370" y="493"/>
                </a:lnTo>
                <a:cubicBezTo>
                  <a:pt x="344" y="498"/>
                  <a:pt x="319" y="501"/>
                  <a:pt x="295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8" name=""/>
          <p:cNvSpPr/>
          <p:nvPr/>
        </p:nvSpPr>
        <p:spPr>
          <a:xfrm>
            <a:off x="2697120" y="642240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30" y="566"/>
                </a:moveTo>
                <a:cubicBezTo>
                  <a:pt x="84" y="699"/>
                  <a:pt x="195" y="822"/>
                  <a:pt x="330" y="880"/>
                </a:cubicBezTo>
                <a:cubicBezTo>
                  <a:pt x="466" y="939"/>
                  <a:pt x="642" y="919"/>
                  <a:pt x="762" y="798"/>
                </a:cubicBezTo>
                <a:cubicBezTo>
                  <a:pt x="933" y="627"/>
                  <a:pt x="905" y="363"/>
                  <a:pt x="801" y="197"/>
                </a:cubicBezTo>
                <a:cubicBezTo>
                  <a:pt x="747" y="110"/>
                  <a:pt x="665" y="35"/>
                  <a:pt x="559" y="10"/>
                </a:cubicBezTo>
                <a:cubicBezTo>
                  <a:pt x="463" y="-12"/>
                  <a:pt x="360" y="4"/>
                  <a:pt x="267" y="48"/>
                </a:cubicBezTo>
                <a:cubicBezTo>
                  <a:pt x="-30" y="186"/>
                  <a:pt x="-26" y="430"/>
                  <a:pt x="30" y="56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9" name=""/>
          <p:cNvSpPr/>
          <p:nvPr/>
        </p:nvSpPr>
        <p:spPr>
          <a:xfrm>
            <a:off x="2849400" y="65858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5"/>
                </a:moveTo>
                <a:cubicBezTo>
                  <a:pt x="4" y="7"/>
                  <a:pt x="2" y="7"/>
                  <a:pt x="1" y="5"/>
                </a:cubicBezTo>
                <a:cubicBezTo>
                  <a:pt x="0" y="5"/>
                  <a:pt x="0" y="3"/>
                  <a:pt x="1" y="2"/>
                </a:cubicBezTo>
                <a:cubicBezTo>
                  <a:pt x="2" y="0"/>
                  <a:pt x="4" y="0"/>
                  <a:pt x="5" y="2"/>
                </a:cubicBezTo>
                <a:cubicBezTo>
                  <a:pt x="6" y="3"/>
                  <a:pt x="6" y="4"/>
                  <a:pt x="5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0" name=""/>
          <p:cNvSpPr/>
          <p:nvPr/>
        </p:nvSpPr>
        <p:spPr>
          <a:xfrm>
            <a:off x="2694240" y="6451920"/>
            <a:ext cx="330840" cy="340920"/>
          </a:xfrm>
          <a:custGeom>
            <a:avLst/>
            <a:gdLst/>
            <a:ahLst/>
            <a:rect l="0" t="0" r="r" b="b"/>
            <a:pathLst>
              <a:path w="919" h="947">
                <a:moveTo>
                  <a:pt x="488" y="35"/>
                </a:moveTo>
                <a:cubicBezTo>
                  <a:pt x="424" y="35"/>
                  <a:pt x="357" y="51"/>
                  <a:pt x="291" y="81"/>
                </a:cubicBezTo>
                <a:cubicBezTo>
                  <a:pt x="25" y="206"/>
                  <a:pt x="1" y="426"/>
                  <a:pt x="63" y="578"/>
                </a:cubicBezTo>
                <a:cubicBezTo>
                  <a:pt x="117" y="711"/>
                  <a:pt x="228" y="827"/>
                  <a:pt x="354" y="882"/>
                </a:cubicBezTo>
                <a:cubicBezTo>
                  <a:pt x="495" y="942"/>
                  <a:pt x="661" y="911"/>
                  <a:pt x="767" y="805"/>
                </a:cubicBezTo>
                <a:cubicBezTo>
                  <a:pt x="927" y="643"/>
                  <a:pt x="907" y="390"/>
                  <a:pt x="804" y="223"/>
                </a:cubicBezTo>
                <a:cubicBezTo>
                  <a:pt x="746" y="129"/>
                  <a:pt x="664" y="66"/>
                  <a:pt x="573" y="45"/>
                </a:cubicBezTo>
                <a:cubicBezTo>
                  <a:pt x="546" y="38"/>
                  <a:pt x="517" y="35"/>
                  <a:pt x="488" y="35"/>
                </a:cubicBezTo>
                <a:moveTo>
                  <a:pt x="504" y="947"/>
                </a:moveTo>
                <a:cubicBezTo>
                  <a:pt x="449" y="947"/>
                  <a:pt x="393" y="936"/>
                  <a:pt x="341" y="913"/>
                </a:cubicBezTo>
                <a:cubicBezTo>
                  <a:pt x="204" y="855"/>
                  <a:pt x="89" y="734"/>
                  <a:pt x="30" y="591"/>
                </a:cubicBezTo>
                <a:cubicBezTo>
                  <a:pt x="-36" y="425"/>
                  <a:pt x="-12" y="184"/>
                  <a:pt x="276" y="50"/>
                </a:cubicBezTo>
                <a:cubicBezTo>
                  <a:pt x="378" y="2"/>
                  <a:pt x="486" y="-12"/>
                  <a:pt x="581" y="11"/>
                </a:cubicBezTo>
                <a:cubicBezTo>
                  <a:pt x="681" y="34"/>
                  <a:pt x="770" y="103"/>
                  <a:pt x="833" y="205"/>
                </a:cubicBezTo>
                <a:cubicBezTo>
                  <a:pt x="943" y="383"/>
                  <a:pt x="964" y="655"/>
                  <a:pt x="792" y="829"/>
                </a:cubicBezTo>
                <a:cubicBezTo>
                  <a:pt x="715" y="906"/>
                  <a:pt x="610" y="947"/>
                  <a:pt x="504" y="947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1" name=""/>
          <p:cNvSpPr/>
          <p:nvPr/>
        </p:nvSpPr>
        <p:spPr>
          <a:xfrm>
            <a:off x="2757960" y="651816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54" y="159"/>
                </a:moveTo>
                <a:cubicBezTo>
                  <a:pt x="29" y="187"/>
                  <a:pt x="29" y="239"/>
                  <a:pt x="51" y="303"/>
                </a:cubicBezTo>
                <a:cubicBezTo>
                  <a:pt x="89" y="407"/>
                  <a:pt x="189" y="528"/>
                  <a:pt x="284" y="543"/>
                </a:cubicBezTo>
                <a:cubicBezTo>
                  <a:pt x="329" y="550"/>
                  <a:pt x="412" y="518"/>
                  <a:pt x="443" y="482"/>
                </a:cubicBezTo>
                <a:cubicBezTo>
                  <a:pt x="487" y="430"/>
                  <a:pt x="509" y="364"/>
                  <a:pt x="502" y="305"/>
                </a:cubicBezTo>
                <a:cubicBezTo>
                  <a:pt x="490" y="198"/>
                  <a:pt x="451" y="134"/>
                  <a:pt x="367" y="84"/>
                </a:cubicBezTo>
                <a:lnTo>
                  <a:pt x="353" y="75"/>
                </a:lnTo>
                <a:cubicBezTo>
                  <a:pt x="312" y="49"/>
                  <a:pt x="265" y="21"/>
                  <a:pt x="223" y="41"/>
                </a:cubicBezTo>
                <a:cubicBezTo>
                  <a:pt x="147" y="78"/>
                  <a:pt x="93" y="115"/>
                  <a:pt x="54" y="159"/>
                </a:cubicBezTo>
                <a:moveTo>
                  <a:pt x="298" y="579"/>
                </a:moveTo>
                <a:cubicBezTo>
                  <a:pt x="291" y="579"/>
                  <a:pt x="284" y="578"/>
                  <a:pt x="278" y="577"/>
                </a:cubicBezTo>
                <a:cubicBezTo>
                  <a:pt x="170" y="560"/>
                  <a:pt x="61" y="430"/>
                  <a:pt x="19" y="314"/>
                </a:cubicBezTo>
                <a:cubicBezTo>
                  <a:pt x="-9" y="237"/>
                  <a:pt x="-6" y="174"/>
                  <a:pt x="28" y="136"/>
                </a:cubicBezTo>
                <a:cubicBezTo>
                  <a:pt x="70" y="88"/>
                  <a:pt x="128" y="47"/>
                  <a:pt x="209" y="10"/>
                </a:cubicBezTo>
                <a:cubicBezTo>
                  <a:pt x="268" y="-18"/>
                  <a:pt x="327" y="18"/>
                  <a:pt x="371" y="45"/>
                </a:cubicBezTo>
                <a:lnTo>
                  <a:pt x="385" y="54"/>
                </a:lnTo>
                <a:cubicBezTo>
                  <a:pt x="477" y="110"/>
                  <a:pt x="523" y="183"/>
                  <a:pt x="537" y="301"/>
                </a:cubicBezTo>
                <a:cubicBezTo>
                  <a:pt x="545" y="369"/>
                  <a:pt x="520" y="445"/>
                  <a:pt x="469" y="504"/>
                </a:cubicBezTo>
                <a:cubicBezTo>
                  <a:pt x="435" y="545"/>
                  <a:pt x="355" y="579"/>
                  <a:pt x="298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2" name=""/>
          <p:cNvSpPr/>
          <p:nvPr/>
        </p:nvSpPr>
        <p:spPr>
          <a:xfrm>
            <a:off x="3234600" y="636588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369" y="859"/>
                </a:moveTo>
                <a:cubicBezTo>
                  <a:pt x="512" y="867"/>
                  <a:pt x="671" y="818"/>
                  <a:pt x="781" y="720"/>
                </a:cubicBezTo>
                <a:cubicBezTo>
                  <a:pt x="892" y="621"/>
                  <a:pt x="949" y="453"/>
                  <a:pt x="891" y="294"/>
                </a:cubicBezTo>
                <a:cubicBezTo>
                  <a:pt x="808" y="68"/>
                  <a:pt x="556" y="-19"/>
                  <a:pt x="362" y="4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1"/>
                  <a:pt x="0" y="321"/>
                  <a:pt x="0" y="424"/>
                </a:cubicBezTo>
                <a:cubicBezTo>
                  <a:pt x="0" y="750"/>
                  <a:pt x="222" y="852"/>
                  <a:pt x="369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3" name=""/>
          <p:cNvSpPr/>
          <p:nvPr/>
        </p:nvSpPr>
        <p:spPr>
          <a:xfrm>
            <a:off x="3261960" y="6371640"/>
            <a:ext cx="341640" cy="322560"/>
          </a:xfrm>
          <a:custGeom>
            <a:avLst/>
            <a:gdLst/>
            <a:ahLst/>
            <a:rect l="0" t="0" r="r" b="b"/>
            <a:pathLst>
              <a:path w="949" h="896">
                <a:moveTo>
                  <a:pt x="441" y="35"/>
                </a:moveTo>
                <a:cubicBezTo>
                  <a:pt x="421" y="35"/>
                  <a:pt x="401" y="37"/>
                  <a:pt x="381" y="39"/>
                </a:cubicBezTo>
                <a:cubicBezTo>
                  <a:pt x="272" y="52"/>
                  <a:pt x="179" y="99"/>
                  <a:pt x="121" y="172"/>
                </a:cubicBezTo>
                <a:cubicBezTo>
                  <a:pt x="66" y="242"/>
                  <a:pt x="35" y="338"/>
                  <a:pt x="35" y="442"/>
                </a:cubicBezTo>
                <a:cubicBezTo>
                  <a:pt x="35" y="737"/>
                  <a:pt x="225" y="852"/>
                  <a:pt x="387" y="860"/>
                </a:cubicBezTo>
                <a:cubicBezTo>
                  <a:pt x="531" y="868"/>
                  <a:pt x="683" y="816"/>
                  <a:pt x="786" y="726"/>
                </a:cubicBezTo>
                <a:cubicBezTo>
                  <a:pt x="901" y="624"/>
                  <a:pt x="944" y="460"/>
                  <a:pt x="892" y="318"/>
                </a:cubicBezTo>
                <a:cubicBezTo>
                  <a:pt x="821" y="127"/>
                  <a:pt x="622" y="35"/>
                  <a:pt x="441" y="35"/>
                </a:cubicBezTo>
                <a:moveTo>
                  <a:pt x="417" y="896"/>
                </a:moveTo>
                <a:cubicBezTo>
                  <a:pt x="406" y="896"/>
                  <a:pt x="396" y="895"/>
                  <a:pt x="385" y="895"/>
                </a:cubicBezTo>
                <a:cubicBezTo>
                  <a:pt x="208" y="885"/>
                  <a:pt x="0" y="761"/>
                  <a:pt x="0" y="442"/>
                </a:cubicBezTo>
                <a:cubicBezTo>
                  <a:pt x="0" y="331"/>
                  <a:pt x="34" y="227"/>
                  <a:pt x="94" y="151"/>
                </a:cubicBezTo>
                <a:cubicBezTo>
                  <a:pt x="158" y="70"/>
                  <a:pt x="258" y="18"/>
                  <a:pt x="377" y="4"/>
                </a:cubicBezTo>
                <a:cubicBezTo>
                  <a:pt x="585" y="-20"/>
                  <a:pt x="839" y="76"/>
                  <a:pt x="925" y="307"/>
                </a:cubicBezTo>
                <a:cubicBezTo>
                  <a:pt x="981" y="461"/>
                  <a:pt x="935" y="641"/>
                  <a:pt x="809" y="752"/>
                </a:cubicBezTo>
                <a:cubicBezTo>
                  <a:pt x="706" y="843"/>
                  <a:pt x="561" y="896"/>
                  <a:pt x="417" y="89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4" name=""/>
          <p:cNvSpPr/>
          <p:nvPr/>
        </p:nvSpPr>
        <p:spPr>
          <a:xfrm>
            <a:off x="3326040" y="6446880"/>
            <a:ext cx="206280" cy="179640"/>
          </a:xfrm>
          <a:custGeom>
            <a:avLst/>
            <a:gdLst/>
            <a:ahLst/>
            <a:rect l="0" t="0" r="r" b="b"/>
            <a:pathLst>
              <a:path w="573" h="499">
                <a:moveTo>
                  <a:pt x="69" y="400"/>
                </a:moveTo>
                <a:cubicBezTo>
                  <a:pt x="84" y="434"/>
                  <a:pt x="131" y="457"/>
                  <a:pt x="198" y="463"/>
                </a:cubicBezTo>
                <a:cubicBezTo>
                  <a:pt x="309" y="473"/>
                  <a:pt x="461" y="435"/>
                  <a:pt x="515" y="355"/>
                </a:cubicBezTo>
                <a:cubicBezTo>
                  <a:pt x="540" y="317"/>
                  <a:pt x="547" y="227"/>
                  <a:pt x="527" y="184"/>
                </a:cubicBezTo>
                <a:cubicBezTo>
                  <a:pt x="498" y="122"/>
                  <a:pt x="448" y="74"/>
                  <a:pt x="392" y="55"/>
                </a:cubicBezTo>
                <a:cubicBezTo>
                  <a:pt x="289" y="21"/>
                  <a:pt x="215" y="30"/>
                  <a:pt x="134" y="84"/>
                </a:cubicBezTo>
                <a:lnTo>
                  <a:pt x="119" y="94"/>
                </a:lnTo>
                <a:cubicBezTo>
                  <a:pt x="80" y="120"/>
                  <a:pt x="34" y="150"/>
                  <a:pt x="34" y="196"/>
                </a:cubicBezTo>
                <a:cubicBezTo>
                  <a:pt x="34" y="281"/>
                  <a:pt x="45" y="346"/>
                  <a:pt x="69" y="400"/>
                </a:cubicBezTo>
                <a:moveTo>
                  <a:pt x="235" y="499"/>
                </a:moveTo>
                <a:cubicBezTo>
                  <a:pt x="222" y="499"/>
                  <a:pt x="208" y="498"/>
                  <a:pt x="195" y="497"/>
                </a:cubicBezTo>
                <a:cubicBezTo>
                  <a:pt x="113" y="490"/>
                  <a:pt x="57" y="460"/>
                  <a:pt x="37" y="414"/>
                </a:cubicBezTo>
                <a:cubicBezTo>
                  <a:pt x="12" y="355"/>
                  <a:pt x="0" y="286"/>
                  <a:pt x="0" y="196"/>
                </a:cubicBezTo>
                <a:cubicBezTo>
                  <a:pt x="0" y="131"/>
                  <a:pt x="58" y="93"/>
                  <a:pt x="100" y="65"/>
                </a:cubicBezTo>
                <a:lnTo>
                  <a:pt x="114" y="55"/>
                </a:lnTo>
                <a:cubicBezTo>
                  <a:pt x="204" y="-5"/>
                  <a:pt x="290" y="-15"/>
                  <a:pt x="403" y="22"/>
                </a:cubicBezTo>
                <a:cubicBezTo>
                  <a:pt x="468" y="44"/>
                  <a:pt x="526" y="99"/>
                  <a:pt x="558" y="170"/>
                </a:cubicBezTo>
                <a:cubicBezTo>
                  <a:pt x="583" y="224"/>
                  <a:pt x="576" y="326"/>
                  <a:pt x="543" y="375"/>
                </a:cubicBezTo>
                <a:cubicBezTo>
                  <a:pt x="488" y="456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5" name=""/>
          <p:cNvSpPr/>
          <p:nvPr/>
        </p:nvSpPr>
        <p:spPr>
          <a:xfrm>
            <a:off x="3249720" y="5525640"/>
            <a:ext cx="328680" cy="309240"/>
          </a:xfrm>
          <a:custGeom>
            <a:avLst/>
            <a:gdLst/>
            <a:ahLst/>
            <a:rect l="0" t="0" r="r" b="b"/>
            <a:pathLst>
              <a:path w="913" h="859">
                <a:moveTo>
                  <a:pt x="544" y="1"/>
                </a:moveTo>
                <a:cubicBezTo>
                  <a:pt x="400" y="-7"/>
                  <a:pt x="243" y="42"/>
                  <a:pt x="133" y="139"/>
                </a:cubicBezTo>
                <a:cubicBezTo>
                  <a:pt x="22" y="238"/>
                  <a:pt x="-36" y="406"/>
                  <a:pt x="23" y="566"/>
                </a:cubicBezTo>
                <a:cubicBezTo>
                  <a:pt x="105" y="792"/>
                  <a:pt x="357" y="879"/>
                  <a:pt x="552" y="856"/>
                </a:cubicBezTo>
                <a:cubicBezTo>
                  <a:pt x="653" y="845"/>
                  <a:pt x="755" y="802"/>
                  <a:pt x="823" y="717"/>
                </a:cubicBezTo>
                <a:cubicBezTo>
                  <a:pt x="884" y="640"/>
                  <a:pt x="913" y="539"/>
                  <a:pt x="913" y="435"/>
                </a:cubicBezTo>
                <a:cubicBezTo>
                  <a:pt x="913" y="109"/>
                  <a:pt x="691" y="9"/>
                  <a:pt x="54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6" name=""/>
          <p:cNvSpPr/>
          <p:nvPr/>
        </p:nvSpPr>
        <p:spPr>
          <a:xfrm>
            <a:off x="3209760" y="550764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9" y="86"/>
                  <a:pt x="163" y="170"/>
                </a:cubicBezTo>
                <a:cubicBezTo>
                  <a:pt x="47" y="272"/>
                  <a:pt x="5" y="436"/>
                  <a:pt x="57" y="578"/>
                </a:cubicBezTo>
                <a:cubicBezTo>
                  <a:pt x="136" y="791"/>
                  <a:pt x="373" y="880"/>
                  <a:pt x="568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4"/>
                  <a:pt x="914" y="558"/>
                  <a:pt x="914" y="454"/>
                </a:cubicBezTo>
                <a:cubicBezTo>
                  <a:pt x="914" y="159"/>
                  <a:pt x="724" y="45"/>
                  <a:pt x="562" y="36"/>
                </a:cubicBezTo>
                <a:cubicBezTo>
                  <a:pt x="552" y="35"/>
                  <a:pt x="543" y="35"/>
                  <a:pt x="533" y="35"/>
                </a:cubicBezTo>
                <a:moveTo>
                  <a:pt x="508" y="895"/>
                </a:moveTo>
                <a:cubicBezTo>
                  <a:pt x="315" y="895"/>
                  <a:pt x="101" y="797"/>
                  <a:pt x="24" y="590"/>
                </a:cubicBezTo>
                <a:cubicBezTo>
                  <a:pt x="-32" y="435"/>
                  <a:pt x="14" y="255"/>
                  <a:pt x="140" y="144"/>
                </a:cubicBezTo>
                <a:cubicBezTo>
                  <a:pt x="251" y="46"/>
                  <a:pt x="409" y="-7"/>
                  <a:pt x="563" y="1"/>
                </a:cubicBezTo>
                <a:cubicBezTo>
                  <a:pt x="741" y="11"/>
                  <a:pt x="949" y="135"/>
                  <a:pt x="948" y="454"/>
                </a:cubicBezTo>
                <a:cubicBezTo>
                  <a:pt x="948" y="566"/>
                  <a:pt x="915" y="669"/>
                  <a:pt x="855" y="745"/>
                </a:cubicBezTo>
                <a:cubicBezTo>
                  <a:pt x="791" y="826"/>
                  <a:pt x="690" y="878"/>
                  <a:pt x="572" y="892"/>
                </a:cubicBezTo>
                <a:cubicBezTo>
                  <a:pt x="551" y="894"/>
                  <a:pt x="530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7" name=""/>
          <p:cNvSpPr/>
          <p:nvPr/>
        </p:nvSpPr>
        <p:spPr>
          <a:xfrm>
            <a:off x="3280680" y="557496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340" y="35"/>
                </a:moveTo>
                <a:cubicBezTo>
                  <a:pt x="234" y="35"/>
                  <a:pt x="107" y="73"/>
                  <a:pt x="59" y="144"/>
                </a:cubicBezTo>
                <a:cubicBezTo>
                  <a:pt x="34" y="183"/>
                  <a:pt x="27" y="272"/>
                  <a:pt x="47" y="315"/>
                </a:cubicBezTo>
                <a:cubicBezTo>
                  <a:pt x="75" y="377"/>
                  <a:pt x="126" y="425"/>
                  <a:pt x="182" y="444"/>
                </a:cubicBezTo>
                <a:cubicBezTo>
                  <a:pt x="284" y="478"/>
                  <a:pt x="360" y="469"/>
                  <a:pt x="440" y="415"/>
                </a:cubicBezTo>
                <a:lnTo>
                  <a:pt x="454" y="405"/>
                </a:lnTo>
                <a:cubicBezTo>
                  <a:pt x="494" y="379"/>
                  <a:pt x="539" y="349"/>
                  <a:pt x="539" y="303"/>
                </a:cubicBezTo>
                <a:cubicBezTo>
                  <a:pt x="539" y="219"/>
                  <a:pt x="528" y="153"/>
                  <a:pt x="505" y="99"/>
                </a:cubicBezTo>
                <a:cubicBezTo>
                  <a:pt x="490" y="65"/>
                  <a:pt x="443" y="43"/>
                  <a:pt x="376" y="36"/>
                </a:cubicBezTo>
                <a:cubicBezTo>
                  <a:pt x="364" y="35"/>
                  <a:pt x="352" y="35"/>
                  <a:pt x="340" y="35"/>
                </a:cubicBezTo>
                <a:moveTo>
                  <a:pt x="292" y="499"/>
                </a:moveTo>
                <a:cubicBezTo>
                  <a:pt x="255" y="499"/>
                  <a:pt x="215" y="491"/>
                  <a:pt x="171" y="477"/>
                </a:cubicBezTo>
                <a:cubicBezTo>
                  <a:pt x="106" y="455"/>
                  <a:pt x="48" y="400"/>
                  <a:pt x="15" y="329"/>
                </a:cubicBezTo>
                <a:cubicBezTo>
                  <a:pt x="-10" y="275"/>
                  <a:pt x="-2" y="174"/>
                  <a:pt x="30" y="124"/>
                </a:cubicBezTo>
                <a:cubicBezTo>
                  <a:pt x="92" y="33"/>
                  <a:pt x="255" y="-10"/>
                  <a:pt x="379" y="2"/>
                </a:cubicBezTo>
                <a:cubicBezTo>
                  <a:pt x="460" y="9"/>
                  <a:pt x="516" y="39"/>
                  <a:pt x="536" y="85"/>
                </a:cubicBezTo>
                <a:cubicBezTo>
                  <a:pt x="562" y="144"/>
                  <a:pt x="574" y="214"/>
                  <a:pt x="574" y="303"/>
                </a:cubicBezTo>
                <a:cubicBezTo>
                  <a:pt x="574" y="368"/>
                  <a:pt x="516" y="406"/>
                  <a:pt x="473" y="434"/>
                </a:cubicBezTo>
                <a:lnTo>
                  <a:pt x="459" y="444"/>
                </a:lnTo>
                <a:cubicBezTo>
                  <a:pt x="405" y="480"/>
                  <a:pt x="352" y="499"/>
                  <a:pt x="292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8" name=""/>
          <p:cNvSpPr/>
          <p:nvPr/>
        </p:nvSpPr>
        <p:spPr>
          <a:xfrm>
            <a:off x="2997000" y="597240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6" y="457"/>
                  <a:pt x="847" y="294"/>
                  <a:pt x="764" y="172"/>
                </a:cubicBezTo>
                <a:cubicBezTo>
                  <a:pt x="680" y="50"/>
                  <a:pt x="519" y="-28"/>
                  <a:pt x="354" y="10"/>
                </a:cubicBezTo>
                <a:cubicBezTo>
                  <a:pt x="120" y="64"/>
                  <a:pt x="2" y="304"/>
                  <a:pt x="0" y="499"/>
                </a:cubicBezTo>
                <a:cubicBezTo>
                  <a:pt x="-1" y="601"/>
                  <a:pt x="29" y="708"/>
                  <a:pt x="105" y="786"/>
                </a:cubicBezTo>
                <a:cubicBezTo>
                  <a:pt x="174" y="856"/>
                  <a:pt x="270" y="897"/>
                  <a:pt x="372" y="910"/>
                </a:cubicBezTo>
                <a:cubicBezTo>
                  <a:pt x="697" y="951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9" name=""/>
          <p:cNvSpPr/>
          <p:nvPr/>
        </p:nvSpPr>
        <p:spPr>
          <a:xfrm>
            <a:off x="3140640" y="61210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6" y="2"/>
                  <a:pt x="5" y="5"/>
                  <a:pt x="4" y="5"/>
                </a:cubicBezTo>
                <a:cubicBezTo>
                  <a:pt x="3" y="6"/>
                  <a:pt x="1" y="5"/>
                  <a:pt x="0" y="4"/>
                </a:cubicBezTo>
                <a:cubicBezTo>
                  <a:pt x="0" y="2"/>
                  <a:pt x="0" y="0"/>
                  <a:pt x="3" y="0"/>
                </a:cubicBezTo>
                <a:cubicBezTo>
                  <a:pt x="4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0" name=""/>
          <p:cNvSpPr/>
          <p:nvPr/>
        </p:nvSpPr>
        <p:spPr>
          <a:xfrm>
            <a:off x="3006720" y="593460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5"/>
                </a:moveTo>
                <a:cubicBezTo>
                  <a:pt x="430" y="35"/>
                  <a:pt x="403" y="38"/>
                  <a:pt x="377" y="44"/>
                </a:cubicBezTo>
                <a:cubicBezTo>
                  <a:pt x="155" y="95"/>
                  <a:pt x="37" y="320"/>
                  <a:pt x="35" y="516"/>
                </a:cubicBezTo>
                <a:cubicBezTo>
                  <a:pt x="34" y="626"/>
                  <a:pt x="69" y="723"/>
                  <a:pt x="136" y="790"/>
                </a:cubicBezTo>
                <a:cubicBezTo>
                  <a:pt x="199" y="854"/>
                  <a:pt x="290" y="896"/>
                  <a:pt x="393" y="909"/>
                </a:cubicBezTo>
                <a:cubicBezTo>
                  <a:pt x="685" y="946"/>
                  <a:pt x="822" y="772"/>
                  <a:pt x="851" y="612"/>
                </a:cubicBezTo>
                <a:cubicBezTo>
                  <a:pt x="876" y="470"/>
                  <a:pt x="844" y="312"/>
                  <a:pt x="767" y="200"/>
                </a:cubicBezTo>
                <a:cubicBezTo>
                  <a:pt x="696" y="95"/>
                  <a:pt x="578" y="35"/>
                  <a:pt x="457" y="35"/>
                </a:cubicBezTo>
                <a:moveTo>
                  <a:pt x="470" y="949"/>
                </a:moveTo>
                <a:cubicBezTo>
                  <a:pt x="444" y="949"/>
                  <a:pt x="417" y="947"/>
                  <a:pt x="389" y="944"/>
                </a:cubicBezTo>
                <a:cubicBezTo>
                  <a:pt x="278" y="930"/>
                  <a:pt x="179" y="884"/>
                  <a:pt x="110" y="814"/>
                </a:cubicBezTo>
                <a:cubicBezTo>
                  <a:pt x="38" y="741"/>
                  <a:pt x="-1" y="635"/>
                  <a:pt x="0" y="516"/>
                </a:cubicBezTo>
                <a:cubicBezTo>
                  <a:pt x="2" y="306"/>
                  <a:pt x="130" y="65"/>
                  <a:pt x="369" y="10"/>
                </a:cubicBezTo>
                <a:cubicBezTo>
                  <a:pt x="530" y="-27"/>
                  <a:pt x="701" y="41"/>
                  <a:pt x="795" y="180"/>
                </a:cubicBezTo>
                <a:cubicBezTo>
                  <a:pt x="879" y="302"/>
                  <a:pt x="912" y="466"/>
                  <a:pt x="885" y="618"/>
                </a:cubicBezTo>
                <a:cubicBezTo>
                  <a:pt x="856" y="777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1" name=""/>
          <p:cNvSpPr/>
          <p:nvPr/>
        </p:nvSpPr>
        <p:spPr>
          <a:xfrm>
            <a:off x="3083040" y="6006240"/>
            <a:ext cx="177840" cy="205560"/>
          </a:xfrm>
          <a:custGeom>
            <a:avLst/>
            <a:gdLst/>
            <a:ahLst/>
            <a:rect l="0" t="0" r="r" b="b"/>
            <a:pathLst>
              <a:path w="494" h="571">
                <a:moveTo>
                  <a:pt x="255" y="35"/>
                </a:moveTo>
                <a:cubicBezTo>
                  <a:pt x="240" y="35"/>
                  <a:pt x="227" y="36"/>
                  <a:pt x="216" y="40"/>
                </a:cubicBezTo>
                <a:cubicBezTo>
                  <a:pt x="151" y="60"/>
                  <a:pt x="97" y="105"/>
                  <a:pt x="71" y="159"/>
                </a:cubicBezTo>
                <a:cubicBezTo>
                  <a:pt x="24" y="256"/>
                  <a:pt x="22" y="331"/>
                  <a:pt x="68" y="417"/>
                </a:cubicBezTo>
                <a:lnTo>
                  <a:pt x="75" y="433"/>
                </a:lnTo>
                <a:cubicBezTo>
                  <a:pt x="96" y="475"/>
                  <a:pt x="120" y="524"/>
                  <a:pt x="166" y="530"/>
                </a:cubicBezTo>
                <a:cubicBezTo>
                  <a:pt x="250" y="540"/>
                  <a:pt x="315" y="537"/>
                  <a:pt x="372" y="521"/>
                </a:cubicBezTo>
                <a:cubicBezTo>
                  <a:pt x="407" y="510"/>
                  <a:pt x="436" y="467"/>
                  <a:pt x="450" y="401"/>
                </a:cubicBezTo>
                <a:cubicBezTo>
                  <a:pt x="474" y="293"/>
                  <a:pt x="455" y="137"/>
                  <a:pt x="383" y="73"/>
                </a:cubicBezTo>
                <a:cubicBezTo>
                  <a:pt x="357" y="50"/>
                  <a:pt x="300" y="35"/>
                  <a:pt x="255" y="35"/>
                </a:cubicBezTo>
                <a:moveTo>
                  <a:pt x="256" y="571"/>
                </a:moveTo>
                <a:cubicBezTo>
                  <a:pt x="227" y="571"/>
                  <a:pt x="196" y="568"/>
                  <a:pt x="162" y="564"/>
                </a:cubicBezTo>
                <a:cubicBezTo>
                  <a:pt x="98" y="556"/>
                  <a:pt x="67" y="494"/>
                  <a:pt x="43" y="448"/>
                </a:cubicBezTo>
                <a:lnTo>
                  <a:pt x="36" y="433"/>
                </a:lnTo>
                <a:cubicBezTo>
                  <a:pt x="-13" y="337"/>
                  <a:pt x="-12" y="250"/>
                  <a:pt x="39" y="144"/>
                </a:cubicBezTo>
                <a:cubicBezTo>
                  <a:pt x="69" y="81"/>
                  <a:pt x="131" y="30"/>
                  <a:pt x="205" y="7"/>
                </a:cubicBezTo>
                <a:cubicBezTo>
                  <a:pt x="263" y="-12"/>
                  <a:pt x="362" y="8"/>
                  <a:pt x="406" y="47"/>
                </a:cubicBezTo>
                <a:cubicBezTo>
                  <a:pt x="488" y="120"/>
                  <a:pt x="510" y="288"/>
                  <a:pt x="484" y="408"/>
                </a:cubicBezTo>
                <a:cubicBezTo>
                  <a:pt x="466" y="488"/>
                  <a:pt x="430" y="540"/>
                  <a:pt x="382" y="554"/>
                </a:cubicBezTo>
                <a:cubicBezTo>
                  <a:pt x="344" y="565"/>
                  <a:pt x="303" y="571"/>
                  <a:pt x="256" y="57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2" name=""/>
          <p:cNvSpPr/>
          <p:nvPr/>
        </p:nvSpPr>
        <p:spPr>
          <a:xfrm>
            <a:off x="2461680" y="691632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4"/>
                </a:moveTo>
                <a:cubicBezTo>
                  <a:pt x="564" y="-6"/>
                  <a:pt x="399" y="-19"/>
                  <a:pt x="261" y="30"/>
                </a:cubicBezTo>
                <a:cubicBezTo>
                  <a:pt x="121" y="81"/>
                  <a:pt x="5" y="215"/>
                  <a:pt x="0" y="386"/>
                </a:cubicBezTo>
                <a:cubicBezTo>
                  <a:pt x="-7" y="626"/>
                  <a:pt x="195" y="801"/>
                  <a:pt x="383" y="852"/>
                </a:cubicBezTo>
                <a:cubicBezTo>
                  <a:pt x="482" y="878"/>
                  <a:pt x="592" y="877"/>
                  <a:pt x="687" y="822"/>
                </a:cubicBezTo>
                <a:cubicBezTo>
                  <a:pt x="773" y="773"/>
                  <a:pt x="837" y="691"/>
                  <a:pt x="875" y="595"/>
                </a:cubicBezTo>
                <a:cubicBezTo>
                  <a:pt x="997" y="291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3" name=""/>
          <p:cNvSpPr/>
          <p:nvPr/>
        </p:nvSpPr>
        <p:spPr>
          <a:xfrm>
            <a:off x="2641680" y="705816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5" y="0"/>
                  <a:pt x="6" y="1"/>
                  <a:pt x="6" y="2"/>
                </a:cubicBezTo>
                <a:cubicBezTo>
                  <a:pt x="6" y="3"/>
                  <a:pt x="5" y="5"/>
                  <a:pt x="2" y="5"/>
                </a:cubicBezTo>
                <a:cubicBezTo>
                  <a:pt x="1" y="5"/>
                  <a:pt x="0" y="3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4" name=""/>
          <p:cNvSpPr/>
          <p:nvPr/>
        </p:nvSpPr>
        <p:spPr>
          <a:xfrm>
            <a:off x="2437200" y="68832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399" y="35"/>
                  <a:pt x="338" y="44"/>
                  <a:pt x="283" y="64"/>
                </a:cubicBezTo>
                <a:cubicBezTo>
                  <a:pt x="139" y="116"/>
                  <a:pt x="39" y="253"/>
                  <a:pt x="34" y="403"/>
                </a:cubicBezTo>
                <a:cubicBezTo>
                  <a:pt x="28" y="631"/>
                  <a:pt x="215" y="801"/>
                  <a:pt x="405" y="852"/>
                </a:cubicBezTo>
                <a:cubicBezTo>
                  <a:pt x="512" y="881"/>
                  <a:pt x="615" y="871"/>
                  <a:pt x="696" y="825"/>
                </a:cubicBezTo>
                <a:cubicBezTo>
                  <a:pt x="774" y="780"/>
                  <a:pt x="838" y="702"/>
                  <a:pt x="876" y="606"/>
                </a:cubicBezTo>
                <a:cubicBezTo>
                  <a:pt x="985" y="333"/>
                  <a:pt x="852" y="155"/>
                  <a:pt x="704" y="87"/>
                </a:cubicBezTo>
                <a:cubicBezTo>
                  <a:pt x="629" y="52"/>
                  <a:pt x="544" y="35"/>
                  <a:pt x="461" y="35"/>
                </a:cubicBezTo>
                <a:moveTo>
                  <a:pt x="523" y="903"/>
                </a:moveTo>
                <a:cubicBezTo>
                  <a:pt x="482" y="903"/>
                  <a:pt x="439" y="897"/>
                  <a:pt x="396" y="886"/>
                </a:cubicBezTo>
                <a:cubicBezTo>
                  <a:pt x="193" y="831"/>
                  <a:pt x="-7" y="648"/>
                  <a:pt x="0" y="402"/>
                </a:cubicBezTo>
                <a:cubicBezTo>
                  <a:pt x="5" y="237"/>
                  <a:pt x="114" y="88"/>
                  <a:pt x="271" y="31"/>
                </a:cubicBezTo>
                <a:cubicBezTo>
                  <a:pt x="411" y="-18"/>
                  <a:pt x="578" y="-9"/>
                  <a:pt x="719" y="56"/>
                </a:cubicBezTo>
                <a:cubicBezTo>
                  <a:pt x="880" y="130"/>
                  <a:pt x="1027" y="323"/>
                  <a:pt x="908" y="619"/>
                </a:cubicBezTo>
                <a:cubicBezTo>
                  <a:pt x="867" y="723"/>
                  <a:pt x="798" y="806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5" name=""/>
          <p:cNvSpPr/>
          <p:nvPr/>
        </p:nvSpPr>
        <p:spPr>
          <a:xfrm>
            <a:off x="2509560" y="6949080"/>
            <a:ext cx="206640" cy="180360"/>
          </a:xfrm>
          <a:custGeom>
            <a:avLst/>
            <a:gdLst/>
            <a:ahLst/>
            <a:rect l="0" t="0" r="r" b="b"/>
            <a:pathLst>
              <a:path w="574" h="501">
                <a:moveTo>
                  <a:pt x="238" y="34"/>
                </a:moveTo>
                <a:cubicBezTo>
                  <a:pt x="187" y="34"/>
                  <a:pt x="142" y="44"/>
                  <a:pt x="109" y="66"/>
                </a:cubicBezTo>
                <a:cubicBezTo>
                  <a:pt x="71" y="92"/>
                  <a:pt x="33" y="172"/>
                  <a:pt x="35" y="219"/>
                </a:cubicBezTo>
                <a:cubicBezTo>
                  <a:pt x="38" y="287"/>
                  <a:pt x="67" y="351"/>
                  <a:pt x="113" y="389"/>
                </a:cubicBezTo>
                <a:cubicBezTo>
                  <a:pt x="196" y="460"/>
                  <a:pt x="268" y="479"/>
                  <a:pt x="363" y="459"/>
                </a:cubicBezTo>
                <a:lnTo>
                  <a:pt x="380" y="455"/>
                </a:lnTo>
                <a:cubicBezTo>
                  <a:pt x="427" y="445"/>
                  <a:pt x="480" y="434"/>
                  <a:pt x="497" y="390"/>
                </a:cubicBezTo>
                <a:cubicBezTo>
                  <a:pt x="528" y="312"/>
                  <a:pt x="542" y="249"/>
                  <a:pt x="540" y="189"/>
                </a:cubicBezTo>
                <a:cubicBezTo>
                  <a:pt x="539" y="153"/>
                  <a:pt x="504" y="114"/>
                  <a:pt x="443" y="83"/>
                </a:cubicBezTo>
                <a:cubicBezTo>
                  <a:pt x="386" y="54"/>
                  <a:pt x="308" y="34"/>
                  <a:pt x="238" y="34"/>
                </a:cubicBezTo>
                <a:moveTo>
                  <a:pt x="296" y="501"/>
                </a:moveTo>
                <a:cubicBezTo>
                  <a:pt x="223" y="501"/>
                  <a:pt x="158" y="474"/>
                  <a:pt x="90" y="416"/>
                </a:cubicBezTo>
                <a:cubicBezTo>
                  <a:pt x="38" y="371"/>
                  <a:pt x="4" y="299"/>
                  <a:pt x="0" y="221"/>
                </a:cubicBezTo>
                <a:cubicBezTo>
                  <a:pt x="-3" y="161"/>
                  <a:pt x="42" y="70"/>
                  <a:pt x="90" y="37"/>
                </a:cubicBezTo>
                <a:cubicBezTo>
                  <a:pt x="181" y="-24"/>
                  <a:pt x="350" y="-3"/>
                  <a:pt x="459" y="52"/>
                </a:cubicBezTo>
                <a:cubicBezTo>
                  <a:pt x="532" y="90"/>
                  <a:pt x="573" y="138"/>
                  <a:pt x="574" y="188"/>
                </a:cubicBezTo>
                <a:cubicBezTo>
                  <a:pt x="576" y="252"/>
                  <a:pt x="562" y="321"/>
                  <a:pt x="529" y="403"/>
                </a:cubicBezTo>
                <a:cubicBezTo>
                  <a:pt x="505" y="465"/>
                  <a:pt x="437" y="479"/>
                  <a:pt x="387" y="489"/>
                </a:cubicBezTo>
                <a:lnTo>
                  <a:pt x="370" y="493"/>
                </a:lnTo>
                <a:cubicBezTo>
                  <a:pt x="344" y="498"/>
                  <a:pt x="320" y="501"/>
                  <a:pt x="296" y="50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6" name=""/>
          <p:cNvSpPr/>
          <p:nvPr/>
        </p:nvSpPr>
        <p:spPr>
          <a:xfrm>
            <a:off x="2112120" y="6526800"/>
            <a:ext cx="318600" cy="329400"/>
          </a:xfrm>
          <a:custGeom>
            <a:avLst/>
            <a:gdLst/>
            <a:ahLst/>
            <a:rect l="0" t="0" r="r" b="b"/>
            <a:pathLst>
              <a:path w="885" h="915">
                <a:moveTo>
                  <a:pt x="761" y="763"/>
                </a:moveTo>
                <a:cubicBezTo>
                  <a:pt x="850" y="650"/>
                  <a:pt x="899" y="491"/>
                  <a:pt x="881" y="345"/>
                </a:cubicBezTo>
                <a:cubicBezTo>
                  <a:pt x="863" y="198"/>
                  <a:pt x="756" y="56"/>
                  <a:pt x="592" y="13"/>
                </a:cubicBezTo>
                <a:cubicBezTo>
                  <a:pt x="359" y="-47"/>
                  <a:pt x="145" y="111"/>
                  <a:pt x="53" y="284"/>
                </a:cubicBezTo>
                <a:cubicBezTo>
                  <a:pt x="5" y="374"/>
                  <a:pt x="-18" y="482"/>
                  <a:pt x="15" y="587"/>
                </a:cubicBezTo>
                <a:cubicBezTo>
                  <a:pt x="43" y="681"/>
                  <a:pt x="110" y="762"/>
                  <a:pt x="195" y="821"/>
                </a:cubicBezTo>
                <a:cubicBezTo>
                  <a:pt x="463" y="1006"/>
                  <a:pt x="672" y="880"/>
                  <a:pt x="761" y="76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7" name=""/>
          <p:cNvSpPr/>
          <p:nvPr/>
        </p:nvSpPr>
        <p:spPr>
          <a:xfrm>
            <a:off x="2268360" y="66909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4" y="1"/>
                </a:moveTo>
                <a:cubicBezTo>
                  <a:pt x="5" y="1"/>
                  <a:pt x="7" y="2"/>
                  <a:pt x="5" y="3"/>
                </a:cubicBezTo>
                <a:cubicBezTo>
                  <a:pt x="5" y="4"/>
                  <a:pt x="4" y="6"/>
                  <a:pt x="3" y="6"/>
                </a:cubicBezTo>
                <a:cubicBezTo>
                  <a:pt x="2" y="6"/>
                  <a:pt x="0" y="3"/>
                  <a:pt x="0" y="2"/>
                </a:cubicBezTo>
                <a:cubicBezTo>
                  <a:pt x="0" y="1"/>
                  <a:pt x="2" y="-1"/>
                  <a:pt x="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8" name=""/>
          <p:cNvSpPr/>
          <p:nvPr/>
        </p:nvSpPr>
        <p:spPr>
          <a:xfrm>
            <a:off x="2124000" y="649332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508" y="34"/>
                </a:moveTo>
                <a:cubicBezTo>
                  <a:pt x="326" y="34"/>
                  <a:pt x="164" y="161"/>
                  <a:pt x="87" y="308"/>
                </a:cubicBezTo>
                <a:cubicBezTo>
                  <a:pt x="34" y="406"/>
                  <a:pt x="21" y="510"/>
                  <a:pt x="48" y="599"/>
                </a:cubicBezTo>
                <a:cubicBezTo>
                  <a:pt x="76" y="685"/>
                  <a:pt x="137" y="764"/>
                  <a:pt x="223" y="823"/>
                </a:cubicBezTo>
                <a:cubicBezTo>
                  <a:pt x="465" y="990"/>
                  <a:pt x="666" y="899"/>
                  <a:pt x="766" y="770"/>
                </a:cubicBezTo>
                <a:cubicBezTo>
                  <a:pt x="853" y="656"/>
                  <a:pt x="898" y="501"/>
                  <a:pt x="881" y="364"/>
                </a:cubicBezTo>
                <a:cubicBezTo>
                  <a:pt x="862" y="212"/>
                  <a:pt x="752" y="85"/>
                  <a:pt x="606" y="47"/>
                </a:cubicBezTo>
                <a:cubicBezTo>
                  <a:pt x="573" y="38"/>
                  <a:pt x="540" y="34"/>
                  <a:pt x="508" y="34"/>
                </a:cubicBezTo>
                <a:moveTo>
                  <a:pt x="482" y="949"/>
                </a:moveTo>
                <a:cubicBezTo>
                  <a:pt x="398" y="949"/>
                  <a:pt x="304" y="921"/>
                  <a:pt x="203" y="852"/>
                </a:cubicBezTo>
                <a:cubicBezTo>
                  <a:pt x="111" y="788"/>
                  <a:pt x="44" y="702"/>
                  <a:pt x="15" y="609"/>
                </a:cubicBezTo>
                <a:cubicBezTo>
                  <a:pt x="-15" y="511"/>
                  <a:pt x="-1" y="398"/>
                  <a:pt x="55" y="292"/>
                </a:cubicBezTo>
                <a:cubicBezTo>
                  <a:pt x="154" y="107"/>
                  <a:pt x="377" y="-48"/>
                  <a:pt x="615" y="13"/>
                </a:cubicBezTo>
                <a:cubicBezTo>
                  <a:pt x="774" y="55"/>
                  <a:pt x="895" y="194"/>
                  <a:pt x="916" y="360"/>
                </a:cubicBezTo>
                <a:cubicBezTo>
                  <a:pt x="933" y="507"/>
                  <a:pt x="888" y="668"/>
                  <a:pt x="793" y="791"/>
                </a:cubicBezTo>
                <a:cubicBezTo>
                  <a:pt x="726" y="878"/>
                  <a:pt x="617" y="949"/>
                  <a:pt x="48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9" name=""/>
          <p:cNvSpPr/>
          <p:nvPr/>
        </p:nvSpPr>
        <p:spPr>
          <a:xfrm>
            <a:off x="2203560" y="6567120"/>
            <a:ext cx="186840" cy="206280"/>
          </a:xfrm>
          <a:custGeom>
            <a:avLst/>
            <a:gdLst/>
            <a:ahLst/>
            <a:rect l="0" t="0" r="r" b="b"/>
            <a:pathLst>
              <a:path w="519" h="573">
                <a:moveTo>
                  <a:pt x="257" y="537"/>
                </a:moveTo>
                <a:cubicBezTo>
                  <a:pt x="293" y="545"/>
                  <a:pt x="339" y="519"/>
                  <a:pt x="383" y="467"/>
                </a:cubicBezTo>
                <a:cubicBezTo>
                  <a:pt x="454" y="382"/>
                  <a:pt x="509" y="234"/>
                  <a:pt x="474" y="145"/>
                </a:cubicBezTo>
                <a:cubicBezTo>
                  <a:pt x="457" y="102"/>
                  <a:pt x="387" y="47"/>
                  <a:pt x="340" y="38"/>
                </a:cubicBezTo>
                <a:cubicBezTo>
                  <a:pt x="272" y="27"/>
                  <a:pt x="204" y="41"/>
                  <a:pt x="157" y="77"/>
                </a:cubicBezTo>
                <a:cubicBezTo>
                  <a:pt x="71" y="142"/>
                  <a:pt x="35" y="208"/>
                  <a:pt x="35" y="305"/>
                </a:cubicBezTo>
                <a:lnTo>
                  <a:pt x="35" y="322"/>
                </a:lnTo>
                <a:cubicBezTo>
                  <a:pt x="34" y="371"/>
                  <a:pt x="33" y="425"/>
                  <a:pt x="71" y="451"/>
                </a:cubicBezTo>
                <a:cubicBezTo>
                  <a:pt x="140" y="499"/>
                  <a:pt x="199" y="526"/>
                  <a:pt x="257" y="537"/>
                </a:cubicBezTo>
                <a:moveTo>
                  <a:pt x="270" y="573"/>
                </a:moveTo>
                <a:cubicBezTo>
                  <a:pt x="263" y="573"/>
                  <a:pt x="257" y="573"/>
                  <a:pt x="251" y="572"/>
                </a:cubicBezTo>
                <a:cubicBezTo>
                  <a:pt x="188" y="559"/>
                  <a:pt x="124" y="530"/>
                  <a:pt x="51" y="480"/>
                </a:cubicBezTo>
                <a:cubicBezTo>
                  <a:pt x="-2" y="443"/>
                  <a:pt x="-1" y="373"/>
                  <a:pt x="0" y="321"/>
                </a:cubicBezTo>
                <a:lnTo>
                  <a:pt x="0" y="304"/>
                </a:lnTo>
                <a:cubicBezTo>
                  <a:pt x="1" y="197"/>
                  <a:pt x="41" y="120"/>
                  <a:pt x="136" y="49"/>
                </a:cubicBezTo>
                <a:cubicBezTo>
                  <a:pt x="191" y="8"/>
                  <a:pt x="269" y="-9"/>
                  <a:pt x="346" y="4"/>
                </a:cubicBezTo>
                <a:cubicBezTo>
                  <a:pt x="406" y="15"/>
                  <a:pt x="485" y="78"/>
                  <a:pt x="506" y="132"/>
                </a:cubicBezTo>
                <a:cubicBezTo>
                  <a:pt x="546" y="235"/>
                  <a:pt x="489" y="395"/>
                  <a:pt x="410" y="489"/>
                </a:cubicBezTo>
                <a:cubicBezTo>
                  <a:pt x="364" y="544"/>
                  <a:pt x="314" y="573"/>
                  <a:pt x="270" y="57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0" name=""/>
          <p:cNvSpPr/>
          <p:nvPr/>
        </p:nvSpPr>
        <p:spPr>
          <a:xfrm>
            <a:off x="2432520" y="60177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50" y="864"/>
                </a:moveTo>
                <a:cubicBezTo>
                  <a:pt x="593" y="846"/>
                  <a:pt x="739" y="770"/>
                  <a:pt x="830" y="654"/>
                </a:cubicBezTo>
                <a:cubicBezTo>
                  <a:pt x="921" y="537"/>
                  <a:pt x="947" y="361"/>
                  <a:pt x="861" y="215"/>
                </a:cubicBezTo>
                <a:cubicBezTo>
                  <a:pt x="739" y="7"/>
                  <a:pt x="476" y="-34"/>
                  <a:pt x="289" y="24"/>
                </a:cubicBezTo>
                <a:cubicBezTo>
                  <a:pt x="192" y="54"/>
                  <a:pt x="99" y="114"/>
                  <a:pt x="47" y="211"/>
                </a:cubicBezTo>
                <a:cubicBezTo>
                  <a:pt x="0" y="298"/>
                  <a:pt x="-10" y="402"/>
                  <a:pt x="9" y="503"/>
                </a:cubicBezTo>
                <a:cubicBezTo>
                  <a:pt x="67" y="824"/>
                  <a:pt x="305" y="883"/>
                  <a:pt x="450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1" name=""/>
          <p:cNvSpPr/>
          <p:nvPr/>
        </p:nvSpPr>
        <p:spPr>
          <a:xfrm>
            <a:off x="2588400" y="616752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1"/>
                </a:moveTo>
                <a:cubicBezTo>
                  <a:pt x="6" y="3"/>
                  <a:pt x="6" y="5"/>
                  <a:pt x="4" y="5"/>
                </a:cubicBezTo>
                <a:cubicBezTo>
                  <a:pt x="3" y="6"/>
                  <a:pt x="2" y="6"/>
                  <a:pt x="1" y="5"/>
                </a:cubicBezTo>
                <a:cubicBezTo>
                  <a:pt x="-1" y="4"/>
                  <a:pt x="1" y="1"/>
                  <a:pt x="2" y="1"/>
                </a:cubicBezTo>
                <a:cubicBezTo>
                  <a:pt x="3" y="0"/>
                  <a:pt x="4" y="0"/>
                  <a:pt x="6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2" name=""/>
          <p:cNvSpPr/>
          <p:nvPr/>
        </p:nvSpPr>
        <p:spPr>
          <a:xfrm>
            <a:off x="2458440" y="6005160"/>
            <a:ext cx="341640" cy="324720"/>
          </a:xfrm>
          <a:custGeom>
            <a:avLst/>
            <a:gdLst/>
            <a:ahLst/>
            <a:rect l="0" t="0" r="r" b="b"/>
            <a:pathLst>
              <a:path w="949" h="902">
                <a:moveTo>
                  <a:pt x="466" y="863"/>
                </a:moveTo>
                <a:lnTo>
                  <a:pt x="468" y="881"/>
                </a:lnTo>
                <a:lnTo>
                  <a:pt x="466" y="863"/>
                </a:lnTo>
                <a:cubicBezTo>
                  <a:pt x="608" y="845"/>
                  <a:pt x="749" y="767"/>
                  <a:pt x="834" y="659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49" y="45"/>
                  <a:pt x="499" y="0"/>
                  <a:pt x="312" y="58"/>
                </a:cubicBezTo>
                <a:cubicBezTo>
                  <a:pt x="206" y="90"/>
                  <a:pt x="124" y="153"/>
                  <a:pt x="80" y="236"/>
                </a:cubicBezTo>
                <a:cubicBezTo>
                  <a:pt x="38" y="315"/>
                  <a:pt x="25" y="415"/>
                  <a:pt x="43" y="517"/>
                </a:cubicBezTo>
                <a:cubicBezTo>
                  <a:pt x="96" y="806"/>
                  <a:pt x="305" y="884"/>
                  <a:pt x="466" y="863"/>
                </a:cubicBezTo>
                <a:moveTo>
                  <a:pt x="416" y="902"/>
                </a:moveTo>
                <a:cubicBezTo>
                  <a:pt x="249" y="902"/>
                  <a:pt x="61" y="805"/>
                  <a:pt x="9" y="523"/>
                </a:cubicBezTo>
                <a:cubicBezTo>
                  <a:pt x="-11" y="413"/>
                  <a:pt x="3" y="305"/>
                  <a:pt x="49" y="219"/>
                </a:cubicBezTo>
                <a:cubicBezTo>
                  <a:pt x="97" y="129"/>
                  <a:pt x="187" y="59"/>
                  <a:pt x="302" y="25"/>
                </a:cubicBezTo>
                <a:cubicBezTo>
                  <a:pt x="502" y="-38"/>
                  <a:pt x="770" y="12"/>
                  <a:pt x="894" y="223"/>
                </a:cubicBezTo>
                <a:cubicBezTo>
                  <a:pt x="978" y="365"/>
                  <a:pt x="964" y="549"/>
                  <a:pt x="861" y="681"/>
                </a:cubicBezTo>
                <a:cubicBezTo>
                  <a:pt x="770" y="797"/>
                  <a:pt x="624" y="878"/>
                  <a:pt x="470" y="899"/>
                </a:cubicBezTo>
                <a:cubicBezTo>
                  <a:pt x="453" y="901"/>
                  <a:pt x="434" y="902"/>
                  <a:pt x="416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3" name=""/>
          <p:cNvSpPr/>
          <p:nvPr/>
        </p:nvSpPr>
        <p:spPr>
          <a:xfrm>
            <a:off x="2521440" y="607932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302" y="35"/>
                </a:moveTo>
                <a:cubicBezTo>
                  <a:pt x="226" y="35"/>
                  <a:pt x="169" y="60"/>
                  <a:pt x="114" y="114"/>
                </a:cubicBezTo>
                <a:lnTo>
                  <a:pt x="102" y="126"/>
                </a:lnTo>
                <a:cubicBezTo>
                  <a:pt x="67" y="159"/>
                  <a:pt x="28" y="198"/>
                  <a:pt x="36" y="243"/>
                </a:cubicBezTo>
                <a:cubicBezTo>
                  <a:pt x="51" y="326"/>
                  <a:pt x="74" y="387"/>
                  <a:pt x="107" y="436"/>
                </a:cubicBezTo>
                <a:cubicBezTo>
                  <a:pt x="127" y="467"/>
                  <a:pt x="178" y="481"/>
                  <a:pt x="246" y="475"/>
                </a:cubicBezTo>
                <a:cubicBezTo>
                  <a:pt x="356" y="465"/>
                  <a:pt x="499" y="400"/>
                  <a:pt x="537" y="312"/>
                </a:cubicBezTo>
                <a:cubicBezTo>
                  <a:pt x="555" y="270"/>
                  <a:pt x="546" y="182"/>
                  <a:pt x="519" y="142"/>
                </a:cubicBezTo>
                <a:cubicBezTo>
                  <a:pt x="479" y="86"/>
                  <a:pt x="421" y="48"/>
                  <a:pt x="362" y="40"/>
                </a:cubicBezTo>
                <a:cubicBezTo>
                  <a:pt x="341" y="37"/>
                  <a:pt x="321" y="35"/>
                  <a:pt x="302" y="35"/>
                </a:cubicBezTo>
                <a:moveTo>
                  <a:pt x="215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3"/>
                  <a:pt x="18" y="337"/>
                  <a:pt x="2" y="250"/>
                </a:cubicBezTo>
                <a:cubicBezTo>
                  <a:pt x="-10" y="186"/>
                  <a:pt x="41" y="136"/>
                  <a:pt x="78" y="101"/>
                </a:cubicBezTo>
                <a:lnTo>
                  <a:pt x="90" y="89"/>
                </a:lnTo>
                <a:cubicBezTo>
                  <a:pt x="166" y="14"/>
                  <a:pt x="250" y="-11"/>
                  <a:pt x="367" y="5"/>
                </a:cubicBezTo>
                <a:cubicBezTo>
                  <a:pt x="435" y="15"/>
                  <a:pt x="502" y="58"/>
                  <a:pt x="547" y="122"/>
                </a:cubicBezTo>
                <a:cubicBezTo>
                  <a:pt x="581" y="172"/>
                  <a:pt x="592" y="273"/>
                  <a:pt x="569" y="326"/>
                </a:cubicBezTo>
                <a:cubicBezTo>
                  <a:pt x="525" y="427"/>
                  <a:pt x="372" y="499"/>
                  <a:pt x="249" y="510"/>
                </a:cubicBezTo>
                <a:cubicBezTo>
                  <a:pt x="238" y="511"/>
                  <a:pt x="226" y="511"/>
                  <a:pt x="215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4" name=""/>
          <p:cNvSpPr/>
          <p:nvPr/>
        </p:nvSpPr>
        <p:spPr>
          <a:xfrm>
            <a:off x="1831320" y="691668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1" y="532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7" y="-36"/>
                  <a:pt x="280" y="27"/>
                </a:cubicBezTo>
                <a:cubicBezTo>
                  <a:pt x="57" y="117"/>
                  <a:pt x="-23" y="371"/>
                  <a:pt x="6" y="565"/>
                </a:cubicBezTo>
                <a:cubicBezTo>
                  <a:pt x="21" y="666"/>
                  <a:pt x="66" y="767"/>
                  <a:pt x="154" y="832"/>
                </a:cubicBezTo>
                <a:cubicBezTo>
                  <a:pt x="232" y="891"/>
                  <a:pt x="334" y="916"/>
                  <a:pt x="437" y="913"/>
                </a:cubicBezTo>
                <a:cubicBezTo>
                  <a:pt x="764" y="904"/>
                  <a:pt x="857" y="679"/>
                  <a:pt x="861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5" name=""/>
          <p:cNvSpPr/>
          <p:nvPr/>
        </p:nvSpPr>
        <p:spPr>
          <a:xfrm>
            <a:off x="1988280" y="70858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3" y="-1"/>
                  <a:pt x="4" y="0"/>
                  <a:pt x="5" y="1"/>
                </a:cubicBezTo>
                <a:cubicBezTo>
                  <a:pt x="5" y="2"/>
                  <a:pt x="5" y="4"/>
                  <a:pt x="3" y="5"/>
                </a:cubicBezTo>
                <a:cubicBezTo>
                  <a:pt x="1" y="5"/>
                  <a:pt x="0" y="5"/>
                  <a:pt x="0" y="4"/>
                </a:cubicBezTo>
                <a:cubicBezTo>
                  <a:pt x="-1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6" name=""/>
          <p:cNvSpPr/>
          <p:nvPr/>
        </p:nvSpPr>
        <p:spPr>
          <a:xfrm>
            <a:off x="1905840" y="6946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2" y="35"/>
                </a:moveTo>
                <a:cubicBezTo>
                  <a:pt x="223" y="35"/>
                  <a:pt x="195" y="40"/>
                  <a:pt x="177" y="49"/>
                </a:cubicBezTo>
                <a:cubicBezTo>
                  <a:pt x="116" y="79"/>
                  <a:pt x="69" y="131"/>
                  <a:pt x="52" y="188"/>
                </a:cubicBezTo>
                <a:cubicBezTo>
                  <a:pt x="21" y="291"/>
                  <a:pt x="32" y="365"/>
                  <a:pt x="88" y="444"/>
                </a:cubicBezTo>
                <a:lnTo>
                  <a:pt x="98" y="458"/>
                </a:lnTo>
                <a:cubicBezTo>
                  <a:pt x="125" y="497"/>
                  <a:pt x="156" y="541"/>
                  <a:pt x="201" y="541"/>
                </a:cubicBezTo>
                <a:cubicBezTo>
                  <a:pt x="202" y="541"/>
                  <a:pt x="203" y="541"/>
                  <a:pt x="203" y="541"/>
                </a:cubicBezTo>
                <a:cubicBezTo>
                  <a:pt x="287" y="538"/>
                  <a:pt x="351" y="525"/>
                  <a:pt x="405" y="500"/>
                </a:cubicBezTo>
                <a:cubicBezTo>
                  <a:pt x="439" y="484"/>
                  <a:pt x="461" y="436"/>
                  <a:pt x="465" y="368"/>
                </a:cubicBezTo>
                <a:cubicBezTo>
                  <a:pt x="472" y="258"/>
                  <a:pt x="428" y="107"/>
                  <a:pt x="347" y="56"/>
                </a:cubicBezTo>
                <a:cubicBezTo>
                  <a:pt x="325" y="42"/>
                  <a:pt x="288" y="35"/>
                  <a:pt x="252" y="35"/>
                </a:cubicBezTo>
                <a:moveTo>
                  <a:pt x="201" y="576"/>
                </a:moveTo>
                <a:cubicBezTo>
                  <a:pt x="138" y="576"/>
                  <a:pt x="99" y="520"/>
                  <a:pt x="70" y="479"/>
                </a:cubicBezTo>
                <a:lnTo>
                  <a:pt x="60" y="464"/>
                </a:lnTo>
                <a:cubicBezTo>
                  <a:pt x="-3" y="377"/>
                  <a:pt x="-15" y="291"/>
                  <a:pt x="19" y="178"/>
                </a:cubicBezTo>
                <a:cubicBezTo>
                  <a:pt x="38" y="112"/>
                  <a:pt x="92" y="52"/>
                  <a:pt x="161" y="18"/>
                </a:cubicBezTo>
                <a:cubicBezTo>
                  <a:pt x="215" y="-9"/>
                  <a:pt x="316" y="-4"/>
                  <a:pt x="365" y="27"/>
                </a:cubicBezTo>
                <a:cubicBezTo>
                  <a:pt x="459" y="85"/>
                  <a:pt x="507" y="248"/>
                  <a:pt x="499" y="371"/>
                </a:cubicBezTo>
                <a:cubicBezTo>
                  <a:pt x="494" y="452"/>
                  <a:pt x="467" y="510"/>
                  <a:pt x="420" y="531"/>
                </a:cubicBezTo>
                <a:cubicBezTo>
                  <a:pt x="362" y="559"/>
                  <a:pt x="293" y="573"/>
                  <a:pt x="205" y="575"/>
                </a:cubicBezTo>
                <a:cubicBezTo>
                  <a:pt x="203" y="576"/>
                  <a:pt x="202" y="576"/>
                  <a:pt x="201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7" name=""/>
          <p:cNvSpPr/>
          <p:nvPr/>
        </p:nvSpPr>
        <p:spPr>
          <a:xfrm>
            <a:off x="1830960" y="687564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39" y="34"/>
                </a:moveTo>
                <a:cubicBezTo>
                  <a:pt x="393" y="34"/>
                  <a:pt x="348" y="43"/>
                  <a:pt x="304" y="60"/>
                </a:cubicBezTo>
                <a:cubicBezTo>
                  <a:pt x="93" y="145"/>
                  <a:pt x="12" y="386"/>
                  <a:pt x="40" y="579"/>
                </a:cubicBezTo>
                <a:cubicBezTo>
                  <a:pt x="56" y="688"/>
                  <a:pt x="106" y="779"/>
                  <a:pt x="181" y="835"/>
                </a:cubicBezTo>
                <a:cubicBezTo>
                  <a:pt x="253" y="888"/>
                  <a:pt x="351" y="917"/>
                  <a:pt x="454" y="913"/>
                </a:cubicBezTo>
                <a:cubicBezTo>
                  <a:pt x="749" y="904"/>
                  <a:pt x="857" y="711"/>
                  <a:pt x="861" y="549"/>
                </a:cubicBezTo>
                <a:cubicBezTo>
                  <a:pt x="864" y="405"/>
                  <a:pt x="808" y="253"/>
                  <a:pt x="714" y="153"/>
                </a:cubicBezTo>
                <a:cubicBezTo>
                  <a:pt x="641" y="76"/>
                  <a:pt x="540" y="34"/>
                  <a:pt x="439" y="34"/>
                </a:cubicBezTo>
                <a:moveTo>
                  <a:pt x="438" y="948"/>
                </a:moveTo>
                <a:cubicBezTo>
                  <a:pt x="333" y="948"/>
                  <a:pt x="235" y="918"/>
                  <a:pt x="161" y="863"/>
                </a:cubicBezTo>
                <a:cubicBezTo>
                  <a:pt x="78" y="802"/>
                  <a:pt x="23" y="703"/>
                  <a:pt x="6" y="584"/>
                </a:cubicBezTo>
                <a:cubicBezTo>
                  <a:pt x="-25" y="377"/>
                  <a:pt x="64" y="119"/>
                  <a:pt x="291" y="28"/>
                </a:cubicBezTo>
                <a:cubicBezTo>
                  <a:pt x="444" y="-33"/>
                  <a:pt x="624" y="8"/>
                  <a:pt x="740" y="129"/>
                </a:cubicBezTo>
                <a:cubicBezTo>
                  <a:pt x="841" y="237"/>
                  <a:pt x="899" y="395"/>
                  <a:pt x="896" y="549"/>
                </a:cubicBezTo>
                <a:cubicBezTo>
                  <a:pt x="892" y="727"/>
                  <a:pt x="774" y="938"/>
                  <a:pt x="455" y="948"/>
                </a:cubicBezTo>
                <a:cubicBezTo>
                  <a:pt x="449" y="948"/>
                  <a:pt x="444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8" name=""/>
          <p:cNvSpPr/>
          <p:nvPr/>
        </p:nvSpPr>
        <p:spPr>
          <a:xfrm>
            <a:off x="291960" y="6898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2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7" y="-36"/>
                  <a:pt x="280" y="27"/>
                </a:cubicBezTo>
                <a:cubicBezTo>
                  <a:pt x="57" y="117"/>
                  <a:pt x="-23" y="371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1"/>
                  <a:pt x="333" y="917"/>
                  <a:pt x="437" y="914"/>
                </a:cubicBezTo>
                <a:cubicBezTo>
                  <a:pt x="764" y="904"/>
                  <a:pt x="857" y="679"/>
                  <a:pt x="861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9" name=""/>
          <p:cNvSpPr/>
          <p:nvPr/>
        </p:nvSpPr>
        <p:spPr>
          <a:xfrm>
            <a:off x="448920" y="70678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2" y="0"/>
                </a:moveTo>
                <a:cubicBezTo>
                  <a:pt x="4" y="0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3"/>
                  <a:pt x="0" y="2"/>
                  <a:pt x="2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0" name=""/>
          <p:cNvSpPr/>
          <p:nvPr/>
        </p:nvSpPr>
        <p:spPr>
          <a:xfrm>
            <a:off x="366480" y="6928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3" y="35"/>
                </a:moveTo>
                <a:cubicBezTo>
                  <a:pt x="223" y="35"/>
                  <a:pt x="195" y="40"/>
                  <a:pt x="176" y="49"/>
                </a:cubicBezTo>
                <a:cubicBezTo>
                  <a:pt x="115" y="79"/>
                  <a:pt x="69" y="131"/>
                  <a:pt x="52" y="188"/>
                </a:cubicBezTo>
                <a:cubicBezTo>
                  <a:pt x="21" y="291"/>
                  <a:pt x="31" y="365"/>
                  <a:pt x="88" y="444"/>
                </a:cubicBezTo>
                <a:lnTo>
                  <a:pt x="98" y="458"/>
                </a:lnTo>
                <a:cubicBezTo>
                  <a:pt x="126" y="497"/>
                  <a:pt x="158" y="543"/>
                  <a:pt x="203" y="541"/>
                </a:cubicBezTo>
                <a:cubicBezTo>
                  <a:pt x="288" y="538"/>
                  <a:pt x="352" y="525"/>
                  <a:pt x="406" y="499"/>
                </a:cubicBezTo>
                <a:lnTo>
                  <a:pt x="413" y="515"/>
                </a:lnTo>
                <a:lnTo>
                  <a:pt x="406" y="499"/>
                </a:lnTo>
                <a:cubicBezTo>
                  <a:pt x="439" y="484"/>
                  <a:pt x="461" y="436"/>
                  <a:pt x="465" y="369"/>
                </a:cubicBezTo>
                <a:cubicBezTo>
                  <a:pt x="471" y="258"/>
                  <a:pt x="429" y="107"/>
                  <a:pt x="348" y="56"/>
                </a:cubicBezTo>
                <a:cubicBezTo>
                  <a:pt x="326" y="43"/>
                  <a:pt x="289" y="35"/>
                  <a:pt x="253" y="35"/>
                </a:cubicBezTo>
                <a:moveTo>
                  <a:pt x="201" y="576"/>
                </a:moveTo>
                <a:cubicBezTo>
                  <a:pt x="138" y="576"/>
                  <a:pt x="99" y="519"/>
                  <a:pt x="70" y="478"/>
                </a:cubicBezTo>
                <a:lnTo>
                  <a:pt x="60" y="464"/>
                </a:lnTo>
                <a:cubicBezTo>
                  <a:pt x="-3" y="377"/>
                  <a:pt x="-15" y="292"/>
                  <a:pt x="19" y="178"/>
                </a:cubicBezTo>
                <a:cubicBezTo>
                  <a:pt x="38" y="112"/>
                  <a:pt x="92" y="53"/>
                  <a:pt x="161" y="18"/>
                </a:cubicBezTo>
                <a:cubicBezTo>
                  <a:pt x="215" y="-9"/>
                  <a:pt x="317" y="-4"/>
                  <a:pt x="366" y="27"/>
                </a:cubicBezTo>
                <a:cubicBezTo>
                  <a:pt x="459" y="86"/>
                  <a:pt x="507" y="248"/>
                  <a:pt x="499" y="371"/>
                </a:cubicBezTo>
                <a:cubicBezTo>
                  <a:pt x="494" y="452"/>
                  <a:pt x="466" y="509"/>
                  <a:pt x="421" y="532"/>
                </a:cubicBezTo>
                <a:cubicBezTo>
                  <a:pt x="363" y="559"/>
                  <a:pt x="294" y="573"/>
                  <a:pt x="204" y="576"/>
                </a:cubicBezTo>
                <a:cubicBezTo>
                  <a:pt x="203" y="576"/>
                  <a:pt x="202" y="576"/>
                  <a:pt x="201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1" name=""/>
          <p:cNvSpPr/>
          <p:nvPr/>
        </p:nvSpPr>
        <p:spPr>
          <a:xfrm>
            <a:off x="291600" y="685764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39" y="35"/>
                </a:moveTo>
                <a:cubicBezTo>
                  <a:pt x="393" y="35"/>
                  <a:pt x="347" y="43"/>
                  <a:pt x="304" y="60"/>
                </a:cubicBezTo>
                <a:cubicBezTo>
                  <a:pt x="93" y="145"/>
                  <a:pt x="12" y="386"/>
                  <a:pt x="40" y="579"/>
                </a:cubicBezTo>
                <a:cubicBezTo>
                  <a:pt x="56" y="689"/>
                  <a:pt x="106" y="779"/>
                  <a:pt x="181" y="835"/>
                </a:cubicBezTo>
                <a:cubicBezTo>
                  <a:pt x="253" y="889"/>
                  <a:pt x="350" y="917"/>
                  <a:pt x="454" y="913"/>
                </a:cubicBezTo>
                <a:cubicBezTo>
                  <a:pt x="748" y="904"/>
                  <a:pt x="857" y="711"/>
                  <a:pt x="861" y="549"/>
                </a:cubicBezTo>
                <a:cubicBezTo>
                  <a:pt x="864" y="405"/>
                  <a:pt x="808" y="253"/>
                  <a:pt x="714" y="153"/>
                </a:cubicBezTo>
                <a:cubicBezTo>
                  <a:pt x="642" y="76"/>
                  <a:pt x="541" y="35"/>
                  <a:pt x="439" y="35"/>
                </a:cubicBezTo>
                <a:moveTo>
                  <a:pt x="438" y="948"/>
                </a:moveTo>
                <a:cubicBezTo>
                  <a:pt x="333" y="948"/>
                  <a:pt x="235" y="918"/>
                  <a:pt x="161" y="863"/>
                </a:cubicBezTo>
                <a:cubicBezTo>
                  <a:pt x="78" y="802"/>
                  <a:pt x="23" y="703"/>
                  <a:pt x="6" y="585"/>
                </a:cubicBezTo>
                <a:cubicBezTo>
                  <a:pt x="-25" y="377"/>
                  <a:pt x="64" y="119"/>
                  <a:pt x="291" y="28"/>
                </a:cubicBezTo>
                <a:cubicBezTo>
                  <a:pt x="444" y="-33"/>
                  <a:pt x="625" y="8"/>
                  <a:pt x="740" y="130"/>
                </a:cubicBezTo>
                <a:cubicBezTo>
                  <a:pt x="841" y="237"/>
                  <a:pt x="899" y="395"/>
                  <a:pt x="895" y="550"/>
                </a:cubicBezTo>
                <a:cubicBezTo>
                  <a:pt x="891" y="727"/>
                  <a:pt x="774" y="938"/>
                  <a:pt x="455" y="948"/>
                </a:cubicBezTo>
                <a:cubicBezTo>
                  <a:pt x="449" y="948"/>
                  <a:pt x="444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2" name=""/>
          <p:cNvSpPr/>
          <p:nvPr/>
        </p:nvSpPr>
        <p:spPr>
          <a:xfrm>
            <a:off x="3026160" y="508644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4" y="526"/>
                  <a:pt x="50" y="682"/>
                  <a:pt x="151" y="789"/>
                </a:cubicBezTo>
                <a:cubicBezTo>
                  <a:pt x="252" y="897"/>
                  <a:pt x="422" y="950"/>
                  <a:pt x="579" y="886"/>
                </a:cubicBezTo>
                <a:cubicBezTo>
                  <a:pt x="804" y="797"/>
                  <a:pt x="883" y="543"/>
                  <a:pt x="855" y="349"/>
                </a:cubicBezTo>
                <a:cubicBezTo>
                  <a:pt x="840" y="248"/>
                  <a:pt x="794" y="148"/>
                  <a:pt x="707" y="83"/>
                </a:cubicBezTo>
                <a:cubicBezTo>
                  <a:pt x="628" y="24"/>
                  <a:pt x="526" y="-3"/>
                  <a:pt x="423" y="0"/>
                </a:cubicBezTo>
                <a:cubicBezTo>
                  <a:pt x="96" y="11"/>
                  <a:pt x="3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3" name=""/>
          <p:cNvSpPr/>
          <p:nvPr/>
        </p:nvSpPr>
        <p:spPr>
          <a:xfrm>
            <a:off x="3177000" y="52441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3" y="5"/>
                  <a:pt x="0" y="5"/>
                  <a:pt x="0" y="3"/>
                </a:cubicBezTo>
                <a:cubicBezTo>
                  <a:pt x="-1" y="1"/>
                  <a:pt x="0" y="0"/>
                  <a:pt x="2" y="0"/>
                </a:cubicBezTo>
                <a:cubicBezTo>
                  <a:pt x="3" y="-1"/>
                  <a:pt x="4" y="0"/>
                  <a:pt x="5" y="1"/>
                </a:cubicBezTo>
                <a:cubicBezTo>
                  <a:pt x="5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4" name=""/>
          <p:cNvSpPr/>
          <p:nvPr/>
        </p:nvSpPr>
        <p:spPr>
          <a:xfrm>
            <a:off x="3081240" y="517860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8" y="35"/>
                  <a:pt x="297" y="35"/>
                </a:cubicBezTo>
                <a:cubicBezTo>
                  <a:pt x="213" y="37"/>
                  <a:pt x="148" y="50"/>
                  <a:pt x="94" y="75"/>
                </a:cubicBezTo>
                <a:cubicBezTo>
                  <a:pt x="61" y="91"/>
                  <a:pt x="40" y="139"/>
                  <a:pt x="36" y="206"/>
                </a:cubicBezTo>
                <a:cubicBezTo>
                  <a:pt x="29" y="317"/>
                  <a:pt x="72" y="468"/>
                  <a:pt x="153" y="519"/>
                </a:cubicBezTo>
                <a:cubicBezTo>
                  <a:pt x="192" y="544"/>
                  <a:pt x="281" y="547"/>
                  <a:pt x="324" y="526"/>
                </a:cubicBezTo>
                <a:cubicBezTo>
                  <a:pt x="385" y="496"/>
                  <a:pt x="432" y="444"/>
                  <a:pt x="449" y="387"/>
                </a:cubicBezTo>
                <a:cubicBezTo>
                  <a:pt x="479" y="284"/>
                  <a:pt x="469" y="209"/>
                  <a:pt x="412" y="131"/>
                </a:cubicBezTo>
                <a:lnTo>
                  <a:pt x="402" y="116"/>
                </a:lnTo>
                <a:cubicBezTo>
                  <a:pt x="375" y="78"/>
                  <a:pt x="344" y="35"/>
                  <a:pt x="299" y="35"/>
                </a:cubicBezTo>
                <a:moveTo>
                  <a:pt x="248" y="575"/>
                </a:moveTo>
                <a:cubicBezTo>
                  <a:pt x="206" y="575"/>
                  <a:pt x="162" y="566"/>
                  <a:pt x="134" y="549"/>
                </a:cubicBezTo>
                <a:cubicBezTo>
                  <a:pt x="41" y="490"/>
                  <a:pt x="-7" y="328"/>
                  <a:pt x="1" y="204"/>
                </a:cubicBezTo>
                <a:cubicBezTo>
                  <a:pt x="6" y="122"/>
                  <a:pt x="34" y="65"/>
                  <a:pt x="80" y="44"/>
                </a:cubicBezTo>
                <a:cubicBezTo>
                  <a:pt x="138" y="17"/>
                  <a:pt x="207" y="3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2" y="56"/>
                  <a:pt x="430" y="97"/>
                </a:cubicBezTo>
                <a:lnTo>
                  <a:pt x="440" y="110"/>
                </a:lnTo>
                <a:cubicBezTo>
                  <a:pt x="503" y="197"/>
                  <a:pt x="516" y="284"/>
                  <a:pt x="482" y="397"/>
                </a:cubicBezTo>
                <a:cubicBezTo>
                  <a:pt x="462" y="463"/>
                  <a:pt x="409" y="523"/>
                  <a:pt x="339" y="558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5" name=""/>
          <p:cNvSpPr/>
          <p:nvPr/>
        </p:nvSpPr>
        <p:spPr>
          <a:xfrm>
            <a:off x="3013920" y="511524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8" y="34"/>
                </a:moveTo>
                <a:cubicBezTo>
                  <a:pt x="452" y="34"/>
                  <a:pt x="447" y="34"/>
                  <a:pt x="442" y="34"/>
                </a:cubicBezTo>
                <a:cubicBezTo>
                  <a:pt x="148" y="43"/>
                  <a:pt x="38" y="236"/>
                  <a:pt x="35" y="399"/>
                </a:cubicBezTo>
                <a:cubicBezTo>
                  <a:pt x="31" y="544"/>
                  <a:pt x="87" y="695"/>
                  <a:pt x="182" y="794"/>
                </a:cubicBezTo>
                <a:cubicBezTo>
                  <a:pt x="287" y="906"/>
                  <a:pt x="451" y="943"/>
                  <a:pt x="591" y="887"/>
                </a:cubicBezTo>
                <a:cubicBezTo>
                  <a:pt x="802" y="803"/>
                  <a:pt x="884" y="563"/>
                  <a:pt x="855" y="368"/>
                </a:cubicBezTo>
                <a:cubicBezTo>
                  <a:pt x="839" y="259"/>
                  <a:pt x="789" y="168"/>
                  <a:pt x="714" y="112"/>
                </a:cubicBezTo>
                <a:cubicBezTo>
                  <a:pt x="646" y="62"/>
                  <a:pt x="555" y="34"/>
                  <a:pt x="458" y="34"/>
                </a:cubicBezTo>
                <a:moveTo>
                  <a:pt x="457" y="948"/>
                </a:moveTo>
                <a:cubicBezTo>
                  <a:pt x="346" y="948"/>
                  <a:pt x="236" y="902"/>
                  <a:pt x="157" y="818"/>
                </a:cubicBezTo>
                <a:cubicBezTo>
                  <a:pt x="54" y="711"/>
                  <a:pt x="-4" y="554"/>
                  <a:pt x="0" y="398"/>
                </a:cubicBezTo>
                <a:cubicBezTo>
                  <a:pt x="4" y="220"/>
                  <a:pt x="123" y="9"/>
                  <a:pt x="441" y="0"/>
                </a:cubicBezTo>
                <a:cubicBezTo>
                  <a:pt x="552" y="-4"/>
                  <a:pt x="657" y="26"/>
                  <a:pt x="735" y="85"/>
                </a:cubicBezTo>
                <a:cubicBezTo>
                  <a:pt x="817" y="146"/>
                  <a:pt x="872" y="245"/>
                  <a:pt x="889" y="363"/>
                </a:cubicBezTo>
                <a:cubicBezTo>
                  <a:pt x="920" y="571"/>
                  <a:pt x="832" y="828"/>
                  <a:pt x="604" y="919"/>
                </a:cubicBezTo>
                <a:cubicBezTo>
                  <a:pt x="557" y="938"/>
                  <a:pt x="507" y="948"/>
                  <a:pt x="457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6" name=""/>
          <p:cNvSpPr/>
          <p:nvPr/>
        </p:nvSpPr>
        <p:spPr>
          <a:xfrm>
            <a:off x="2246760" y="54244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5"/>
                  <a:pt x="50" y="681"/>
                  <a:pt x="151" y="789"/>
                </a:cubicBezTo>
                <a:cubicBezTo>
                  <a:pt x="254" y="898"/>
                  <a:pt x="423" y="950"/>
                  <a:pt x="581" y="886"/>
                </a:cubicBezTo>
                <a:cubicBezTo>
                  <a:pt x="804" y="796"/>
                  <a:pt x="884" y="542"/>
                  <a:pt x="855" y="349"/>
                </a:cubicBezTo>
                <a:cubicBezTo>
                  <a:pt x="840" y="248"/>
                  <a:pt x="795" y="147"/>
                  <a:pt x="707" y="82"/>
                </a:cubicBezTo>
                <a:cubicBezTo>
                  <a:pt x="628" y="23"/>
                  <a:pt x="527" y="-3"/>
                  <a:pt x="424" y="0"/>
                </a:cubicBezTo>
                <a:cubicBezTo>
                  <a:pt x="97" y="10"/>
                  <a:pt x="4" y="235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7" name=""/>
          <p:cNvSpPr/>
          <p:nvPr/>
        </p:nvSpPr>
        <p:spPr>
          <a:xfrm>
            <a:off x="2397600" y="55825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3" y="5"/>
                  <a:pt x="1" y="5"/>
                  <a:pt x="0" y="4"/>
                </a:cubicBezTo>
                <a:cubicBezTo>
                  <a:pt x="0" y="2"/>
                  <a:pt x="0" y="1"/>
                  <a:pt x="1" y="0"/>
                </a:cubicBezTo>
                <a:cubicBezTo>
                  <a:pt x="4" y="0"/>
                  <a:pt x="5" y="0"/>
                  <a:pt x="5" y="1"/>
                </a:cubicBezTo>
                <a:cubicBezTo>
                  <a:pt x="6" y="2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8" name=""/>
          <p:cNvSpPr/>
          <p:nvPr/>
        </p:nvSpPr>
        <p:spPr>
          <a:xfrm>
            <a:off x="2302200" y="55166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2" y="38"/>
                  <a:pt x="148" y="51"/>
                  <a:pt x="95" y="76"/>
                </a:cubicBezTo>
                <a:cubicBezTo>
                  <a:pt x="62" y="91"/>
                  <a:pt x="40" y="139"/>
                  <a:pt x="36" y="206"/>
                </a:cubicBezTo>
                <a:cubicBezTo>
                  <a:pt x="29" y="317"/>
                  <a:pt x="72" y="469"/>
                  <a:pt x="153" y="520"/>
                </a:cubicBezTo>
                <a:cubicBezTo>
                  <a:pt x="192" y="544"/>
                  <a:pt x="281" y="548"/>
                  <a:pt x="323" y="527"/>
                </a:cubicBezTo>
                <a:cubicBezTo>
                  <a:pt x="385" y="497"/>
                  <a:pt x="432" y="444"/>
                  <a:pt x="449" y="387"/>
                </a:cubicBezTo>
                <a:cubicBezTo>
                  <a:pt x="480" y="284"/>
                  <a:pt x="469" y="210"/>
                  <a:pt x="412" y="131"/>
                </a:cubicBezTo>
                <a:lnTo>
                  <a:pt x="402" y="117"/>
                </a:lnTo>
                <a:cubicBezTo>
                  <a:pt x="375" y="79"/>
                  <a:pt x="345" y="35"/>
                  <a:pt x="299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4" y="549"/>
                </a:cubicBezTo>
                <a:cubicBezTo>
                  <a:pt x="42" y="490"/>
                  <a:pt x="-6" y="327"/>
                  <a:pt x="1" y="204"/>
                </a:cubicBezTo>
                <a:cubicBezTo>
                  <a:pt x="6" y="123"/>
                  <a:pt x="34" y="66"/>
                  <a:pt x="80" y="44"/>
                </a:cubicBezTo>
                <a:cubicBezTo>
                  <a:pt x="138" y="17"/>
                  <a:pt x="206" y="3"/>
                  <a:pt x="295" y="0"/>
                </a:cubicBezTo>
                <a:cubicBezTo>
                  <a:pt x="362" y="-2"/>
                  <a:pt x="402" y="55"/>
                  <a:pt x="431" y="97"/>
                </a:cubicBezTo>
                <a:lnTo>
                  <a:pt x="441" y="111"/>
                </a:lnTo>
                <a:cubicBezTo>
                  <a:pt x="504" y="198"/>
                  <a:pt x="516" y="283"/>
                  <a:pt x="482" y="397"/>
                </a:cubicBezTo>
                <a:cubicBezTo>
                  <a:pt x="462" y="464"/>
                  <a:pt x="409" y="523"/>
                  <a:pt x="340" y="558"/>
                </a:cubicBezTo>
                <a:cubicBezTo>
                  <a:pt x="315" y="570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9" name=""/>
          <p:cNvSpPr/>
          <p:nvPr/>
        </p:nvSpPr>
        <p:spPr>
          <a:xfrm>
            <a:off x="2234520" y="545328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5"/>
                </a:moveTo>
                <a:cubicBezTo>
                  <a:pt x="452" y="35"/>
                  <a:pt x="446" y="35"/>
                  <a:pt x="441" y="35"/>
                </a:cubicBezTo>
                <a:cubicBezTo>
                  <a:pt x="147" y="44"/>
                  <a:pt x="39" y="237"/>
                  <a:pt x="35" y="399"/>
                </a:cubicBezTo>
                <a:cubicBezTo>
                  <a:pt x="32" y="544"/>
                  <a:pt x="88" y="695"/>
                  <a:pt x="181" y="795"/>
                </a:cubicBezTo>
                <a:cubicBezTo>
                  <a:pt x="286" y="906"/>
                  <a:pt x="451" y="944"/>
                  <a:pt x="592" y="888"/>
                </a:cubicBezTo>
                <a:cubicBezTo>
                  <a:pt x="803" y="803"/>
                  <a:pt x="884" y="563"/>
                  <a:pt x="856" y="369"/>
                </a:cubicBezTo>
                <a:cubicBezTo>
                  <a:pt x="839" y="259"/>
                  <a:pt x="789" y="169"/>
                  <a:pt x="714" y="113"/>
                </a:cubicBezTo>
                <a:cubicBezTo>
                  <a:pt x="646" y="62"/>
                  <a:pt x="556" y="35"/>
                  <a:pt x="457" y="35"/>
                </a:cubicBezTo>
                <a:moveTo>
                  <a:pt x="456" y="948"/>
                </a:moveTo>
                <a:cubicBezTo>
                  <a:pt x="345" y="948"/>
                  <a:pt x="235" y="903"/>
                  <a:pt x="156" y="818"/>
                </a:cubicBezTo>
                <a:cubicBezTo>
                  <a:pt x="55" y="711"/>
                  <a:pt x="-3" y="554"/>
                  <a:pt x="0" y="398"/>
                </a:cubicBezTo>
                <a:cubicBezTo>
                  <a:pt x="4" y="221"/>
                  <a:pt x="122" y="10"/>
                  <a:pt x="440" y="0"/>
                </a:cubicBezTo>
                <a:cubicBezTo>
                  <a:pt x="553" y="-3"/>
                  <a:pt x="657" y="27"/>
                  <a:pt x="735" y="85"/>
                </a:cubicBezTo>
                <a:cubicBezTo>
                  <a:pt x="817" y="146"/>
                  <a:pt x="873" y="245"/>
                  <a:pt x="890" y="363"/>
                </a:cubicBezTo>
                <a:cubicBezTo>
                  <a:pt x="920" y="571"/>
                  <a:pt x="832" y="829"/>
                  <a:pt x="605" y="920"/>
                </a:cubicBezTo>
                <a:cubicBezTo>
                  <a:pt x="557" y="939"/>
                  <a:pt x="507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0" name=""/>
          <p:cNvSpPr/>
          <p:nvPr/>
        </p:nvSpPr>
        <p:spPr>
          <a:xfrm>
            <a:off x="577440" y="639828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3" y="814"/>
                </a:moveTo>
                <a:cubicBezTo>
                  <a:pt x="353" y="875"/>
                  <a:pt x="517" y="888"/>
                  <a:pt x="656" y="838"/>
                </a:cubicBezTo>
                <a:cubicBezTo>
                  <a:pt x="797" y="787"/>
                  <a:pt x="912" y="653"/>
                  <a:pt x="917" y="483"/>
                </a:cubicBezTo>
                <a:cubicBezTo>
                  <a:pt x="924" y="243"/>
                  <a:pt x="723" y="68"/>
                  <a:pt x="533" y="17"/>
                </a:cubicBezTo>
                <a:cubicBezTo>
                  <a:pt x="435" y="-10"/>
                  <a:pt x="324" y="-9"/>
                  <a:pt x="229" y="47"/>
                </a:cubicBezTo>
                <a:cubicBezTo>
                  <a:pt x="144" y="96"/>
                  <a:pt x="80" y="178"/>
                  <a:pt x="42" y="274"/>
                </a:cubicBezTo>
                <a:cubicBezTo>
                  <a:pt x="-79" y="577"/>
                  <a:pt x="90" y="752"/>
                  <a:pt x="223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1" name=""/>
          <p:cNvSpPr/>
          <p:nvPr/>
        </p:nvSpPr>
        <p:spPr>
          <a:xfrm>
            <a:off x="589320" y="64188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6" y="78"/>
                </a:cubicBezTo>
                <a:cubicBezTo>
                  <a:pt x="178" y="123"/>
                  <a:pt x="114" y="201"/>
                  <a:pt x="75" y="297"/>
                </a:cubicBezTo>
                <a:cubicBezTo>
                  <a:pt x="-34" y="570"/>
                  <a:pt x="100" y="748"/>
                  <a:pt x="248" y="816"/>
                </a:cubicBezTo>
                <a:cubicBezTo>
                  <a:pt x="378" y="876"/>
                  <a:pt x="539" y="885"/>
                  <a:pt x="668" y="839"/>
                </a:cubicBezTo>
                <a:cubicBezTo>
                  <a:pt x="813" y="787"/>
                  <a:pt x="913" y="650"/>
                  <a:pt x="917" y="500"/>
                </a:cubicBezTo>
                <a:cubicBezTo>
                  <a:pt x="924" y="272"/>
                  <a:pt x="735" y="102"/>
                  <a:pt x="546" y="51"/>
                </a:cubicBezTo>
                <a:cubicBezTo>
                  <a:pt x="506" y="40"/>
                  <a:pt x="467" y="35"/>
                  <a:pt x="428" y="35"/>
                </a:cubicBezTo>
                <a:moveTo>
                  <a:pt x="490" y="903"/>
                </a:moveTo>
                <a:cubicBezTo>
                  <a:pt x="403" y="903"/>
                  <a:pt x="314" y="885"/>
                  <a:pt x="233" y="847"/>
                </a:cubicBezTo>
                <a:cubicBezTo>
                  <a:pt x="72" y="773"/>
                  <a:pt x="-75" y="580"/>
                  <a:pt x="43" y="284"/>
                </a:cubicBezTo>
                <a:cubicBezTo>
                  <a:pt x="85" y="180"/>
                  <a:pt x="154" y="97"/>
                  <a:pt x="238" y="48"/>
                </a:cubicBezTo>
                <a:cubicBezTo>
                  <a:pt x="327" y="-3"/>
                  <a:pt x="440" y="-14"/>
                  <a:pt x="555" y="17"/>
                </a:cubicBezTo>
                <a:cubicBezTo>
                  <a:pt x="758" y="72"/>
                  <a:pt x="959" y="256"/>
                  <a:pt x="952" y="501"/>
                </a:cubicBezTo>
                <a:cubicBezTo>
                  <a:pt x="947" y="666"/>
                  <a:pt x="838" y="815"/>
                  <a:pt x="679" y="872"/>
                </a:cubicBezTo>
                <a:cubicBezTo>
                  <a:pt x="620" y="893"/>
                  <a:pt x="555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2" name=""/>
          <p:cNvSpPr/>
          <p:nvPr/>
        </p:nvSpPr>
        <p:spPr>
          <a:xfrm>
            <a:off x="652680" y="64976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3"/>
                </a:moveTo>
                <a:cubicBezTo>
                  <a:pt x="36" y="349"/>
                  <a:pt x="71" y="388"/>
                  <a:pt x="131" y="419"/>
                </a:cubicBezTo>
                <a:cubicBezTo>
                  <a:pt x="231" y="469"/>
                  <a:pt x="386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5"/>
                  <a:pt x="507" y="150"/>
                  <a:pt x="462" y="112"/>
                </a:cubicBezTo>
                <a:cubicBezTo>
                  <a:pt x="380" y="42"/>
                  <a:pt x="307" y="22"/>
                  <a:pt x="213" y="43"/>
                </a:cubicBezTo>
                <a:lnTo>
                  <a:pt x="196" y="47"/>
                </a:lnTo>
                <a:cubicBezTo>
                  <a:pt x="148" y="56"/>
                  <a:pt x="95" y="67"/>
                  <a:pt x="78" y="111"/>
                </a:cubicBezTo>
                <a:cubicBezTo>
                  <a:pt x="47" y="188"/>
                  <a:pt x="33" y="253"/>
                  <a:pt x="35" y="313"/>
                </a:cubicBezTo>
                <a:moveTo>
                  <a:pt x="337" y="502"/>
                </a:moveTo>
                <a:cubicBezTo>
                  <a:pt x="262" y="502"/>
                  <a:pt x="178" y="482"/>
                  <a:pt x="115" y="450"/>
                </a:cubicBezTo>
                <a:cubicBezTo>
                  <a:pt x="43" y="412"/>
                  <a:pt x="2" y="364"/>
                  <a:pt x="0" y="314"/>
                </a:cubicBezTo>
                <a:cubicBezTo>
                  <a:pt x="-2" y="250"/>
                  <a:pt x="13" y="180"/>
                  <a:pt x="46" y="98"/>
                </a:cubicBezTo>
                <a:cubicBezTo>
                  <a:pt x="70" y="37"/>
                  <a:pt x="138" y="23"/>
                  <a:pt x="188" y="13"/>
                </a:cubicBezTo>
                <a:lnTo>
                  <a:pt x="205" y="9"/>
                </a:lnTo>
                <a:cubicBezTo>
                  <a:pt x="311" y="-14"/>
                  <a:pt x="394" y="9"/>
                  <a:pt x="484" y="85"/>
                </a:cubicBezTo>
                <a:cubicBezTo>
                  <a:pt x="537" y="130"/>
                  <a:pt x="570" y="203"/>
                  <a:pt x="574" y="281"/>
                </a:cubicBezTo>
                <a:cubicBezTo>
                  <a:pt x="577" y="341"/>
                  <a:pt x="533" y="432"/>
                  <a:pt x="485" y="465"/>
                </a:cubicBezTo>
                <a:cubicBezTo>
                  <a:pt x="446" y="491"/>
                  <a:pt x="393" y="502"/>
                  <a:pt x="337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3" name=""/>
          <p:cNvSpPr/>
          <p:nvPr/>
        </p:nvSpPr>
        <p:spPr>
          <a:xfrm>
            <a:off x="1085760" y="65361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1"/>
                </a:moveTo>
                <a:cubicBezTo>
                  <a:pt x="864" y="388"/>
                  <a:pt x="810" y="232"/>
                  <a:pt x="709" y="125"/>
                </a:cubicBezTo>
                <a:cubicBezTo>
                  <a:pt x="607" y="16"/>
                  <a:pt x="438" y="-36"/>
                  <a:pt x="280" y="27"/>
                </a:cubicBezTo>
                <a:cubicBezTo>
                  <a:pt x="57" y="117"/>
                  <a:pt x="-24" y="371"/>
                  <a:pt x="6" y="565"/>
                </a:cubicBezTo>
                <a:cubicBezTo>
                  <a:pt x="21" y="666"/>
                  <a:pt x="66" y="767"/>
                  <a:pt x="154" y="832"/>
                </a:cubicBezTo>
                <a:cubicBezTo>
                  <a:pt x="233" y="891"/>
                  <a:pt x="334" y="917"/>
                  <a:pt x="437" y="914"/>
                </a:cubicBezTo>
                <a:cubicBezTo>
                  <a:pt x="763" y="904"/>
                  <a:pt x="858" y="679"/>
                  <a:pt x="861" y="53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4" name=""/>
          <p:cNvSpPr/>
          <p:nvPr/>
        </p:nvSpPr>
        <p:spPr>
          <a:xfrm>
            <a:off x="1243080" y="67053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2" y="0"/>
                </a:moveTo>
                <a:cubicBezTo>
                  <a:pt x="3" y="0"/>
                  <a:pt x="4" y="0"/>
                  <a:pt x="5" y="1"/>
                </a:cubicBezTo>
                <a:cubicBezTo>
                  <a:pt x="5" y="2"/>
                  <a:pt x="5" y="5"/>
                  <a:pt x="4" y="5"/>
                </a:cubicBezTo>
                <a:cubicBezTo>
                  <a:pt x="3" y="6"/>
                  <a:pt x="0" y="5"/>
                  <a:pt x="0" y="3"/>
                </a:cubicBezTo>
                <a:cubicBezTo>
                  <a:pt x="-1" y="2"/>
                  <a:pt x="0" y="1"/>
                  <a:pt x="2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5" name=""/>
          <p:cNvSpPr/>
          <p:nvPr/>
        </p:nvSpPr>
        <p:spPr>
          <a:xfrm>
            <a:off x="1160640" y="65660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2" y="35"/>
                </a:moveTo>
                <a:cubicBezTo>
                  <a:pt x="223" y="35"/>
                  <a:pt x="196" y="39"/>
                  <a:pt x="177" y="48"/>
                </a:cubicBezTo>
                <a:cubicBezTo>
                  <a:pt x="116" y="79"/>
                  <a:pt x="69" y="130"/>
                  <a:pt x="52" y="187"/>
                </a:cubicBezTo>
                <a:cubicBezTo>
                  <a:pt x="21" y="290"/>
                  <a:pt x="32" y="365"/>
                  <a:pt x="89" y="444"/>
                </a:cubicBezTo>
                <a:lnTo>
                  <a:pt x="99" y="458"/>
                </a:lnTo>
                <a:cubicBezTo>
                  <a:pt x="126" y="497"/>
                  <a:pt x="158" y="542"/>
                  <a:pt x="204" y="540"/>
                </a:cubicBezTo>
                <a:cubicBezTo>
                  <a:pt x="288" y="538"/>
                  <a:pt x="352" y="525"/>
                  <a:pt x="405" y="499"/>
                </a:cubicBezTo>
                <a:cubicBezTo>
                  <a:pt x="438" y="484"/>
                  <a:pt x="460" y="436"/>
                  <a:pt x="464" y="368"/>
                </a:cubicBezTo>
                <a:cubicBezTo>
                  <a:pt x="471" y="257"/>
                  <a:pt x="428" y="107"/>
                  <a:pt x="347" y="55"/>
                </a:cubicBezTo>
                <a:cubicBezTo>
                  <a:pt x="325" y="42"/>
                  <a:pt x="288" y="35"/>
                  <a:pt x="252" y="35"/>
                </a:cubicBezTo>
                <a:moveTo>
                  <a:pt x="201" y="575"/>
                </a:moveTo>
                <a:cubicBezTo>
                  <a:pt x="138" y="575"/>
                  <a:pt x="99" y="519"/>
                  <a:pt x="70" y="478"/>
                </a:cubicBezTo>
                <a:lnTo>
                  <a:pt x="60" y="464"/>
                </a:lnTo>
                <a:cubicBezTo>
                  <a:pt x="-4" y="376"/>
                  <a:pt x="-16" y="291"/>
                  <a:pt x="19" y="177"/>
                </a:cubicBezTo>
                <a:cubicBezTo>
                  <a:pt x="39" y="112"/>
                  <a:pt x="92" y="52"/>
                  <a:pt x="161" y="17"/>
                </a:cubicBezTo>
                <a:cubicBezTo>
                  <a:pt x="215" y="-9"/>
                  <a:pt x="316" y="-5"/>
                  <a:pt x="366" y="26"/>
                </a:cubicBezTo>
                <a:cubicBezTo>
                  <a:pt x="459" y="85"/>
                  <a:pt x="506" y="247"/>
                  <a:pt x="499" y="370"/>
                </a:cubicBezTo>
                <a:cubicBezTo>
                  <a:pt x="494" y="452"/>
                  <a:pt x="466" y="509"/>
                  <a:pt x="420" y="531"/>
                </a:cubicBezTo>
                <a:cubicBezTo>
                  <a:pt x="362" y="558"/>
                  <a:pt x="294" y="572"/>
                  <a:pt x="205" y="575"/>
                </a:cubicBezTo>
                <a:cubicBezTo>
                  <a:pt x="204" y="575"/>
                  <a:pt x="203" y="575"/>
                  <a:pt x="201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6" name=""/>
          <p:cNvSpPr/>
          <p:nvPr/>
        </p:nvSpPr>
        <p:spPr>
          <a:xfrm>
            <a:off x="1085400" y="649512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40" y="35"/>
                </a:moveTo>
                <a:cubicBezTo>
                  <a:pt x="394" y="35"/>
                  <a:pt x="349" y="43"/>
                  <a:pt x="305" y="60"/>
                </a:cubicBezTo>
                <a:cubicBezTo>
                  <a:pt x="93" y="145"/>
                  <a:pt x="12" y="385"/>
                  <a:pt x="40" y="580"/>
                </a:cubicBezTo>
                <a:cubicBezTo>
                  <a:pt x="57" y="689"/>
                  <a:pt x="107" y="780"/>
                  <a:pt x="183" y="835"/>
                </a:cubicBezTo>
                <a:cubicBezTo>
                  <a:pt x="254" y="889"/>
                  <a:pt x="351" y="917"/>
                  <a:pt x="455" y="913"/>
                </a:cubicBezTo>
                <a:cubicBezTo>
                  <a:pt x="749" y="905"/>
                  <a:pt x="857" y="712"/>
                  <a:pt x="861" y="549"/>
                </a:cubicBezTo>
                <a:cubicBezTo>
                  <a:pt x="864" y="404"/>
                  <a:pt x="808" y="253"/>
                  <a:pt x="715" y="153"/>
                </a:cubicBezTo>
                <a:cubicBezTo>
                  <a:pt x="642" y="76"/>
                  <a:pt x="541" y="35"/>
                  <a:pt x="440" y="35"/>
                </a:cubicBezTo>
                <a:moveTo>
                  <a:pt x="439" y="948"/>
                </a:moveTo>
                <a:cubicBezTo>
                  <a:pt x="334" y="948"/>
                  <a:pt x="236" y="918"/>
                  <a:pt x="162" y="863"/>
                </a:cubicBezTo>
                <a:cubicBezTo>
                  <a:pt x="79" y="802"/>
                  <a:pt x="24" y="703"/>
                  <a:pt x="6" y="585"/>
                </a:cubicBezTo>
                <a:cubicBezTo>
                  <a:pt x="-24" y="377"/>
                  <a:pt x="64" y="119"/>
                  <a:pt x="293" y="28"/>
                </a:cubicBezTo>
                <a:cubicBezTo>
                  <a:pt x="446" y="-33"/>
                  <a:pt x="625" y="8"/>
                  <a:pt x="740" y="130"/>
                </a:cubicBezTo>
                <a:cubicBezTo>
                  <a:pt x="841" y="237"/>
                  <a:pt x="899" y="394"/>
                  <a:pt x="896" y="550"/>
                </a:cubicBezTo>
                <a:cubicBezTo>
                  <a:pt x="892" y="727"/>
                  <a:pt x="774" y="939"/>
                  <a:pt x="456" y="948"/>
                </a:cubicBezTo>
                <a:cubicBezTo>
                  <a:pt x="450" y="948"/>
                  <a:pt x="445" y="948"/>
                  <a:pt x="439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7" name=""/>
          <p:cNvSpPr/>
          <p:nvPr/>
        </p:nvSpPr>
        <p:spPr>
          <a:xfrm>
            <a:off x="1939680" y="606672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779" y="146"/>
                </a:moveTo>
                <a:cubicBezTo>
                  <a:pt x="671" y="52"/>
                  <a:pt x="517" y="-8"/>
                  <a:pt x="369" y="1"/>
                </a:cubicBezTo>
                <a:cubicBezTo>
                  <a:pt x="221" y="9"/>
                  <a:pt x="72" y="106"/>
                  <a:pt x="20" y="267"/>
                </a:cubicBezTo>
                <a:cubicBezTo>
                  <a:pt x="-55" y="497"/>
                  <a:pt x="88" y="721"/>
                  <a:pt x="255" y="823"/>
                </a:cubicBezTo>
                <a:cubicBezTo>
                  <a:pt x="342" y="877"/>
                  <a:pt x="448" y="906"/>
                  <a:pt x="555" y="881"/>
                </a:cubicBezTo>
                <a:cubicBezTo>
                  <a:pt x="651" y="858"/>
                  <a:pt x="736" y="798"/>
                  <a:pt x="800" y="716"/>
                </a:cubicBezTo>
                <a:cubicBezTo>
                  <a:pt x="1002" y="459"/>
                  <a:pt x="889" y="243"/>
                  <a:pt x="779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8" name=""/>
          <p:cNvSpPr/>
          <p:nvPr/>
        </p:nvSpPr>
        <p:spPr>
          <a:xfrm>
            <a:off x="2105640" y="622116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0" y="2"/>
                </a:moveTo>
                <a:cubicBezTo>
                  <a:pt x="2" y="0"/>
                  <a:pt x="3" y="0"/>
                  <a:pt x="4" y="0"/>
                </a:cubicBezTo>
                <a:cubicBezTo>
                  <a:pt x="5" y="0"/>
                  <a:pt x="7" y="2"/>
                  <a:pt x="5" y="4"/>
                </a:cubicBezTo>
                <a:cubicBezTo>
                  <a:pt x="5" y="5"/>
                  <a:pt x="4" y="7"/>
                  <a:pt x="3" y="5"/>
                </a:cubicBezTo>
                <a:cubicBezTo>
                  <a:pt x="2" y="5"/>
                  <a:pt x="0" y="4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9" name=""/>
          <p:cNvSpPr/>
          <p:nvPr/>
        </p:nvSpPr>
        <p:spPr>
          <a:xfrm>
            <a:off x="1984680" y="609804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89" y="35"/>
                  <a:pt x="172" y="37"/>
                  <a:pt x="156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6"/>
                  <a:pt x="36" y="305"/>
                  <a:pt x="68" y="354"/>
                </a:cubicBezTo>
                <a:cubicBezTo>
                  <a:pt x="127" y="444"/>
                  <a:pt x="191" y="484"/>
                  <a:pt x="288" y="490"/>
                </a:cubicBezTo>
                <a:lnTo>
                  <a:pt x="305" y="492"/>
                </a:lnTo>
                <a:cubicBezTo>
                  <a:pt x="353" y="496"/>
                  <a:pt x="407" y="500"/>
                  <a:pt x="435" y="464"/>
                </a:cubicBezTo>
                <a:cubicBezTo>
                  <a:pt x="488" y="398"/>
                  <a:pt x="519" y="341"/>
                  <a:pt x="534" y="283"/>
                </a:cubicBezTo>
                <a:cubicBezTo>
                  <a:pt x="544" y="248"/>
                  <a:pt x="521" y="201"/>
                  <a:pt x="471" y="153"/>
                </a:cubicBezTo>
                <a:cubicBezTo>
                  <a:pt x="404" y="90"/>
                  <a:pt x="294" y="35"/>
                  <a:pt x="207" y="35"/>
                </a:cubicBezTo>
                <a:moveTo>
                  <a:pt x="351" y="529"/>
                </a:moveTo>
                <a:cubicBezTo>
                  <a:pt x="334" y="529"/>
                  <a:pt x="317" y="528"/>
                  <a:pt x="302" y="526"/>
                </a:cubicBezTo>
                <a:lnTo>
                  <a:pt x="285" y="525"/>
                </a:lnTo>
                <a:cubicBezTo>
                  <a:pt x="178" y="517"/>
                  <a:pt x="104" y="472"/>
                  <a:pt x="39" y="373"/>
                </a:cubicBezTo>
                <a:cubicBezTo>
                  <a:pt x="1" y="316"/>
                  <a:pt x="-10" y="237"/>
                  <a:pt x="8" y="160"/>
                </a:cubicBezTo>
                <a:cubicBezTo>
                  <a:pt x="22" y="102"/>
                  <a:pt x="90" y="27"/>
                  <a:pt x="146" y="9"/>
                </a:cubicBezTo>
                <a:cubicBezTo>
                  <a:pt x="250" y="-24"/>
                  <a:pt x="406" y="43"/>
                  <a:pt x="496" y="128"/>
                </a:cubicBezTo>
                <a:cubicBezTo>
                  <a:pt x="555" y="184"/>
                  <a:pt x="581" y="243"/>
                  <a:pt x="568" y="292"/>
                </a:cubicBezTo>
                <a:cubicBezTo>
                  <a:pt x="552" y="354"/>
                  <a:pt x="518" y="416"/>
                  <a:pt x="462" y="485"/>
                </a:cubicBezTo>
                <a:cubicBezTo>
                  <a:pt x="434" y="521"/>
                  <a:pt x="392" y="529"/>
                  <a:pt x="351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0" name=""/>
          <p:cNvSpPr/>
          <p:nvPr/>
        </p:nvSpPr>
        <p:spPr>
          <a:xfrm>
            <a:off x="1910520" y="60336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5" y="34"/>
                </a:moveTo>
                <a:cubicBezTo>
                  <a:pt x="406" y="34"/>
                  <a:pt x="397" y="35"/>
                  <a:pt x="389" y="35"/>
                </a:cubicBezTo>
                <a:cubicBezTo>
                  <a:pt x="236" y="44"/>
                  <a:pt x="101" y="146"/>
                  <a:pt x="54" y="289"/>
                </a:cubicBezTo>
                <a:cubicBezTo>
                  <a:pt x="-16" y="506"/>
                  <a:pt x="115" y="723"/>
                  <a:pt x="282" y="825"/>
                </a:cubicBezTo>
                <a:cubicBezTo>
                  <a:pt x="376" y="883"/>
                  <a:pt x="478" y="903"/>
                  <a:pt x="569" y="881"/>
                </a:cubicBezTo>
                <a:cubicBezTo>
                  <a:pt x="656" y="861"/>
                  <a:pt x="739" y="804"/>
                  <a:pt x="803" y="723"/>
                </a:cubicBezTo>
                <a:cubicBezTo>
                  <a:pt x="986" y="492"/>
                  <a:pt x="908" y="284"/>
                  <a:pt x="785" y="176"/>
                </a:cubicBezTo>
                <a:cubicBezTo>
                  <a:pt x="684" y="88"/>
                  <a:pt x="544" y="34"/>
                  <a:pt x="415" y="34"/>
                </a:cubicBezTo>
                <a:moveTo>
                  <a:pt x="495" y="925"/>
                </a:moveTo>
                <a:cubicBezTo>
                  <a:pt x="418" y="925"/>
                  <a:pt x="339" y="901"/>
                  <a:pt x="264" y="855"/>
                </a:cubicBezTo>
                <a:cubicBezTo>
                  <a:pt x="86" y="745"/>
                  <a:pt x="-55" y="512"/>
                  <a:pt x="21" y="278"/>
                </a:cubicBezTo>
                <a:cubicBezTo>
                  <a:pt x="73" y="122"/>
                  <a:pt x="220" y="10"/>
                  <a:pt x="387" y="1"/>
                </a:cubicBezTo>
                <a:cubicBezTo>
                  <a:pt x="534" y="-8"/>
                  <a:pt x="691" y="48"/>
                  <a:pt x="808" y="150"/>
                </a:cubicBezTo>
                <a:cubicBezTo>
                  <a:pt x="942" y="268"/>
                  <a:pt x="1029" y="494"/>
                  <a:pt x="831" y="744"/>
                </a:cubicBezTo>
                <a:cubicBezTo>
                  <a:pt x="762" y="832"/>
                  <a:pt x="671" y="893"/>
                  <a:pt x="577" y="915"/>
                </a:cubicBezTo>
                <a:cubicBezTo>
                  <a:pt x="550" y="921"/>
                  <a:pt x="523" y="925"/>
                  <a:pt x="495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1" name=""/>
          <p:cNvSpPr/>
          <p:nvPr/>
        </p:nvSpPr>
        <p:spPr>
          <a:xfrm>
            <a:off x="-156960" y="6950880"/>
            <a:ext cx="329760" cy="312840"/>
          </a:xfrm>
          <a:custGeom>
            <a:avLst/>
            <a:gdLst/>
            <a:ahLst/>
            <a:rect l="0" t="0" r="r" b="b"/>
            <a:pathLst>
              <a:path w="916" h="869">
                <a:moveTo>
                  <a:pt x="693" y="55"/>
                </a:moveTo>
                <a:cubicBezTo>
                  <a:pt x="563" y="-6"/>
                  <a:pt x="399" y="-19"/>
                  <a:pt x="260" y="31"/>
                </a:cubicBezTo>
                <a:cubicBezTo>
                  <a:pt x="120" y="81"/>
                  <a:pt x="5" y="217"/>
                  <a:pt x="0" y="386"/>
                </a:cubicBezTo>
                <a:cubicBezTo>
                  <a:pt x="-7" y="627"/>
                  <a:pt x="194" y="801"/>
                  <a:pt x="383" y="852"/>
                </a:cubicBezTo>
                <a:cubicBezTo>
                  <a:pt x="481" y="879"/>
                  <a:pt x="592" y="877"/>
                  <a:pt x="687" y="823"/>
                </a:cubicBezTo>
                <a:cubicBezTo>
                  <a:pt x="772" y="774"/>
                  <a:pt x="836" y="691"/>
                  <a:pt x="874" y="596"/>
                </a:cubicBezTo>
                <a:cubicBezTo>
                  <a:pt x="996" y="293"/>
                  <a:pt x="826" y="116"/>
                  <a:pt x="693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2" name=""/>
          <p:cNvSpPr/>
          <p:nvPr/>
        </p:nvSpPr>
        <p:spPr>
          <a:xfrm>
            <a:off x="23400" y="7092360"/>
            <a:ext cx="1800" cy="2520"/>
          </a:xfrm>
          <a:custGeom>
            <a:avLst/>
            <a:gdLst/>
            <a:ahLst/>
            <a:rect l="0" t="0" r="r" b="b"/>
            <a:pathLst>
              <a:path w="5" h="7">
                <a:moveTo>
                  <a:pt x="0" y="3"/>
                </a:moveTo>
                <a:cubicBezTo>
                  <a:pt x="0" y="2"/>
                  <a:pt x="2" y="0"/>
                  <a:pt x="3" y="0"/>
                </a:cubicBezTo>
                <a:cubicBezTo>
                  <a:pt x="4" y="0"/>
                  <a:pt x="5" y="2"/>
                  <a:pt x="5" y="3"/>
                </a:cubicBezTo>
                <a:cubicBezTo>
                  <a:pt x="5" y="5"/>
                  <a:pt x="4" y="7"/>
                  <a:pt x="3" y="7"/>
                </a:cubicBezTo>
                <a:cubicBezTo>
                  <a:pt x="2" y="7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3" name=""/>
          <p:cNvSpPr/>
          <p:nvPr/>
        </p:nvSpPr>
        <p:spPr>
          <a:xfrm>
            <a:off x="-181440" y="691776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400" y="35"/>
                  <a:pt x="339" y="45"/>
                  <a:pt x="284" y="65"/>
                </a:cubicBezTo>
                <a:cubicBezTo>
                  <a:pt x="140" y="116"/>
                  <a:pt x="40" y="253"/>
                  <a:pt x="36" y="404"/>
                </a:cubicBezTo>
                <a:cubicBezTo>
                  <a:pt x="28" y="631"/>
                  <a:pt x="217" y="802"/>
                  <a:pt x="406" y="853"/>
                </a:cubicBezTo>
                <a:cubicBezTo>
                  <a:pt x="512" y="881"/>
                  <a:pt x="615" y="872"/>
                  <a:pt x="696" y="825"/>
                </a:cubicBezTo>
                <a:cubicBezTo>
                  <a:pt x="774" y="781"/>
                  <a:pt x="838" y="703"/>
                  <a:pt x="877" y="606"/>
                </a:cubicBezTo>
                <a:cubicBezTo>
                  <a:pt x="987" y="334"/>
                  <a:pt x="852" y="156"/>
                  <a:pt x="704" y="88"/>
                </a:cubicBezTo>
                <a:cubicBezTo>
                  <a:pt x="629" y="53"/>
                  <a:pt x="544" y="35"/>
                  <a:pt x="461" y="35"/>
                </a:cubicBezTo>
                <a:moveTo>
                  <a:pt x="524" y="903"/>
                </a:moveTo>
                <a:cubicBezTo>
                  <a:pt x="482" y="903"/>
                  <a:pt x="440" y="898"/>
                  <a:pt x="397" y="886"/>
                </a:cubicBezTo>
                <a:cubicBezTo>
                  <a:pt x="195" y="831"/>
                  <a:pt x="-7" y="648"/>
                  <a:pt x="0" y="403"/>
                </a:cubicBezTo>
                <a:cubicBezTo>
                  <a:pt x="5" y="238"/>
                  <a:pt x="115" y="88"/>
                  <a:pt x="273" y="32"/>
                </a:cubicBezTo>
                <a:cubicBezTo>
                  <a:pt x="412" y="-18"/>
                  <a:pt x="578" y="-9"/>
                  <a:pt x="719" y="56"/>
                </a:cubicBezTo>
                <a:cubicBezTo>
                  <a:pt x="880" y="131"/>
                  <a:pt x="1028" y="324"/>
                  <a:pt x="909" y="619"/>
                </a:cubicBezTo>
                <a:cubicBezTo>
                  <a:pt x="867" y="723"/>
                  <a:pt x="798" y="807"/>
                  <a:pt x="714" y="855"/>
                </a:cubicBezTo>
                <a:cubicBezTo>
                  <a:pt x="658" y="887"/>
                  <a:pt x="593" y="903"/>
                  <a:pt x="524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4" name=""/>
          <p:cNvSpPr/>
          <p:nvPr/>
        </p:nvSpPr>
        <p:spPr>
          <a:xfrm>
            <a:off x="-108720" y="698328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8" y="35"/>
                  <a:pt x="142" y="44"/>
                  <a:pt x="110" y="66"/>
                </a:cubicBezTo>
                <a:cubicBezTo>
                  <a:pt x="72" y="92"/>
                  <a:pt x="33" y="172"/>
                  <a:pt x="35" y="220"/>
                </a:cubicBezTo>
                <a:cubicBezTo>
                  <a:pt x="39" y="288"/>
                  <a:pt x="68" y="351"/>
                  <a:pt x="113" y="391"/>
                </a:cubicBezTo>
                <a:cubicBezTo>
                  <a:pt x="195" y="460"/>
                  <a:pt x="268" y="480"/>
                  <a:pt x="362" y="459"/>
                </a:cubicBezTo>
                <a:lnTo>
                  <a:pt x="379" y="456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3"/>
                  <a:pt x="541" y="249"/>
                  <a:pt x="539" y="190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1" y="417"/>
                </a:cubicBezTo>
                <a:cubicBezTo>
                  <a:pt x="38" y="373"/>
                  <a:pt x="4" y="299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1" y="90"/>
                  <a:pt x="572" y="138"/>
                  <a:pt x="574" y="189"/>
                </a:cubicBezTo>
                <a:cubicBezTo>
                  <a:pt x="576" y="253"/>
                  <a:pt x="561" y="321"/>
                  <a:pt x="528" y="405"/>
                </a:cubicBezTo>
                <a:cubicBezTo>
                  <a:pt x="504" y="465"/>
                  <a:pt x="436" y="479"/>
                  <a:pt x="386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5" name=""/>
          <p:cNvSpPr/>
          <p:nvPr/>
        </p:nvSpPr>
        <p:spPr>
          <a:xfrm>
            <a:off x="-89280" y="73810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5"/>
                  <a:pt x="4" y="6"/>
                  <a:pt x="2" y="6"/>
                </a:cubicBezTo>
                <a:cubicBezTo>
                  <a:pt x="1" y="6"/>
                  <a:pt x="0" y="5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6" name=""/>
          <p:cNvSpPr/>
          <p:nvPr/>
        </p:nvSpPr>
        <p:spPr>
          <a:xfrm>
            <a:off x="-437760" y="566856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3" y="54"/>
                </a:moveTo>
                <a:cubicBezTo>
                  <a:pt x="563" y="-6"/>
                  <a:pt x="398" y="-19"/>
                  <a:pt x="260" y="31"/>
                </a:cubicBezTo>
                <a:cubicBezTo>
                  <a:pt x="120" y="81"/>
                  <a:pt x="5" y="215"/>
                  <a:pt x="0" y="386"/>
                </a:cubicBezTo>
                <a:cubicBezTo>
                  <a:pt x="-7" y="626"/>
                  <a:pt x="194" y="801"/>
                  <a:pt x="382" y="852"/>
                </a:cubicBezTo>
                <a:cubicBezTo>
                  <a:pt x="481" y="878"/>
                  <a:pt x="592" y="877"/>
                  <a:pt x="686" y="822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1"/>
                  <a:pt x="827" y="116"/>
                  <a:pt x="693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7" name=""/>
          <p:cNvSpPr/>
          <p:nvPr/>
        </p:nvSpPr>
        <p:spPr>
          <a:xfrm>
            <a:off x="-462240" y="56354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8" y="35"/>
                  <a:pt x="338" y="45"/>
                  <a:pt x="283" y="64"/>
                </a:cubicBezTo>
                <a:cubicBezTo>
                  <a:pt x="139" y="117"/>
                  <a:pt x="39" y="253"/>
                  <a:pt x="35" y="403"/>
                </a:cubicBezTo>
                <a:cubicBezTo>
                  <a:pt x="28" y="631"/>
                  <a:pt x="216" y="801"/>
                  <a:pt x="404" y="852"/>
                </a:cubicBezTo>
                <a:cubicBezTo>
                  <a:pt x="511" y="881"/>
                  <a:pt x="614" y="871"/>
                  <a:pt x="695" y="825"/>
                </a:cubicBezTo>
                <a:cubicBezTo>
                  <a:pt x="773" y="780"/>
                  <a:pt x="838" y="703"/>
                  <a:pt x="876" y="606"/>
                </a:cubicBezTo>
                <a:cubicBezTo>
                  <a:pt x="986" y="333"/>
                  <a:pt x="852" y="157"/>
                  <a:pt x="703" y="87"/>
                </a:cubicBezTo>
                <a:cubicBezTo>
                  <a:pt x="628" y="53"/>
                  <a:pt x="543" y="35"/>
                  <a:pt x="460" y="35"/>
                </a:cubicBezTo>
                <a:moveTo>
                  <a:pt x="522" y="903"/>
                </a:moveTo>
                <a:cubicBezTo>
                  <a:pt x="481" y="903"/>
                  <a:pt x="438" y="897"/>
                  <a:pt x="395" y="886"/>
                </a:cubicBezTo>
                <a:cubicBezTo>
                  <a:pt x="193" y="831"/>
                  <a:pt x="-7" y="648"/>
                  <a:pt x="0" y="402"/>
                </a:cubicBezTo>
                <a:cubicBezTo>
                  <a:pt x="5" y="238"/>
                  <a:pt x="114" y="88"/>
                  <a:pt x="271" y="32"/>
                </a:cubicBezTo>
                <a:cubicBezTo>
                  <a:pt x="410" y="-18"/>
                  <a:pt x="577" y="-9"/>
                  <a:pt x="718" y="56"/>
                </a:cubicBezTo>
                <a:cubicBezTo>
                  <a:pt x="880" y="131"/>
                  <a:pt x="1027" y="324"/>
                  <a:pt x="909" y="619"/>
                </a:cubicBezTo>
                <a:cubicBezTo>
                  <a:pt x="867" y="723"/>
                  <a:pt x="797" y="806"/>
                  <a:pt x="712" y="855"/>
                </a:cubicBezTo>
                <a:cubicBezTo>
                  <a:pt x="657" y="887"/>
                  <a:pt x="591" y="903"/>
                  <a:pt x="522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8" name=""/>
          <p:cNvSpPr/>
          <p:nvPr/>
        </p:nvSpPr>
        <p:spPr>
          <a:xfrm>
            <a:off x="61920" y="645552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370" y="859"/>
                </a:moveTo>
                <a:cubicBezTo>
                  <a:pt x="513" y="867"/>
                  <a:pt x="670" y="818"/>
                  <a:pt x="781" y="721"/>
                </a:cubicBezTo>
                <a:cubicBezTo>
                  <a:pt x="892" y="622"/>
                  <a:pt x="949" y="453"/>
                  <a:pt x="891" y="294"/>
                </a:cubicBezTo>
                <a:cubicBezTo>
                  <a:pt x="808" y="68"/>
                  <a:pt x="557" y="-19"/>
                  <a:pt x="362" y="4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0"/>
                  <a:pt x="0" y="321"/>
                  <a:pt x="0" y="424"/>
                </a:cubicBezTo>
                <a:cubicBezTo>
                  <a:pt x="0" y="751"/>
                  <a:pt x="222" y="852"/>
                  <a:pt x="370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9" name=""/>
          <p:cNvSpPr/>
          <p:nvPr/>
        </p:nvSpPr>
        <p:spPr>
          <a:xfrm>
            <a:off x="89280" y="6461280"/>
            <a:ext cx="341280" cy="322560"/>
          </a:xfrm>
          <a:custGeom>
            <a:avLst/>
            <a:gdLst/>
            <a:ahLst/>
            <a:rect l="0" t="0" r="r" b="b"/>
            <a:pathLst>
              <a:path w="948" h="896">
                <a:moveTo>
                  <a:pt x="442" y="35"/>
                </a:moveTo>
                <a:cubicBezTo>
                  <a:pt x="421" y="35"/>
                  <a:pt x="401" y="37"/>
                  <a:pt x="382" y="39"/>
                </a:cubicBezTo>
                <a:cubicBezTo>
                  <a:pt x="272" y="52"/>
                  <a:pt x="179" y="99"/>
                  <a:pt x="121" y="172"/>
                </a:cubicBezTo>
                <a:cubicBezTo>
                  <a:pt x="65" y="242"/>
                  <a:pt x="35" y="338"/>
                  <a:pt x="35" y="443"/>
                </a:cubicBezTo>
                <a:cubicBezTo>
                  <a:pt x="35" y="737"/>
                  <a:pt x="224" y="852"/>
                  <a:pt x="388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1"/>
                  <a:pt x="892" y="318"/>
                </a:cubicBezTo>
                <a:cubicBezTo>
                  <a:pt x="822" y="127"/>
                  <a:pt x="622" y="35"/>
                  <a:pt x="442" y="35"/>
                </a:cubicBezTo>
                <a:moveTo>
                  <a:pt x="417" y="896"/>
                </a:moveTo>
                <a:cubicBezTo>
                  <a:pt x="407" y="896"/>
                  <a:pt x="396" y="895"/>
                  <a:pt x="386" y="895"/>
                </a:cubicBezTo>
                <a:cubicBezTo>
                  <a:pt x="207" y="885"/>
                  <a:pt x="0" y="761"/>
                  <a:pt x="0" y="443"/>
                </a:cubicBezTo>
                <a:cubicBezTo>
                  <a:pt x="0" y="330"/>
                  <a:pt x="33" y="227"/>
                  <a:pt x="94" y="151"/>
                </a:cubicBezTo>
                <a:cubicBezTo>
                  <a:pt x="158" y="70"/>
                  <a:pt x="259" y="18"/>
                  <a:pt x="378" y="4"/>
                </a:cubicBezTo>
                <a:cubicBezTo>
                  <a:pt x="586" y="-20"/>
                  <a:pt x="840" y="76"/>
                  <a:pt x="924" y="307"/>
                </a:cubicBezTo>
                <a:cubicBezTo>
                  <a:pt x="981" y="462"/>
                  <a:pt x="935" y="641"/>
                  <a:pt x="809" y="752"/>
                </a:cubicBezTo>
                <a:cubicBezTo>
                  <a:pt x="706" y="843"/>
                  <a:pt x="562" y="896"/>
                  <a:pt x="417" y="89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0" name=""/>
          <p:cNvSpPr/>
          <p:nvPr/>
        </p:nvSpPr>
        <p:spPr>
          <a:xfrm>
            <a:off x="153000" y="653652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70" y="399"/>
                </a:moveTo>
                <a:cubicBezTo>
                  <a:pt x="84" y="433"/>
                  <a:pt x="131" y="455"/>
                  <a:pt x="198" y="462"/>
                </a:cubicBezTo>
                <a:cubicBezTo>
                  <a:pt x="309" y="472"/>
                  <a:pt x="462" y="434"/>
                  <a:pt x="515" y="354"/>
                </a:cubicBezTo>
                <a:cubicBezTo>
                  <a:pt x="541" y="316"/>
                  <a:pt x="547" y="227"/>
                  <a:pt x="528" y="184"/>
                </a:cubicBezTo>
                <a:cubicBezTo>
                  <a:pt x="499" y="122"/>
                  <a:pt x="449" y="74"/>
                  <a:pt x="391" y="55"/>
                </a:cubicBezTo>
                <a:cubicBezTo>
                  <a:pt x="289" y="21"/>
                  <a:pt x="215" y="30"/>
                  <a:pt x="135" y="84"/>
                </a:cubicBezTo>
                <a:lnTo>
                  <a:pt x="120" y="94"/>
                </a:lnTo>
                <a:cubicBezTo>
                  <a:pt x="80" y="120"/>
                  <a:pt x="35" y="150"/>
                  <a:pt x="35" y="196"/>
                </a:cubicBezTo>
                <a:cubicBezTo>
                  <a:pt x="35" y="280"/>
                  <a:pt x="46" y="345"/>
                  <a:pt x="70" y="399"/>
                </a:cubicBezTo>
                <a:moveTo>
                  <a:pt x="235" y="499"/>
                </a:moveTo>
                <a:cubicBezTo>
                  <a:pt x="221" y="499"/>
                  <a:pt x="208" y="498"/>
                  <a:pt x="195" y="497"/>
                </a:cubicBezTo>
                <a:cubicBezTo>
                  <a:pt x="114" y="490"/>
                  <a:pt x="58" y="459"/>
                  <a:pt x="38" y="413"/>
                </a:cubicBezTo>
                <a:cubicBezTo>
                  <a:pt x="12" y="354"/>
                  <a:pt x="0" y="285"/>
                  <a:pt x="0" y="196"/>
                </a:cubicBezTo>
                <a:cubicBezTo>
                  <a:pt x="0" y="131"/>
                  <a:pt x="59" y="93"/>
                  <a:pt x="101" y="65"/>
                </a:cubicBezTo>
                <a:lnTo>
                  <a:pt x="115" y="55"/>
                </a:lnTo>
                <a:cubicBezTo>
                  <a:pt x="204" y="-5"/>
                  <a:pt x="290" y="-15"/>
                  <a:pt x="402" y="22"/>
                </a:cubicBezTo>
                <a:cubicBezTo>
                  <a:pt x="468" y="44"/>
                  <a:pt x="527" y="99"/>
                  <a:pt x="559" y="170"/>
                </a:cubicBezTo>
                <a:cubicBezTo>
                  <a:pt x="584" y="224"/>
                  <a:pt x="577" y="325"/>
                  <a:pt x="544" y="374"/>
                </a:cubicBezTo>
                <a:cubicBezTo>
                  <a:pt x="489" y="455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1" name=""/>
          <p:cNvSpPr/>
          <p:nvPr/>
        </p:nvSpPr>
        <p:spPr>
          <a:xfrm>
            <a:off x="76680" y="5615280"/>
            <a:ext cx="329040" cy="309240"/>
          </a:xfrm>
          <a:custGeom>
            <a:avLst/>
            <a:gdLst/>
            <a:ahLst/>
            <a:rect l="0" t="0" r="r" b="b"/>
            <a:pathLst>
              <a:path w="914" h="859">
                <a:moveTo>
                  <a:pt x="545" y="1"/>
                </a:moveTo>
                <a:cubicBezTo>
                  <a:pt x="402" y="-7"/>
                  <a:pt x="245" y="42"/>
                  <a:pt x="133" y="139"/>
                </a:cubicBezTo>
                <a:cubicBezTo>
                  <a:pt x="22" y="238"/>
                  <a:pt x="-35" y="407"/>
                  <a:pt x="23" y="566"/>
                </a:cubicBezTo>
                <a:cubicBezTo>
                  <a:pt x="106" y="792"/>
                  <a:pt x="359" y="879"/>
                  <a:pt x="553" y="856"/>
                </a:cubicBezTo>
                <a:cubicBezTo>
                  <a:pt x="654" y="845"/>
                  <a:pt x="756" y="802"/>
                  <a:pt x="824" y="717"/>
                </a:cubicBezTo>
                <a:cubicBezTo>
                  <a:pt x="885" y="640"/>
                  <a:pt x="914" y="539"/>
                  <a:pt x="914" y="436"/>
                </a:cubicBezTo>
                <a:cubicBezTo>
                  <a:pt x="914" y="109"/>
                  <a:pt x="692" y="8"/>
                  <a:pt x="54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2" name=""/>
          <p:cNvSpPr/>
          <p:nvPr/>
        </p:nvSpPr>
        <p:spPr>
          <a:xfrm>
            <a:off x="37080" y="559728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7" y="87"/>
                  <a:pt x="162" y="171"/>
                </a:cubicBezTo>
                <a:cubicBezTo>
                  <a:pt x="47" y="273"/>
                  <a:pt x="5" y="436"/>
                  <a:pt x="56" y="578"/>
                </a:cubicBezTo>
                <a:cubicBezTo>
                  <a:pt x="134" y="791"/>
                  <a:pt x="373" y="880"/>
                  <a:pt x="567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4"/>
                  <a:pt x="913" y="558"/>
                  <a:pt x="913" y="454"/>
                </a:cubicBezTo>
                <a:cubicBezTo>
                  <a:pt x="914" y="160"/>
                  <a:pt x="724" y="45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3" y="895"/>
                  <a:pt x="100" y="797"/>
                  <a:pt x="24" y="590"/>
                </a:cubicBezTo>
                <a:cubicBezTo>
                  <a:pt x="-33" y="435"/>
                  <a:pt x="13" y="256"/>
                  <a:pt x="139" y="145"/>
                </a:cubicBezTo>
                <a:cubicBezTo>
                  <a:pt x="249" y="46"/>
                  <a:pt x="408" y="-7"/>
                  <a:pt x="563" y="1"/>
                </a:cubicBezTo>
                <a:cubicBezTo>
                  <a:pt x="741" y="11"/>
                  <a:pt x="948" y="136"/>
                  <a:pt x="948" y="454"/>
                </a:cubicBezTo>
                <a:cubicBezTo>
                  <a:pt x="948" y="566"/>
                  <a:pt x="915" y="669"/>
                  <a:pt x="854" y="745"/>
                </a:cubicBezTo>
                <a:cubicBezTo>
                  <a:pt x="791" y="826"/>
                  <a:pt x="690" y="878"/>
                  <a:pt x="571" y="892"/>
                </a:cubicBezTo>
                <a:cubicBezTo>
                  <a:pt x="551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3" name=""/>
          <p:cNvSpPr/>
          <p:nvPr/>
        </p:nvSpPr>
        <p:spPr>
          <a:xfrm>
            <a:off x="108000" y="566460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338" y="35"/>
                </a:moveTo>
                <a:cubicBezTo>
                  <a:pt x="233" y="35"/>
                  <a:pt x="107" y="73"/>
                  <a:pt x="59" y="144"/>
                </a:cubicBezTo>
                <a:cubicBezTo>
                  <a:pt x="33" y="182"/>
                  <a:pt x="27" y="271"/>
                  <a:pt x="47" y="314"/>
                </a:cubicBezTo>
                <a:cubicBezTo>
                  <a:pt x="75" y="376"/>
                  <a:pt x="125" y="425"/>
                  <a:pt x="182" y="444"/>
                </a:cubicBezTo>
                <a:cubicBezTo>
                  <a:pt x="284" y="478"/>
                  <a:pt x="358" y="469"/>
                  <a:pt x="439" y="414"/>
                </a:cubicBezTo>
                <a:lnTo>
                  <a:pt x="453" y="404"/>
                </a:lnTo>
                <a:cubicBezTo>
                  <a:pt x="493" y="378"/>
                  <a:pt x="538" y="348"/>
                  <a:pt x="538" y="302"/>
                </a:cubicBezTo>
                <a:cubicBezTo>
                  <a:pt x="538" y="218"/>
                  <a:pt x="527" y="153"/>
                  <a:pt x="503" y="99"/>
                </a:cubicBezTo>
                <a:cubicBezTo>
                  <a:pt x="489" y="65"/>
                  <a:pt x="442" y="43"/>
                  <a:pt x="375" y="36"/>
                </a:cubicBezTo>
                <a:cubicBezTo>
                  <a:pt x="363" y="35"/>
                  <a:pt x="351" y="35"/>
                  <a:pt x="338" y="35"/>
                </a:cubicBezTo>
                <a:moveTo>
                  <a:pt x="292" y="499"/>
                </a:moveTo>
                <a:cubicBezTo>
                  <a:pt x="254" y="499"/>
                  <a:pt x="215" y="491"/>
                  <a:pt x="171" y="477"/>
                </a:cubicBezTo>
                <a:cubicBezTo>
                  <a:pt x="106" y="455"/>
                  <a:pt x="47" y="399"/>
                  <a:pt x="15" y="328"/>
                </a:cubicBezTo>
                <a:cubicBezTo>
                  <a:pt x="-10" y="274"/>
                  <a:pt x="-3" y="173"/>
                  <a:pt x="30" y="124"/>
                </a:cubicBezTo>
                <a:cubicBezTo>
                  <a:pt x="92" y="33"/>
                  <a:pt x="255" y="-10"/>
                  <a:pt x="378" y="2"/>
                </a:cubicBezTo>
                <a:cubicBezTo>
                  <a:pt x="459" y="9"/>
                  <a:pt x="515" y="39"/>
                  <a:pt x="535" y="85"/>
                </a:cubicBezTo>
                <a:cubicBezTo>
                  <a:pt x="562" y="144"/>
                  <a:pt x="574" y="213"/>
                  <a:pt x="574" y="302"/>
                </a:cubicBezTo>
                <a:cubicBezTo>
                  <a:pt x="574" y="367"/>
                  <a:pt x="514" y="405"/>
                  <a:pt x="472" y="434"/>
                </a:cubicBezTo>
                <a:lnTo>
                  <a:pt x="458" y="444"/>
                </a:lnTo>
                <a:cubicBezTo>
                  <a:pt x="404" y="480"/>
                  <a:pt x="351" y="499"/>
                  <a:pt x="292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4" name=""/>
          <p:cNvSpPr/>
          <p:nvPr/>
        </p:nvSpPr>
        <p:spPr>
          <a:xfrm>
            <a:off x="-175680" y="606204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5" y="457"/>
                  <a:pt x="847" y="295"/>
                  <a:pt x="763" y="173"/>
                </a:cubicBezTo>
                <a:cubicBezTo>
                  <a:pt x="680" y="50"/>
                  <a:pt x="520" y="-28"/>
                  <a:pt x="355" y="10"/>
                </a:cubicBezTo>
                <a:cubicBezTo>
                  <a:pt x="120" y="65"/>
                  <a:pt x="2" y="304"/>
                  <a:pt x="0" y="499"/>
                </a:cubicBezTo>
                <a:cubicBezTo>
                  <a:pt x="-1" y="601"/>
                  <a:pt x="28" y="708"/>
                  <a:pt x="106" y="786"/>
                </a:cubicBezTo>
                <a:cubicBezTo>
                  <a:pt x="175" y="856"/>
                  <a:pt x="271" y="897"/>
                  <a:pt x="373" y="910"/>
                </a:cubicBezTo>
                <a:cubicBezTo>
                  <a:pt x="697" y="951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5" name=""/>
          <p:cNvSpPr/>
          <p:nvPr/>
        </p:nvSpPr>
        <p:spPr>
          <a:xfrm>
            <a:off x="-32040" y="621072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1"/>
                </a:moveTo>
                <a:cubicBezTo>
                  <a:pt x="6" y="3"/>
                  <a:pt x="5" y="5"/>
                  <a:pt x="3" y="5"/>
                </a:cubicBezTo>
                <a:cubicBezTo>
                  <a:pt x="2" y="6"/>
                  <a:pt x="0" y="5"/>
                  <a:pt x="0" y="4"/>
                </a:cubicBezTo>
                <a:cubicBezTo>
                  <a:pt x="0" y="3"/>
                  <a:pt x="0" y="0"/>
                  <a:pt x="1" y="0"/>
                </a:cubicBezTo>
                <a:cubicBezTo>
                  <a:pt x="2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6" name=""/>
          <p:cNvSpPr/>
          <p:nvPr/>
        </p:nvSpPr>
        <p:spPr>
          <a:xfrm>
            <a:off x="-165960" y="602424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5"/>
                </a:moveTo>
                <a:cubicBezTo>
                  <a:pt x="430" y="35"/>
                  <a:pt x="403" y="37"/>
                  <a:pt x="376" y="44"/>
                </a:cubicBezTo>
                <a:cubicBezTo>
                  <a:pt x="155" y="94"/>
                  <a:pt x="37" y="319"/>
                  <a:pt x="36" y="515"/>
                </a:cubicBezTo>
                <a:cubicBezTo>
                  <a:pt x="35" y="625"/>
                  <a:pt x="70" y="722"/>
                  <a:pt x="136" y="789"/>
                </a:cubicBezTo>
                <a:cubicBezTo>
                  <a:pt x="198" y="854"/>
                  <a:pt x="290" y="896"/>
                  <a:pt x="393" y="909"/>
                </a:cubicBezTo>
                <a:cubicBezTo>
                  <a:pt x="684" y="946"/>
                  <a:pt x="821" y="771"/>
                  <a:pt x="850" y="611"/>
                </a:cubicBezTo>
                <a:cubicBezTo>
                  <a:pt x="876" y="469"/>
                  <a:pt x="844" y="311"/>
                  <a:pt x="766" y="199"/>
                </a:cubicBezTo>
                <a:cubicBezTo>
                  <a:pt x="696" y="95"/>
                  <a:pt x="578" y="35"/>
                  <a:pt x="457" y="35"/>
                </a:cubicBezTo>
                <a:moveTo>
                  <a:pt x="470" y="949"/>
                </a:moveTo>
                <a:cubicBezTo>
                  <a:pt x="444" y="949"/>
                  <a:pt x="417" y="947"/>
                  <a:pt x="388" y="944"/>
                </a:cubicBezTo>
                <a:cubicBezTo>
                  <a:pt x="278" y="930"/>
                  <a:pt x="179" y="884"/>
                  <a:pt x="111" y="814"/>
                </a:cubicBezTo>
                <a:cubicBezTo>
                  <a:pt x="39" y="740"/>
                  <a:pt x="-1" y="634"/>
                  <a:pt x="0" y="515"/>
                </a:cubicBezTo>
                <a:cubicBezTo>
                  <a:pt x="2" y="305"/>
                  <a:pt x="130" y="65"/>
                  <a:pt x="369" y="10"/>
                </a:cubicBezTo>
                <a:cubicBezTo>
                  <a:pt x="529" y="-27"/>
                  <a:pt x="701" y="41"/>
                  <a:pt x="795" y="179"/>
                </a:cubicBezTo>
                <a:cubicBezTo>
                  <a:pt x="878" y="301"/>
                  <a:pt x="913" y="465"/>
                  <a:pt x="884" y="617"/>
                </a:cubicBezTo>
                <a:cubicBezTo>
                  <a:pt x="856" y="776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7" name=""/>
          <p:cNvSpPr/>
          <p:nvPr/>
        </p:nvSpPr>
        <p:spPr>
          <a:xfrm>
            <a:off x="-90000" y="6095880"/>
            <a:ext cx="178560" cy="205200"/>
          </a:xfrm>
          <a:custGeom>
            <a:avLst/>
            <a:gdLst/>
            <a:ahLst/>
            <a:rect l="0" t="0" r="r" b="b"/>
            <a:pathLst>
              <a:path w="496" h="570">
                <a:moveTo>
                  <a:pt x="255" y="35"/>
                </a:moveTo>
                <a:cubicBezTo>
                  <a:pt x="241" y="35"/>
                  <a:pt x="227" y="36"/>
                  <a:pt x="216" y="40"/>
                </a:cubicBezTo>
                <a:cubicBezTo>
                  <a:pt x="151" y="60"/>
                  <a:pt x="97" y="104"/>
                  <a:pt x="72" y="158"/>
                </a:cubicBezTo>
                <a:cubicBezTo>
                  <a:pt x="25" y="255"/>
                  <a:pt x="24" y="330"/>
                  <a:pt x="68" y="416"/>
                </a:cubicBezTo>
                <a:lnTo>
                  <a:pt x="76" y="433"/>
                </a:lnTo>
                <a:cubicBezTo>
                  <a:pt x="97" y="475"/>
                  <a:pt x="121" y="524"/>
                  <a:pt x="167" y="530"/>
                </a:cubicBezTo>
                <a:cubicBezTo>
                  <a:pt x="250" y="540"/>
                  <a:pt x="316" y="537"/>
                  <a:pt x="372" y="521"/>
                </a:cubicBezTo>
                <a:cubicBezTo>
                  <a:pt x="408" y="510"/>
                  <a:pt x="436" y="466"/>
                  <a:pt x="451" y="400"/>
                </a:cubicBezTo>
                <a:cubicBezTo>
                  <a:pt x="475" y="292"/>
                  <a:pt x="456" y="136"/>
                  <a:pt x="383" y="73"/>
                </a:cubicBezTo>
                <a:cubicBezTo>
                  <a:pt x="357" y="50"/>
                  <a:pt x="301" y="35"/>
                  <a:pt x="255" y="35"/>
                </a:cubicBezTo>
                <a:moveTo>
                  <a:pt x="257" y="570"/>
                </a:moveTo>
                <a:cubicBezTo>
                  <a:pt x="228" y="570"/>
                  <a:pt x="197" y="568"/>
                  <a:pt x="163" y="564"/>
                </a:cubicBezTo>
                <a:cubicBezTo>
                  <a:pt x="98" y="556"/>
                  <a:pt x="67" y="494"/>
                  <a:pt x="45" y="448"/>
                </a:cubicBezTo>
                <a:lnTo>
                  <a:pt x="37" y="433"/>
                </a:lnTo>
                <a:cubicBezTo>
                  <a:pt x="-13" y="336"/>
                  <a:pt x="-12" y="249"/>
                  <a:pt x="40" y="143"/>
                </a:cubicBezTo>
                <a:cubicBezTo>
                  <a:pt x="70" y="81"/>
                  <a:pt x="132" y="30"/>
                  <a:pt x="206" y="7"/>
                </a:cubicBezTo>
                <a:cubicBezTo>
                  <a:pt x="263" y="-12"/>
                  <a:pt x="362" y="8"/>
                  <a:pt x="406" y="47"/>
                </a:cubicBezTo>
                <a:cubicBezTo>
                  <a:pt x="489" y="119"/>
                  <a:pt x="512" y="287"/>
                  <a:pt x="485" y="407"/>
                </a:cubicBezTo>
                <a:cubicBezTo>
                  <a:pt x="467" y="488"/>
                  <a:pt x="431" y="540"/>
                  <a:pt x="382" y="554"/>
                </a:cubicBezTo>
                <a:cubicBezTo>
                  <a:pt x="344" y="565"/>
                  <a:pt x="303" y="570"/>
                  <a:pt x="257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8" name=""/>
          <p:cNvSpPr/>
          <p:nvPr/>
        </p:nvSpPr>
        <p:spPr>
          <a:xfrm>
            <a:off x="-146880" y="517608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0" y="381"/>
                </a:moveTo>
                <a:cubicBezTo>
                  <a:pt x="-3" y="525"/>
                  <a:pt x="50" y="682"/>
                  <a:pt x="151" y="789"/>
                </a:cubicBezTo>
                <a:cubicBezTo>
                  <a:pt x="253" y="897"/>
                  <a:pt x="423" y="949"/>
                  <a:pt x="580" y="886"/>
                </a:cubicBezTo>
                <a:cubicBezTo>
                  <a:pt x="803" y="797"/>
                  <a:pt x="884" y="542"/>
                  <a:pt x="856" y="348"/>
                </a:cubicBezTo>
                <a:cubicBezTo>
                  <a:pt x="841" y="247"/>
                  <a:pt x="794" y="147"/>
                  <a:pt x="707" y="82"/>
                </a:cubicBezTo>
                <a:cubicBezTo>
                  <a:pt x="628" y="23"/>
                  <a:pt x="527" y="-3"/>
                  <a:pt x="423" y="0"/>
                </a:cubicBezTo>
                <a:cubicBezTo>
                  <a:pt x="97" y="10"/>
                  <a:pt x="4" y="235"/>
                  <a:pt x="0" y="38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9" name=""/>
          <p:cNvSpPr/>
          <p:nvPr/>
        </p:nvSpPr>
        <p:spPr>
          <a:xfrm>
            <a:off x="3960" y="53337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3" y="5"/>
                </a:moveTo>
                <a:cubicBezTo>
                  <a:pt x="1" y="5"/>
                  <a:pt x="0" y="5"/>
                  <a:pt x="0" y="3"/>
                </a:cubicBezTo>
                <a:cubicBezTo>
                  <a:pt x="-1" y="2"/>
                  <a:pt x="0" y="0"/>
                  <a:pt x="1" y="0"/>
                </a:cubicBezTo>
                <a:cubicBezTo>
                  <a:pt x="3" y="-1"/>
                  <a:pt x="4" y="0"/>
                  <a:pt x="5" y="2"/>
                </a:cubicBezTo>
                <a:cubicBezTo>
                  <a:pt x="5" y="3"/>
                  <a:pt x="5" y="4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0" name=""/>
          <p:cNvSpPr/>
          <p:nvPr/>
        </p:nvSpPr>
        <p:spPr>
          <a:xfrm>
            <a:off x="-91440" y="52682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6"/>
                </a:moveTo>
                <a:cubicBezTo>
                  <a:pt x="298" y="36"/>
                  <a:pt x="297" y="36"/>
                  <a:pt x="297" y="36"/>
                </a:cubicBezTo>
                <a:cubicBezTo>
                  <a:pt x="213" y="38"/>
                  <a:pt x="149" y="51"/>
                  <a:pt x="95" y="76"/>
                </a:cubicBezTo>
                <a:cubicBezTo>
                  <a:pt x="62" y="92"/>
                  <a:pt x="40" y="140"/>
                  <a:pt x="36" y="207"/>
                </a:cubicBezTo>
                <a:cubicBezTo>
                  <a:pt x="29" y="317"/>
                  <a:pt x="72" y="468"/>
                  <a:pt x="153" y="519"/>
                </a:cubicBezTo>
                <a:cubicBezTo>
                  <a:pt x="192" y="544"/>
                  <a:pt x="281" y="547"/>
                  <a:pt x="324" y="526"/>
                </a:cubicBezTo>
                <a:cubicBezTo>
                  <a:pt x="385" y="496"/>
                  <a:pt x="431" y="444"/>
                  <a:pt x="448" y="387"/>
                </a:cubicBezTo>
                <a:cubicBezTo>
                  <a:pt x="479" y="284"/>
                  <a:pt x="469" y="210"/>
                  <a:pt x="412" y="132"/>
                </a:cubicBezTo>
                <a:lnTo>
                  <a:pt x="402" y="117"/>
                </a:lnTo>
                <a:cubicBezTo>
                  <a:pt x="375" y="79"/>
                  <a:pt x="344" y="36"/>
                  <a:pt x="299" y="36"/>
                </a:cubicBezTo>
                <a:moveTo>
                  <a:pt x="248" y="575"/>
                </a:moveTo>
                <a:cubicBezTo>
                  <a:pt x="206" y="575"/>
                  <a:pt x="162" y="566"/>
                  <a:pt x="135" y="549"/>
                </a:cubicBezTo>
                <a:cubicBezTo>
                  <a:pt x="42" y="490"/>
                  <a:pt x="-7" y="328"/>
                  <a:pt x="1" y="205"/>
                </a:cubicBezTo>
                <a:cubicBezTo>
                  <a:pt x="7" y="123"/>
                  <a:pt x="35" y="66"/>
                  <a:pt x="80" y="45"/>
                </a:cubicBezTo>
                <a:cubicBezTo>
                  <a:pt x="138" y="18"/>
                  <a:pt x="207" y="4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1" y="57"/>
                  <a:pt x="430" y="98"/>
                </a:cubicBezTo>
                <a:lnTo>
                  <a:pt x="440" y="111"/>
                </a:lnTo>
                <a:cubicBezTo>
                  <a:pt x="503" y="198"/>
                  <a:pt x="516" y="284"/>
                  <a:pt x="481" y="397"/>
                </a:cubicBezTo>
                <a:cubicBezTo>
                  <a:pt x="462" y="463"/>
                  <a:pt x="408" y="523"/>
                  <a:pt x="339" y="558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1" name=""/>
          <p:cNvSpPr/>
          <p:nvPr/>
        </p:nvSpPr>
        <p:spPr>
          <a:xfrm>
            <a:off x="-158760" y="520488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6" y="34"/>
                </a:moveTo>
                <a:cubicBezTo>
                  <a:pt x="451" y="34"/>
                  <a:pt x="446" y="34"/>
                  <a:pt x="440" y="34"/>
                </a:cubicBezTo>
                <a:cubicBezTo>
                  <a:pt x="147" y="43"/>
                  <a:pt x="38" y="237"/>
                  <a:pt x="34" y="400"/>
                </a:cubicBezTo>
                <a:cubicBezTo>
                  <a:pt x="31" y="544"/>
                  <a:pt x="87" y="695"/>
                  <a:pt x="181" y="794"/>
                </a:cubicBezTo>
                <a:cubicBezTo>
                  <a:pt x="286" y="906"/>
                  <a:pt x="450" y="943"/>
                  <a:pt x="590" y="887"/>
                </a:cubicBezTo>
                <a:cubicBezTo>
                  <a:pt x="801" y="803"/>
                  <a:pt x="882" y="563"/>
                  <a:pt x="854" y="369"/>
                </a:cubicBezTo>
                <a:cubicBezTo>
                  <a:pt x="838" y="260"/>
                  <a:pt x="788" y="168"/>
                  <a:pt x="713" y="112"/>
                </a:cubicBezTo>
                <a:cubicBezTo>
                  <a:pt x="645" y="62"/>
                  <a:pt x="554" y="34"/>
                  <a:pt x="456" y="34"/>
                </a:cubicBezTo>
                <a:moveTo>
                  <a:pt x="455" y="948"/>
                </a:moveTo>
                <a:cubicBezTo>
                  <a:pt x="345" y="948"/>
                  <a:pt x="234" y="902"/>
                  <a:pt x="155" y="818"/>
                </a:cubicBezTo>
                <a:cubicBezTo>
                  <a:pt x="54" y="711"/>
                  <a:pt x="-4" y="554"/>
                  <a:pt x="0" y="399"/>
                </a:cubicBezTo>
                <a:cubicBezTo>
                  <a:pt x="4" y="221"/>
                  <a:pt x="121" y="9"/>
                  <a:pt x="439" y="0"/>
                </a:cubicBezTo>
                <a:cubicBezTo>
                  <a:pt x="551" y="-4"/>
                  <a:pt x="655" y="26"/>
                  <a:pt x="733" y="85"/>
                </a:cubicBezTo>
                <a:cubicBezTo>
                  <a:pt x="816" y="146"/>
                  <a:pt x="871" y="246"/>
                  <a:pt x="889" y="364"/>
                </a:cubicBezTo>
                <a:cubicBezTo>
                  <a:pt x="920" y="571"/>
                  <a:pt x="830" y="828"/>
                  <a:pt x="603" y="919"/>
                </a:cubicBezTo>
                <a:cubicBezTo>
                  <a:pt x="555" y="938"/>
                  <a:pt x="505" y="948"/>
                  <a:pt x="455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2" name=""/>
          <p:cNvSpPr/>
          <p:nvPr/>
        </p:nvSpPr>
        <p:spPr>
          <a:xfrm>
            <a:off x="-101520" y="745668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5"/>
                </a:moveTo>
                <a:cubicBezTo>
                  <a:pt x="353" y="875"/>
                  <a:pt x="518" y="888"/>
                  <a:pt x="656" y="838"/>
                </a:cubicBezTo>
                <a:cubicBezTo>
                  <a:pt x="797" y="788"/>
                  <a:pt x="912" y="654"/>
                  <a:pt x="917" y="483"/>
                </a:cubicBezTo>
                <a:cubicBezTo>
                  <a:pt x="925" y="243"/>
                  <a:pt x="722" y="68"/>
                  <a:pt x="534" y="17"/>
                </a:cubicBezTo>
                <a:cubicBezTo>
                  <a:pt x="435" y="-9"/>
                  <a:pt x="325" y="-8"/>
                  <a:pt x="230" y="47"/>
                </a:cubicBezTo>
                <a:cubicBezTo>
                  <a:pt x="144" y="96"/>
                  <a:pt x="80" y="178"/>
                  <a:pt x="42" y="274"/>
                </a:cubicBezTo>
                <a:cubicBezTo>
                  <a:pt x="-79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3" name=""/>
          <p:cNvSpPr/>
          <p:nvPr/>
        </p:nvSpPr>
        <p:spPr>
          <a:xfrm>
            <a:off x="46080" y="762552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6" y="2"/>
                </a:moveTo>
                <a:cubicBezTo>
                  <a:pt x="6" y="3"/>
                  <a:pt x="5" y="5"/>
                  <a:pt x="4" y="5"/>
                </a:cubicBezTo>
                <a:cubicBezTo>
                  <a:pt x="1" y="5"/>
                  <a:pt x="0" y="3"/>
                  <a:pt x="0" y="2"/>
                </a:cubicBezTo>
                <a:cubicBezTo>
                  <a:pt x="0" y="1"/>
                  <a:pt x="1" y="0"/>
                  <a:pt x="4" y="0"/>
                </a:cubicBezTo>
                <a:cubicBezTo>
                  <a:pt x="5" y="0"/>
                  <a:pt x="6" y="1"/>
                  <a:pt x="6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4" name=""/>
          <p:cNvSpPr/>
          <p:nvPr/>
        </p:nvSpPr>
        <p:spPr>
          <a:xfrm>
            <a:off x="-89640" y="747720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5" y="78"/>
                </a:cubicBezTo>
                <a:cubicBezTo>
                  <a:pt x="177" y="123"/>
                  <a:pt x="113" y="200"/>
                  <a:pt x="75" y="297"/>
                </a:cubicBezTo>
                <a:cubicBezTo>
                  <a:pt x="-34" y="571"/>
                  <a:pt x="99" y="747"/>
                  <a:pt x="247" y="816"/>
                </a:cubicBezTo>
                <a:cubicBezTo>
                  <a:pt x="378" y="876"/>
                  <a:pt x="538" y="885"/>
                  <a:pt x="667" y="839"/>
                </a:cubicBezTo>
                <a:cubicBezTo>
                  <a:pt x="812" y="787"/>
                  <a:pt x="912" y="651"/>
                  <a:pt x="917" y="501"/>
                </a:cubicBezTo>
                <a:cubicBezTo>
                  <a:pt x="923" y="272"/>
                  <a:pt x="736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89" y="903"/>
                </a:moveTo>
                <a:cubicBezTo>
                  <a:pt x="402" y="903"/>
                  <a:pt x="313" y="884"/>
                  <a:pt x="233" y="847"/>
                </a:cubicBezTo>
                <a:cubicBezTo>
                  <a:pt x="71" y="773"/>
                  <a:pt x="-76" y="580"/>
                  <a:pt x="43" y="284"/>
                </a:cubicBezTo>
                <a:cubicBezTo>
                  <a:pt x="84" y="180"/>
                  <a:pt x="153" y="97"/>
                  <a:pt x="238" y="48"/>
                </a:cubicBezTo>
                <a:cubicBezTo>
                  <a:pt x="327" y="-3"/>
                  <a:pt x="439" y="-14"/>
                  <a:pt x="555" y="17"/>
                </a:cubicBezTo>
                <a:cubicBezTo>
                  <a:pt x="758" y="72"/>
                  <a:pt x="959" y="255"/>
                  <a:pt x="951" y="502"/>
                </a:cubicBezTo>
                <a:cubicBezTo>
                  <a:pt x="946" y="666"/>
                  <a:pt x="837" y="815"/>
                  <a:pt x="679" y="871"/>
                </a:cubicBezTo>
                <a:cubicBezTo>
                  <a:pt x="619" y="893"/>
                  <a:pt x="555" y="903"/>
                  <a:pt x="48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5" name=""/>
          <p:cNvSpPr/>
          <p:nvPr/>
        </p:nvSpPr>
        <p:spPr>
          <a:xfrm>
            <a:off x="-26280" y="755604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4" y="312"/>
                </a:moveTo>
                <a:cubicBezTo>
                  <a:pt x="35" y="349"/>
                  <a:pt x="70" y="388"/>
                  <a:pt x="131" y="419"/>
                </a:cubicBezTo>
                <a:cubicBezTo>
                  <a:pt x="229" y="469"/>
                  <a:pt x="386" y="490"/>
                  <a:pt x="465" y="436"/>
                </a:cubicBezTo>
                <a:cubicBezTo>
                  <a:pt x="503" y="410"/>
                  <a:pt x="541" y="330"/>
                  <a:pt x="539" y="283"/>
                </a:cubicBezTo>
                <a:cubicBezTo>
                  <a:pt x="536" y="214"/>
                  <a:pt x="507" y="150"/>
                  <a:pt x="461" y="112"/>
                </a:cubicBezTo>
                <a:cubicBezTo>
                  <a:pt x="379" y="42"/>
                  <a:pt x="306" y="22"/>
                  <a:pt x="211" y="43"/>
                </a:cubicBezTo>
                <a:lnTo>
                  <a:pt x="194" y="47"/>
                </a:lnTo>
                <a:cubicBezTo>
                  <a:pt x="148" y="56"/>
                  <a:pt x="94" y="67"/>
                  <a:pt x="77" y="110"/>
                </a:cubicBezTo>
                <a:cubicBezTo>
                  <a:pt x="46" y="188"/>
                  <a:pt x="32" y="252"/>
                  <a:pt x="34" y="312"/>
                </a:cubicBezTo>
                <a:moveTo>
                  <a:pt x="336" y="502"/>
                </a:moveTo>
                <a:cubicBezTo>
                  <a:pt x="260" y="502"/>
                  <a:pt x="178" y="482"/>
                  <a:pt x="115" y="449"/>
                </a:cubicBezTo>
                <a:cubicBezTo>
                  <a:pt x="42" y="412"/>
                  <a:pt x="1" y="364"/>
                  <a:pt x="0" y="314"/>
                </a:cubicBezTo>
                <a:lnTo>
                  <a:pt x="0" y="313"/>
                </a:lnTo>
                <a:cubicBezTo>
                  <a:pt x="-2" y="248"/>
                  <a:pt x="12" y="180"/>
                  <a:pt x="45" y="98"/>
                </a:cubicBezTo>
                <a:cubicBezTo>
                  <a:pt x="69" y="37"/>
                  <a:pt x="138" y="23"/>
                  <a:pt x="187" y="13"/>
                </a:cubicBezTo>
                <a:lnTo>
                  <a:pt x="204" y="9"/>
                </a:lnTo>
                <a:cubicBezTo>
                  <a:pt x="309" y="-14"/>
                  <a:pt x="393" y="9"/>
                  <a:pt x="484" y="85"/>
                </a:cubicBezTo>
                <a:cubicBezTo>
                  <a:pt x="536" y="130"/>
                  <a:pt x="570" y="202"/>
                  <a:pt x="574" y="281"/>
                </a:cubicBezTo>
                <a:cubicBezTo>
                  <a:pt x="577" y="341"/>
                  <a:pt x="532" y="432"/>
                  <a:pt x="484" y="465"/>
                </a:cubicBezTo>
                <a:cubicBezTo>
                  <a:pt x="445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6" name=""/>
          <p:cNvSpPr/>
          <p:nvPr/>
        </p:nvSpPr>
        <p:spPr>
          <a:xfrm>
            <a:off x="1331640" y="786312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223" y="815"/>
                </a:moveTo>
                <a:cubicBezTo>
                  <a:pt x="353" y="875"/>
                  <a:pt x="518" y="888"/>
                  <a:pt x="657" y="838"/>
                </a:cubicBezTo>
                <a:cubicBezTo>
                  <a:pt x="797" y="788"/>
                  <a:pt x="912" y="654"/>
                  <a:pt x="917" y="484"/>
                </a:cubicBezTo>
                <a:cubicBezTo>
                  <a:pt x="924" y="243"/>
                  <a:pt x="723" y="68"/>
                  <a:pt x="534" y="17"/>
                </a:cubicBezTo>
                <a:cubicBezTo>
                  <a:pt x="435" y="-9"/>
                  <a:pt x="324" y="-8"/>
                  <a:pt x="229" y="47"/>
                </a:cubicBezTo>
                <a:cubicBezTo>
                  <a:pt x="144" y="95"/>
                  <a:pt x="80" y="178"/>
                  <a:pt x="42" y="275"/>
                </a:cubicBezTo>
                <a:cubicBezTo>
                  <a:pt x="-80" y="578"/>
                  <a:pt x="90" y="753"/>
                  <a:pt x="223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7" name=""/>
          <p:cNvSpPr/>
          <p:nvPr/>
        </p:nvSpPr>
        <p:spPr>
          <a:xfrm>
            <a:off x="158760" y="73368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3"/>
                </a:moveTo>
                <a:cubicBezTo>
                  <a:pt x="5" y="4"/>
                  <a:pt x="5" y="5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5" y="0"/>
                  <a:pt x="5" y="1"/>
                  <a:pt x="5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8" name=""/>
          <p:cNvSpPr/>
          <p:nvPr/>
        </p:nvSpPr>
        <p:spPr>
          <a:xfrm>
            <a:off x="1343520" y="78836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248" y="816"/>
                </a:moveTo>
                <a:cubicBezTo>
                  <a:pt x="378" y="876"/>
                  <a:pt x="539" y="885"/>
                  <a:pt x="669" y="839"/>
                </a:cubicBezTo>
                <a:cubicBezTo>
                  <a:pt x="813" y="787"/>
                  <a:pt x="913" y="651"/>
                  <a:pt x="917" y="500"/>
                </a:cubicBezTo>
                <a:cubicBezTo>
                  <a:pt x="924" y="273"/>
                  <a:pt x="736" y="102"/>
                  <a:pt x="547" y="51"/>
                </a:cubicBezTo>
                <a:cubicBezTo>
                  <a:pt x="440" y="22"/>
                  <a:pt x="337" y="32"/>
                  <a:pt x="255" y="78"/>
                </a:cubicBezTo>
                <a:cubicBezTo>
                  <a:pt x="178" y="123"/>
                  <a:pt x="114" y="201"/>
                  <a:pt x="75" y="298"/>
                </a:cubicBezTo>
                <a:cubicBezTo>
                  <a:pt x="-34" y="571"/>
                  <a:pt x="100" y="747"/>
                  <a:pt x="248" y="816"/>
                </a:cubicBezTo>
                <a:moveTo>
                  <a:pt x="490" y="903"/>
                </a:moveTo>
                <a:cubicBezTo>
                  <a:pt x="403" y="903"/>
                  <a:pt x="313" y="884"/>
                  <a:pt x="233" y="847"/>
                </a:cubicBezTo>
                <a:cubicBezTo>
                  <a:pt x="72" y="772"/>
                  <a:pt x="-75" y="580"/>
                  <a:pt x="43" y="285"/>
                </a:cubicBezTo>
                <a:cubicBezTo>
                  <a:pt x="85" y="180"/>
                  <a:pt x="154" y="97"/>
                  <a:pt x="238" y="48"/>
                </a:cubicBezTo>
                <a:cubicBezTo>
                  <a:pt x="327" y="-3"/>
                  <a:pt x="440" y="-14"/>
                  <a:pt x="556" y="17"/>
                </a:cubicBezTo>
                <a:cubicBezTo>
                  <a:pt x="758" y="72"/>
                  <a:pt x="959" y="256"/>
                  <a:pt x="952" y="501"/>
                </a:cubicBezTo>
                <a:cubicBezTo>
                  <a:pt x="947" y="666"/>
                  <a:pt x="838" y="815"/>
                  <a:pt x="680" y="871"/>
                </a:cubicBezTo>
                <a:cubicBezTo>
                  <a:pt x="621" y="893"/>
                  <a:pt x="556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9" name=""/>
          <p:cNvSpPr/>
          <p:nvPr/>
        </p:nvSpPr>
        <p:spPr>
          <a:xfrm>
            <a:off x="1406880" y="796248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2"/>
                </a:moveTo>
                <a:cubicBezTo>
                  <a:pt x="36" y="349"/>
                  <a:pt x="71" y="388"/>
                  <a:pt x="131" y="419"/>
                </a:cubicBezTo>
                <a:cubicBezTo>
                  <a:pt x="230" y="469"/>
                  <a:pt x="385" y="490"/>
                  <a:pt x="465" y="436"/>
                </a:cubicBezTo>
                <a:cubicBezTo>
                  <a:pt x="503" y="410"/>
                  <a:pt x="542" y="330"/>
                  <a:pt x="540" y="283"/>
                </a:cubicBezTo>
                <a:cubicBezTo>
                  <a:pt x="536" y="214"/>
                  <a:pt x="507" y="151"/>
                  <a:pt x="462" y="112"/>
                </a:cubicBezTo>
                <a:cubicBezTo>
                  <a:pt x="379" y="42"/>
                  <a:pt x="306" y="22"/>
                  <a:pt x="212" y="43"/>
                </a:cubicBezTo>
                <a:lnTo>
                  <a:pt x="195" y="47"/>
                </a:lnTo>
                <a:cubicBezTo>
                  <a:pt x="148" y="56"/>
                  <a:pt x="95" y="67"/>
                  <a:pt x="78" y="110"/>
                </a:cubicBezTo>
                <a:cubicBezTo>
                  <a:pt x="47" y="189"/>
                  <a:pt x="33" y="253"/>
                  <a:pt x="35" y="312"/>
                </a:cubicBezTo>
                <a:moveTo>
                  <a:pt x="336" y="502"/>
                </a:moveTo>
                <a:cubicBezTo>
                  <a:pt x="260" y="502"/>
                  <a:pt x="178" y="482"/>
                  <a:pt x="115" y="449"/>
                </a:cubicBezTo>
                <a:cubicBezTo>
                  <a:pt x="43" y="412"/>
                  <a:pt x="2" y="364"/>
                  <a:pt x="0" y="313"/>
                </a:cubicBezTo>
                <a:cubicBezTo>
                  <a:pt x="-2" y="249"/>
                  <a:pt x="13" y="181"/>
                  <a:pt x="46" y="98"/>
                </a:cubicBezTo>
                <a:cubicBezTo>
                  <a:pt x="70" y="37"/>
                  <a:pt x="138" y="23"/>
                  <a:pt x="188" y="13"/>
                </a:cubicBezTo>
                <a:lnTo>
                  <a:pt x="204" y="9"/>
                </a:lnTo>
                <a:cubicBezTo>
                  <a:pt x="309" y="-14"/>
                  <a:pt x="394" y="9"/>
                  <a:pt x="484" y="85"/>
                </a:cubicBezTo>
                <a:cubicBezTo>
                  <a:pt x="537" y="130"/>
                  <a:pt x="570" y="203"/>
                  <a:pt x="574" y="281"/>
                </a:cubicBezTo>
                <a:cubicBezTo>
                  <a:pt x="577" y="341"/>
                  <a:pt x="533" y="432"/>
                  <a:pt x="485" y="464"/>
                </a:cubicBezTo>
                <a:cubicBezTo>
                  <a:pt x="446" y="491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0" name=""/>
          <p:cNvSpPr/>
          <p:nvPr/>
        </p:nvSpPr>
        <p:spPr>
          <a:xfrm>
            <a:off x="228960" y="7879320"/>
            <a:ext cx="318240" cy="328320"/>
          </a:xfrm>
          <a:custGeom>
            <a:avLst/>
            <a:gdLst/>
            <a:ahLst/>
            <a:rect l="0" t="0" r="r" b="b"/>
            <a:pathLst>
              <a:path w="884" h="912">
                <a:moveTo>
                  <a:pt x="855" y="346"/>
                </a:moveTo>
                <a:cubicBezTo>
                  <a:pt x="801" y="213"/>
                  <a:pt x="690" y="91"/>
                  <a:pt x="554" y="32"/>
                </a:cubicBezTo>
                <a:cubicBezTo>
                  <a:pt x="418" y="-27"/>
                  <a:pt x="241" y="-7"/>
                  <a:pt x="122" y="113"/>
                </a:cubicBezTo>
                <a:cubicBezTo>
                  <a:pt x="-48" y="284"/>
                  <a:pt x="-20" y="550"/>
                  <a:pt x="83" y="716"/>
                </a:cubicBezTo>
                <a:cubicBezTo>
                  <a:pt x="137" y="803"/>
                  <a:pt x="218" y="877"/>
                  <a:pt x="325" y="902"/>
                </a:cubicBezTo>
                <a:cubicBezTo>
                  <a:pt x="420" y="925"/>
                  <a:pt x="523" y="908"/>
                  <a:pt x="617" y="865"/>
                </a:cubicBezTo>
                <a:cubicBezTo>
                  <a:pt x="913" y="726"/>
                  <a:pt x="910" y="483"/>
                  <a:pt x="855" y="3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1" name=""/>
          <p:cNvSpPr/>
          <p:nvPr/>
        </p:nvSpPr>
        <p:spPr>
          <a:xfrm>
            <a:off x="392760" y="80424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1" y="1"/>
                </a:moveTo>
                <a:cubicBezTo>
                  <a:pt x="2" y="0"/>
                  <a:pt x="4" y="0"/>
                  <a:pt x="5" y="1"/>
                </a:cubicBez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2" name=""/>
          <p:cNvSpPr/>
          <p:nvPr/>
        </p:nvSpPr>
        <p:spPr>
          <a:xfrm>
            <a:off x="219240" y="7837920"/>
            <a:ext cx="330840" cy="340560"/>
          </a:xfrm>
          <a:custGeom>
            <a:avLst/>
            <a:gdLst/>
            <a:ahLst/>
            <a:rect l="0" t="0" r="r" b="b"/>
            <a:pathLst>
              <a:path w="919" h="946">
                <a:moveTo>
                  <a:pt x="415" y="34"/>
                </a:moveTo>
                <a:cubicBezTo>
                  <a:pt x="317" y="34"/>
                  <a:pt x="222" y="71"/>
                  <a:pt x="152" y="142"/>
                </a:cubicBezTo>
                <a:cubicBezTo>
                  <a:pt x="-9" y="303"/>
                  <a:pt x="12" y="557"/>
                  <a:pt x="115" y="723"/>
                </a:cubicBezTo>
                <a:cubicBezTo>
                  <a:pt x="173" y="817"/>
                  <a:pt x="255" y="880"/>
                  <a:pt x="346" y="902"/>
                </a:cubicBezTo>
                <a:cubicBezTo>
                  <a:pt x="433" y="922"/>
                  <a:pt x="533" y="910"/>
                  <a:pt x="627" y="865"/>
                </a:cubicBezTo>
                <a:cubicBezTo>
                  <a:pt x="894" y="741"/>
                  <a:pt x="917" y="521"/>
                  <a:pt x="856" y="369"/>
                </a:cubicBezTo>
                <a:cubicBezTo>
                  <a:pt x="802" y="235"/>
                  <a:pt x="690" y="119"/>
                  <a:pt x="564" y="65"/>
                </a:cubicBezTo>
                <a:cubicBezTo>
                  <a:pt x="516" y="44"/>
                  <a:pt x="465" y="34"/>
                  <a:pt x="415" y="34"/>
                </a:cubicBezTo>
                <a:moveTo>
                  <a:pt x="430" y="946"/>
                </a:moveTo>
                <a:cubicBezTo>
                  <a:pt x="399" y="946"/>
                  <a:pt x="368" y="943"/>
                  <a:pt x="338" y="936"/>
                </a:cubicBezTo>
                <a:cubicBezTo>
                  <a:pt x="238" y="912"/>
                  <a:pt x="148" y="843"/>
                  <a:pt x="85" y="742"/>
                </a:cubicBezTo>
                <a:cubicBezTo>
                  <a:pt x="-25" y="564"/>
                  <a:pt x="-46" y="291"/>
                  <a:pt x="127" y="117"/>
                </a:cubicBezTo>
                <a:cubicBezTo>
                  <a:pt x="243" y="1"/>
                  <a:pt x="424" y="-33"/>
                  <a:pt x="578" y="33"/>
                </a:cubicBezTo>
                <a:cubicBezTo>
                  <a:pt x="713" y="91"/>
                  <a:pt x="830" y="212"/>
                  <a:pt x="888" y="356"/>
                </a:cubicBezTo>
                <a:cubicBezTo>
                  <a:pt x="955" y="522"/>
                  <a:pt x="931" y="762"/>
                  <a:pt x="642" y="897"/>
                </a:cubicBezTo>
                <a:cubicBezTo>
                  <a:pt x="572" y="929"/>
                  <a:pt x="500" y="946"/>
                  <a:pt x="430" y="94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3" name=""/>
          <p:cNvSpPr/>
          <p:nvPr/>
        </p:nvSpPr>
        <p:spPr>
          <a:xfrm>
            <a:off x="292680" y="790380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240" y="35"/>
                </a:moveTo>
                <a:cubicBezTo>
                  <a:pt x="193" y="35"/>
                  <a:pt x="123" y="64"/>
                  <a:pt x="95" y="97"/>
                </a:cubicBezTo>
                <a:cubicBezTo>
                  <a:pt x="51" y="149"/>
                  <a:pt x="29" y="215"/>
                  <a:pt x="35" y="275"/>
                </a:cubicBezTo>
                <a:cubicBezTo>
                  <a:pt x="48" y="382"/>
                  <a:pt x="87" y="445"/>
                  <a:pt x="170" y="495"/>
                </a:cubicBezTo>
                <a:lnTo>
                  <a:pt x="185" y="504"/>
                </a:lnTo>
                <a:cubicBezTo>
                  <a:pt x="226" y="529"/>
                  <a:pt x="272" y="557"/>
                  <a:pt x="314" y="537"/>
                </a:cubicBezTo>
                <a:cubicBezTo>
                  <a:pt x="390" y="502"/>
                  <a:pt x="444" y="465"/>
                  <a:pt x="483" y="420"/>
                </a:cubicBezTo>
                <a:cubicBezTo>
                  <a:pt x="507" y="393"/>
                  <a:pt x="508" y="340"/>
                  <a:pt x="485" y="277"/>
                </a:cubicBezTo>
                <a:cubicBezTo>
                  <a:pt x="448" y="172"/>
                  <a:pt x="349" y="50"/>
                  <a:pt x="254" y="36"/>
                </a:cubicBezTo>
                <a:cubicBezTo>
                  <a:pt x="250" y="35"/>
                  <a:pt x="245" y="35"/>
                  <a:pt x="240" y="35"/>
                </a:cubicBezTo>
                <a:moveTo>
                  <a:pt x="284" y="579"/>
                </a:moveTo>
                <a:cubicBezTo>
                  <a:pt x="241" y="579"/>
                  <a:pt x="200" y="553"/>
                  <a:pt x="167" y="534"/>
                </a:cubicBezTo>
                <a:lnTo>
                  <a:pt x="153" y="525"/>
                </a:lnTo>
                <a:cubicBezTo>
                  <a:pt x="60" y="470"/>
                  <a:pt x="15" y="396"/>
                  <a:pt x="1" y="279"/>
                </a:cubicBezTo>
                <a:cubicBezTo>
                  <a:pt x="-7" y="209"/>
                  <a:pt x="18" y="133"/>
                  <a:pt x="68" y="74"/>
                </a:cubicBezTo>
                <a:cubicBezTo>
                  <a:pt x="107" y="28"/>
                  <a:pt x="202" y="-8"/>
                  <a:pt x="259" y="1"/>
                </a:cubicBezTo>
                <a:cubicBezTo>
                  <a:pt x="368" y="18"/>
                  <a:pt x="476" y="148"/>
                  <a:pt x="518" y="265"/>
                </a:cubicBezTo>
                <a:cubicBezTo>
                  <a:pt x="547" y="342"/>
                  <a:pt x="543" y="405"/>
                  <a:pt x="509" y="443"/>
                </a:cubicBezTo>
                <a:cubicBezTo>
                  <a:pt x="467" y="491"/>
                  <a:pt x="409" y="531"/>
                  <a:pt x="329" y="569"/>
                </a:cubicBezTo>
                <a:cubicBezTo>
                  <a:pt x="314" y="576"/>
                  <a:pt x="299" y="579"/>
                  <a:pt x="284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4" name=""/>
          <p:cNvSpPr/>
          <p:nvPr/>
        </p:nvSpPr>
        <p:spPr>
          <a:xfrm>
            <a:off x="-73440" y="829476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9" y="317"/>
                </a:moveTo>
                <a:cubicBezTo>
                  <a:pt x="-16" y="459"/>
                  <a:pt x="13" y="621"/>
                  <a:pt x="96" y="743"/>
                </a:cubicBezTo>
                <a:cubicBezTo>
                  <a:pt x="180" y="865"/>
                  <a:pt x="339" y="943"/>
                  <a:pt x="504" y="905"/>
                </a:cubicBezTo>
                <a:cubicBezTo>
                  <a:pt x="740" y="851"/>
                  <a:pt x="858" y="612"/>
                  <a:pt x="859" y="417"/>
                </a:cubicBezTo>
                <a:cubicBezTo>
                  <a:pt x="860" y="314"/>
                  <a:pt x="831" y="207"/>
                  <a:pt x="754" y="129"/>
                </a:cubicBezTo>
                <a:cubicBezTo>
                  <a:pt x="686" y="59"/>
                  <a:pt x="589" y="18"/>
                  <a:pt x="486" y="5"/>
                </a:cubicBezTo>
                <a:cubicBezTo>
                  <a:pt x="162" y="-36"/>
                  <a:pt x="35" y="172"/>
                  <a:pt x="9" y="317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5" name=""/>
          <p:cNvSpPr/>
          <p:nvPr/>
        </p:nvSpPr>
        <p:spPr>
          <a:xfrm>
            <a:off x="56520" y="85410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1" y="4"/>
                </a:moveTo>
                <a:cubicBezTo>
                  <a:pt x="-1" y="3"/>
                  <a:pt x="1" y="0"/>
                  <a:pt x="2" y="0"/>
                </a:cubicBezTo>
                <a:cubicBezTo>
                  <a:pt x="3" y="-1"/>
                  <a:pt x="4" y="0"/>
                  <a:pt x="4" y="2"/>
                </a:cubicBezTo>
                <a:cubicBezTo>
                  <a:pt x="6" y="3"/>
                  <a:pt x="4" y="5"/>
                  <a:pt x="3" y="5"/>
                </a:cubicBezTo>
                <a:cubicBezTo>
                  <a:pt x="2" y="7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6" name=""/>
          <p:cNvSpPr/>
          <p:nvPr/>
        </p:nvSpPr>
        <p:spPr>
          <a:xfrm>
            <a:off x="-95760" y="832032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25" y="34"/>
                </a:moveTo>
                <a:cubicBezTo>
                  <a:pt x="186" y="34"/>
                  <a:pt x="70" y="192"/>
                  <a:pt x="44" y="338"/>
                </a:cubicBezTo>
                <a:cubicBezTo>
                  <a:pt x="18" y="479"/>
                  <a:pt x="51" y="637"/>
                  <a:pt x="128" y="750"/>
                </a:cubicBezTo>
                <a:cubicBezTo>
                  <a:pt x="214" y="877"/>
                  <a:pt x="371" y="939"/>
                  <a:pt x="518" y="905"/>
                </a:cubicBezTo>
                <a:cubicBezTo>
                  <a:pt x="740" y="854"/>
                  <a:pt x="858" y="630"/>
                  <a:pt x="860" y="434"/>
                </a:cubicBezTo>
                <a:cubicBezTo>
                  <a:pt x="861" y="324"/>
                  <a:pt x="825" y="226"/>
                  <a:pt x="760" y="160"/>
                </a:cubicBezTo>
                <a:cubicBezTo>
                  <a:pt x="696" y="96"/>
                  <a:pt x="605" y="52"/>
                  <a:pt x="502" y="39"/>
                </a:cubicBezTo>
                <a:cubicBezTo>
                  <a:pt x="475" y="36"/>
                  <a:pt x="449" y="34"/>
                  <a:pt x="425" y="34"/>
                </a:cubicBezTo>
                <a:moveTo>
                  <a:pt x="438" y="949"/>
                </a:moveTo>
                <a:cubicBezTo>
                  <a:pt x="305" y="949"/>
                  <a:pt x="176" y="883"/>
                  <a:pt x="99" y="770"/>
                </a:cubicBezTo>
                <a:cubicBezTo>
                  <a:pt x="16" y="648"/>
                  <a:pt x="-18" y="484"/>
                  <a:pt x="10" y="332"/>
                </a:cubicBezTo>
                <a:cubicBezTo>
                  <a:pt x="41" y="157"/>
                  <a:pt x="190" y="-34"/>
                  <a:pt x="506" y="5"/>
                </a:cubicBezTo>
                <a:cubicBezTo>
                  <a:pt x="617" y="19"/>
                  <a:pt x="716" y="65"/>
                  <a:pt x="784" y="135"/>
                </a:cubicBezTo>
                <a:cubicBezTo>
                  <a:pt x="856" y="209"/>
                  <a:pt x="895" y="315"/>
                  <a:pt x="894" y="434"/>
                </a:cubicBezTo>
                <a:cubicBezTo>
                  <a:pt x="892" y="643"/>
                  <a:pt x="766" y="884"/>
                  <a:pt x="526" y="939"/>
                </a:cubicBezTo>
                <a:cubicBezTo>
                  <a:pt x="496" y="946"/>
                  <a:pt x="467" y="949"/>
                  <a:pt x="438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7" name=""/>
          <p:cNvSpPr/>
          <p:nvPr/>
        </p:nvSpPr>
        <p:spPr>
          <a:xfrm>
            <a:off x="-28080" y="8384760"/>
            <a:ext cx="178200" cy="205200"/>
          </a:xfrm>
          <a:custGeom>
            <a:avLst/>
            <a:gdLst/>
            <a:ahLst/>
            <a:rect l="0" t="0" r="r" b="b"/>
            <a:pathLst>
              <a:path w="495" h="570">
                <a:moveTo>
                  <a:pt x="123" y="49"/>
                </a:moveTo>
                <a:cubicBezTo>
                  <a:pt x="87" y="59"/>
                  <a:pt x="59" y="103"/>
                  <a:pt x="44" y="169"/>
                </a:cubicBezTo>
                <a:cubicBezTo>
                  <a:pt x="21" y="277"/>
                  <a:pt x="40" y="434"/>
                  <a:pt x="112" y="497"/>
                </a:cubicBezTo>
                <a:cubicBezTo>
                  <a:pt x="146" y="527"/>
                  <a:pt x="234" y="544"/>
                  <a:pt x="279" y="530"/>
                </a:cubicBezTo>
                <a:cubicBezTo>
                  <a:pt x="345" y="510"/>
                  <a:pt x="399" y="466"/>
                  <a:pt x="424" y="412"/>
                </a:cubicBezTo>
                <a:cubicBezTo>
                  <a:pt x="471" y="314"/>
                  <a:pt x="472" y="239"/>
                  <a:pt x="428" y="153"/>
                </a:cubicBezTo>
                <a:lnTo>
                  <a:pt x="420" y="137"/>
                </a:lnTo>
                <a:cubicBezTo>
                  <a:pt x="399" y="94"/>
                  <a:pt x="375" y="46"/>
                  <a:pt x="329" y="40"/>
                </a:cubicBezTo>
                <a:cubicBezTo>
                  <a:pt x="245" y="30"/>
                  <a:pt x="179" y="32"/>
                  <a:pt x="123" y="49"/>
                </a:cubicBezTo>
                <a:moveTo>
                  <a:pt x="239" y="570"/>
                </a:moveTo>
                <a:cubicBezTo>
                  <a:pt x="185" y="570"/>
                  <a:pt x="122" y="552"/>
                  <a:pt x="89" y="523"/>
                </a:cubicBezTo>
                <a:cubicBezTo>
                  <a:pt x="6" y="451"/>
                  <a:pt x="-16" y="282"/>
                  <a:pt x="10" y="162"/>
                </a:cubicBezTo>
                <a:cubicBezTo>
                  <a:pt x="28" y="82"/>
                  <a:pt x="64" y="30"/>
                  <a:pt x="113" y="16"/>
                </a:cubicBezTo>
                <a:cubicBezTo>
                  <a:pt x="174" y="-2"/>
                  <a:pt x="244" y="-5"/>
                  <a:pt x="333" y="6"/>
                </a:cubicBezTo>
                <a:cubicBezTo>
                  <a:pt x="398" y="14"/>
                  <a:pt x="429" y="76"/>
                  <a:pt x="451" y="122"/>
                </a:cubicBezTo>
                <a:lnTo>
                  <a:pt x="459" y="137"/>
                </a:lnTo>
                <a:cubicBezTo>
                  <a:pt x="508" y="233"/>
                  <a:pt x="507" y="319"/>
                  <a:pt x="456" y="427"/>
                </a:cubicBezTo>
                <a:cubicBezTo>
                  <a:pt x="426" y="489"/>
                  <a:pt x="364" y="540"/>
                  <a:pt x="289" y="563"/>
                </a:cubicBezTo>
                <a:cubicBezTo>
                  <a:pt x="275" y="568"/>
                  <a:pt x="257" y="570"/>
                  <a:pt x="239" y="5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8" name=""/>
          <p:cNvSpPr/>
          <p:nvPr/>
        </p:nvSpPr>
        <p:spPr>
          <a:xfrm>
            <a:off x="452520" y="740124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224" y="814"/>
                </a:moveTo>
                <a:cubicBezTo>
                  <a:pt x="354" y="875"/>
                  <a:pt x="518" y="888"/>
                  <a:pt x="657" y="838"/>
                </a:cubicBezTo>
                <a:cubicBezTo>
                  <a:pt x="797" y="788"/>
                  <a:pt x="912" y="652"/>
                  <a:pt x="917" y="483"/>
                </a:cubicBezTo>
                <a:cubicBezTo>
                  <a:pt x="924" y="242"/>
                  <a:pt x="723" y="68"/>
                  <a:pt x="534" y="17"/>
                </a:cubicBezTo>
                <a:cubicBezTo>
                  <a:pt x="436" y="-10"/>
                  <a:pt x="325" y="-8"/>
                  <a:pt x="230" y="46"/>
                </a:cubicBezTo>
                <a:cubicBezTo>
                  <a:pt x="145" y="95"/>
                  <a:pt x="80" y="177"/>
                  <a:pt x="42" y="273"/>
                </a:cubicBezTo>
                <a:cubicBezTo>
                  <a:pt x="-79" y="576"/>
                  <a:pt x="90" y="753"/>
                  <a:pt x="224" y="81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9" name=""/>
          <p:cNvSpPr/>
          <p:nvPr/>
        </p:nvSpPr>
        <p:spPr>
          <a:xfrm>
            <a:off x="600480" y="75700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4"/>
                </a:moveTo>
                <a:cubicBezTo>
                  <a:pt x="5" y="5"/>
                  <a:pt x="4" y="6"/>
                  <a:pt x="3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0" name=""/>
          <p:cNvSpPr/>
          <p:nvPr/>
        </p:nvSpPr>
        <p:spPr>
          <a:xfrm>
            <a:off x="464400" y="742176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9" y="34"/>
                </a:moveTo>
                <a:cubicBezTo>
                  <a:pt x="366" y="34"/>
                  <a:pt x="307" y="49"/>
                  <a:pt x="257" y="78"/>
                </a:cubicBezTo>
                <a:cubicBezTo>
                  <a:pt x="179" y="122"/>
                  <a:pt x="114" y="200"/>
                  <a:pt x="75" y="296"/>
                </a:cubicBezTo>
                <a:cubicBezTo>
                  <a:pt x="-34" y="569"/>
                  <a:pt x="100" y="747"/>
                  <a:pt x="249" y="815"/>
                </a:cubicBezTo>
                <a:cubicBezTo>
                  <a:pt x="379" y="876"/>
                  <a:pt x="540" y="885"/>
                  <a:pt x="669" y="838"/>
                </a:cubicBezTo>
                <a:cubicBezTo>
                  <a:pt x="813" y="787"/>
                  <a:pt x="913" y="651"/>
                  <a:pt x="917" y="499"/>
                </a:cubicBezTo>
                <a:cubicBezTo>
                  <a:pt x="924" y="272"/>
                  <a:pt x="736" y="101"/>
                  <a:pt x="547" y="50"/>
                </a:cubicBezTo>
                <a:cubicBezTo>
                  <a:pt x="507" y="39"/>
                  <a:pt x="468" y="34"/>
                  <a:pt x="429" y="34"/>
                </a:cubicBezTo>
                <a:moveTo>
                  <a:pt x="491" y="903"/>
                </a:moveTo>
                <a:cubicBezTo>
                  <a:pt x="404" y="903"/>
                  <a:pt x="315" y="884"/>
                  <a:pt x="234" y="847"/>
                </a:cubicBezTo>
                <a:cubicBezTo>
                  <a:pt x="72" y="772"/>
                  <a:pt x="-75" y="579"/>
                  <a:pt x="43" y="284"/>
                </a:cubicBezTo>
                <a:cubicBezTo>
                  <a:pt x="85" y="180"/>
                  <a:pt x="155" y="96"/>
                  <a:pt x="239" y="48"/>
                </a:cubicBezTo>
                <a:cubicBezTo>
                  <a:pt x="328" y="-3"/>
                  <a:pt x="441" y="-14"/>
                  <a:pt x="556" y="17"/>
                </a:cubicBezTo>
                <a:cubicBezTo>
                  <a:pt x="758" y="71"/>
                  <a:pt x="959" y="255"/>
                  <a:pt x="952" y="500"/>
                </a:cubicBezTo>
                <a:cubicBezTo>
                  <a:pt x="947" y="666"/>
                  <a:pt x="838" y="814"/>
                  <a:pt x="680" y="871"/>
                </a:cubicBezTo>
                <a:cubicBezTo>
                  <a:pt x="621" y="892"/>
                  <a:pt x="557" y="903"/>
                  <a:pt x="491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1" name=""/>
          <p:cNvSpPr/>
          <p:nvPr/>
        </p:nvSpPr>
        <p:spPr>
          <a:xfrm>
            <a:off x="527760" y="750060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1"/>
                </a:moveTo>
                <a:cubicBezTo>
                  <a:pt x="36" y="348"/>
                  <a:pt x="71" y="386"/>
                  <a:pt x="131" y="418"/>
                </a:cubicBezTo>
                <a:cubicBezTo>
                  <a:pt x="230" y="468"/>
                  <a:pt x="385" y="489"/>
                  <a:pt x="464" y="435"/>
                </a:cubicBezTo>
                <a:cubicBezTo>
                  <a:pt x="502" y="409"/>
                  <a:pt x="542" y="328"/>
                  <a:pt x="539" y="281"/>
                </a:cubicBezTo>
                <a:cubicBezTo>
                  <a:pt x="535" y="213"/>
                  <a:pt x="506" y="149"/>
                  <a:pt x="461" y="111"/>
                </a:cubicBezTo>
                <a:cubicBezTo>
                  <a:pt x="379" y="42"/>
                  <a:pt x="306" y="22"/>
                  <a:pt x="212" y="43"/>
                </a:cubicBezTo>
                <a:lnTo>
                  <a:pt x="195" y="46"/>
                </a:lnTo>
                <a:cubicBezTo>
                  <a:pt x="148" y="56"/>
                  <a:pt x="95" y="67"/>
                  <a:pt x="78" y="110"/>
                </a:cubicBezTo>
                <a:cubicBezTo>
                  <a:pt x="47" y="188"/>
                  <a:pt x="33" y="252"/>
                  <a:pt x="35" y="311"/>
                </a:cubicBezTo>
                <a:moveTo>
                  <a:pt x="336" y="502"/>
                </a:moveTo>
                <a:cubicBezTo>
                  <a:pt x="261" y="502"/>
                  <a:pt x="178" y="481"/>
                  <a:pt x="115" y="449"/>
                </a:cubicBezTo>
                <a:cubicBezTo>
                  <a:pt x="43" y="411"/>
                  <a:pt x="2" y="363"/>
                  <a:pt x="0" y="312"/>
                </a:cubicBezTo>
                <a:cubicBezTo>
                  <a:pt x="-2" y="248"/>
                  <a:pt x="13" y="180"/>
                  <a:pt x="46" y="97"/>
                </a:cubicBezTo>
                <a:cubicBezTo>
                  <a:pt x="70" y="37"/>
                  <a:pt x="138" y="22"/>
                  <a:pt x="188" y="12"/>
                </a:cubicBezTo>
                <a:lnTo>
                  <a:pt x="204" y="9"/>
                </a:lnTo>
                <a:cubicBezTo>
                  <a:pt x="310" y="-14"/>
                  <a:pt x="393" y="8"/>
                  <a:pt x="483" y="85"/>
                </a:cubicBezTo>
                <a:cubicBezTo>
                  <a:pt x="536" y="129"/>
                  <a:pt x="570" y="202"/>
                  <a:pt x="574" y="279"/>
                </a:cubicBezTo>
                <a:cubicBezTo>
                  <a:pt x="577" y="339"/>
                  <a:pt x="532" y="431"/>
                  <a:pt x="484" y="464"/>
                </a:cubicBezTo>
                <a:cubicBezTo>
                  <a:pt x="445" y="490"/>
                  <a:pt x="393" y="502"/>
                  <a:pt x="33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2" name=""/>
          <p:cNvSpPr/>
          <p:nvPr/>
        </p:nvSpPr>
        <p:spPr>
          <a:xfrm>
            <a:off x="813600" y="7774560"/>
            <a:ext cx="318240" cy="329040"/>
          </a:xfrm>
          <a:custGeom>
            <a:avLst/>
            <a:gdLst/>
            <a:ahLst/>
            <a:rect l="0" t="0" r="r" b="b"/>
            <a:pathLst>
              <a:path w="884" h="914">
                <a:moveTo>
                  <a:pt x="122" y="151"/>
                </a:moveTo>
                <a:cubicBezTo>
                  <a:pt x="35" y="265"/>
                  <a:pt x="-14" y="422"/>
                  <a:pt x="4" y="568"/>
                </a:cubicBezTo>
                <a:cubicBezTo>
                  <a:pt x="22" y="716"/>
                  <a:pt x="128" y="859"/>
                  <a:pt x="291" y="901"/>
                </a:cubicBezTo>
                <a:cubicBezTo>
                  <a:pt x="525" y="961"/>
                  <a:pt x="739" y="804"/>
                  <a:pt x="830" y="630"/>
                </a:cubicBezTo>
                <a:cubicBezTo>
                  <a:pt x="879" y="540"/>
                  <a:pt x="902" y="431"/>
                  <a:pt x="870" y="327"/>
                </a:cubicBezTo>
                <a:cubicBezTo>
                  <a:pt x="841" y="233"/>
                  <a:pt x="774" y="152"/>
                  <a:pt x="689" y="94"/>
                </a:cubicBezTo>
                <a:cubicBezTo>
                  <a:pt x="420" y="-91"/>
                  <a:pt x="212" y="35"/>
                  <a:pt x="122" y="15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3" name=""/>
          <p:cNvSpPr/>
          <p:nvPr/>
        </p:nvSpPr>
        <p:spPr>
          <a:xfrm>
            <a:off x="973800" y="7937280"/>
            <a:ext cx="2520" cy="1800"/>
          </a:xfrm>
          <a:custGeom>
            <a:avLst/>
            <a:gdLst/>
            <a:ahLst/>
            <a:rect l="0" t="0" r="r" b="b"/>
            <a:pathLst>
              <a:path w="7" h="5">
                <a:moveTo>
                  <a:pt x="3" y="5"/>
                </a:moveTo>
                <a:cubicBezTo>
                  <a:pt x="2" y="4"/>
                  <a:pt x="0" y="3"/>
                  <a:pt x="0" y="2"/>
                </a:cubicBezTo>
                <a:cubicBezTo>
                  <a:pt x="2" y="0"/>
                  <a:pt x="3" y="-1"/>
                  <a:pt x="4" y="0"/>
                </a:cubicBezTo>
                <a:cubicBezTo>
                  <a:pt x="5" y="0"/>
                  <a:pt x="7" y="2"/>
                  <a:pt x="7" y="3"/>
                </a:cubicBezTo>
                <a:cubicBezTo>
                  <a:pt x="5" y="4"/>
                  <a:pt x="4" y="5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"/>
          <p:cNvSpPr/>
          <p:nvPr/>
        </p:nvSpPr>
        <p:spPr>
          <a:xfrm>
            <a:off x="789120" y="7795080"/>
            <a:ext cx="331200" cy="341640"/>
          </a:xfrm>
          <a:custGeom>
            <a:avLst/>
            <a:gdLst/>
            <a:ahLst/>
            <a:rect l="0" t="0" r="r" b="b"/>
            <a:pathLst>
              <a:path w="920" h="949">
                <a:moveTo>
                  <a:pt x="439" y="35"/>
                </a:moveTo>
                <a:cubicBezTo>
                  <a:pt x="315" y="35"/>
                  <a:pt x="216" y="100"/>
                  <a:pt x="155" y="179"/>
                </a:cubicBezTo>
                <a:cubicBezTo>
                  <a:pt x="66" y="293"/>
                  <a:pt x="22" y="448"/>
                  <a:pt x="39" y="583"/>
                </a:cubicBezTo>
                <a:cubicBezTo>
                  <a:pt x="57" y="736"/>
                  <a:pt x="169" y="864"/>
                  <a:pt x="315" y="901"/>
                </a:cubicBezTo>
                <a:cubicBezTo>
                  <a:pt x="535" y="958"/>
                  <a:pt x="742" y="813"/>
                  <a:pt x="834" y="640"/>
                </a:cubicBezTo>
                <a:cubicBezTo>
                  <a:pt x="886" y="541"/>
                  <a:pt x="899" y="439"/>
                  <a:pt x="871" y="349"/>
                </a:cubicBezTo>
                <a:cubicBezTo>
                  <a:pt x="845" y="264"/>
                  <a:pt x="784" y="184"/>
                  <a:pt x="698" y="125"/>
                </a:cubicBezTo>
                <a:cubicBezTo>
                  <a:pt x="604" y="61"/>
                  <a:pt x="517" y="35"/>
                  <a:pt x="439" y="35"/>
                </a:cubicBezTo>
                <a:moveTo>
                  <a:pt x="412" y="949"/>
                </a:moveTo>
                <a:cubicBezTo>
                  <a:pt x="378" y="949"/>
                  <a:pt x="342" y="944"/>
                  <a:pt x="306" y="935"/>
                </a:cubicBezTo>
                <a:cubicBezTo>
                  <a:pt x="146" y="894"/>
                  <a:pt x="25" y="755"/>
                  <a:pt x="4" y="588"/>
                </a:cubicBezTo>
                <a:cubicBezTo>
                  <a:pt x="-14" y="441"/>
                  <a:pt x="32" y="280"/>
                  <a:pt x="127" y="158"/>
                </a:cubicBezTo>
                <a:lnTo>
                  <a:pt x="141" y="168"/>
                </a:lnTo>
                <a:lnTo>
                  <a:pt x="127" y="158"/>
                </a:lnTo>
                <a:cubicBezTo>
                  <a:pt x="236" y="17"/>
                  <a:pt x="456" y="-84"/>
                  <a:pt x="718" y="97"/>
                </a:cubicBezTo>
                <a:cubicBezTo>
                  <a:pt x="810" y="160"/>
                  <a:pt x="876" y="246"/>
                  <a:pt x="905" y="339"/>
                </a:cubicBezTo>
                <a:cubicBezTo>
                  <a:pt x="935" y="437"/>
                  <a:pt x="921" y="550"/>
                  <a:pt x="865" y="656"/>
                </a:cubicBezTo>
                <a:cubicBezTo>
                  <a:pt x="782" y="813"/>
                  <a:pt x="608" y="949"/>
                  <a:pt x="41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5" name=""/>
          <p:cNvSpPr/>
          <p:nvPr/>
        </p:nvSpPr>
        <p:spPr>
          <a:xfrm>
            <a:off x="853920" y="7856640"/>
            <a:ext cx="186840" cy="206640"/>
          </a:xfrm>
          <a:custGeom>
            <a:avLst/>
            <a:gdLst/>
            <a:ahLst/>
            <a:rect l="0" t="0" r="r" b="b"/>
            <a:pathLst>
              <a:path w="519" h="574">
                <a:moveTo>
                  <a:pt x="248" y="35"/>
                </a:moveTo>
                <a:cubicBezTo>
                  <a:pt x="214" y="35"/>
                  <a:pt x="174" y="60"/>
                  <a:pt x="136" y="106"/>
                </a:cubicBezTo>
                <a:cubicBezTo>
                  <a:pt x="65" y="191"/>
                  <a:pt x="10" y="339"/>
                  <a:pt x="45" y="428"/>
                </a:cubicBezTo>
                <a:cubicBezTo>
                  <a:pt x="62" y="471"/>
                  <a:pt x="131" y="527"/>
                  <a:pt x="178" y="535"/>
                </a:cubicBezTo>
                <a:cubicBezTo>
                  <a:pt x="245" y="547"/>
                  <a:pt x="314" y="532"/>
                  <a:pt x="361" y="497"/>
                </a:cubicBezTo>
                <a:cubicBezTo>
                  <a:pt x="447" y="432"/>
                  <a:pt x="483" y="366"/>
                  <a:pt x="484" y="269"/>
                </a:cubicBezTo>
                <a:lnTo>
                  <a:pt x="484" y="252"/>
                </a:lnTo>
                <a:cubicBezTo>
                  <a:pt x="485" y="204"/>
                  <a:pt x="486" y="149"/>
                  <a:pt x="447" y="122"/>
                </a:cubicBezTo>
                <a:cubicBezTo>
                  <a:pt x="378" y="75"/>
                  <a:pt x="319" y="47"/>
                  <a:pt x="260" y="36"/>
                </a:cubicBezTo>
                <a:cubicBezTo>
                  <a:pt x="256" y="35"/>
                  <a:pt x="252" y="35"/>
                  <a:pt x="248" y="35"/>
                </a:cubicBezTo>
                <a:moveTo>
                  <a:pt x="224" y="574"/>
                </a:moveTo>
                <a:cubicBezTo>
                  <a:pt x="207" y="574"/>
                  <a:pt x="189" y="572"/>
                  <a:pt x="172" y="569"/>
                </a:cubicBezTo>
                <a:cubicBezTo>
                  <a:pt x="113" y="559"/>
                  <a:pt x="34" y="495"/>
                  <a:pt x="13" y="441"/>
                </a:cubicBezTo>
                <a:cubicBezTo>
                  <a:pt x="-27" y="339"/>
                  <a:pt x="30" y="179"/>
                  <a:pt x="109" y="84"/>
                </a:cubicBezTo>
                <a:cubicBezTo>
                  <a:pt x="161" y="21"/>
                  <a:pt x="217" y="-7"/>
                  <a:pt x="267" y="2"/>
                </a:cubicBezTo>
                <a:cubicBezTo>
                  <a:pt x="330" y="14"/>
                  <a:pt x="393" y="43"/>
                  <a:pt x="467" y="94"/>
                </a:cubicBezTo>
                <a:cubicBezTo>
                  <a:pt x="521" y="131"/>
                  <a:pt x="520" y="201"/>
                  <a:pt x="519" y="252"/>
                </a:cubicBezTo>
                <a:lnTo>
                  <a:pt x="519" y="269"/>
                </a:lnTo>
                <a:cubicBezTo>
                  <a:pt x="518" y="377"/>
                  <a:pt x="476" y="453"/>
                  <a:pt x="382" y="524"/>
                </a:cubicBezTo>
                <a:cubicBezTo>
                  <a:pt x="339" y="556"/>
                  <a:pt x="283" y="574"/>
                  <a:pt x="224" y="57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6" name=""/>
          <p:cNvSpPr/>
          <p:nvPr/>
        </p:nvSpPr>
        <p:spPr>
          <a:xfrm>
            <a:off x="482760" y="83001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2" y="22"/>
                  <a:pt x="176" y="98"/>
                  <a:pt x="85" y="214"/>
                </a:cubicBezTo>
                <a:cubicBezTo>
                  <a:pt x="-8" y="331"/>
                  <a:pt x="-34" y="506"/>
                  <a:pt x="53" y="652"/>
                </a:cubicBezTo>
                <a:cubicBezTo>
                  <a:pt x="175" y="861"/>
                  <a:pt x="439" y="901"/>
                  <a:pt x="625" y="844"/>
                </a:cubicBezTo>
                <a:cubicBezTo>
                  <a:pt x="723" y="814"/>
                  <a:pt x="816" y="753"/>
                  <a:pt x="867" y="656"/>
                </a:cubicBezTo>
                <a:cubicBezTo>
                  <a:pt x="913" y="570"/>
                  <a:pt x="924" y="466"/>
                  <a:pt x="905" y="364"/>
                </a:cubicBezTo>
                <a:cubicBezTo>
                  <a:pt x="846" y="43"/>
                  <a:pt x="610" y="-15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7" name=""/>
          <p:cNvSpPr/>
          <p:nvPr/>
        </p:nvSpPr>
        <p:spPr>
          <a:xfrm>
            <a:off x="654120" y="84607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4"/>
                </a:moveTo>
                <a:cubicBezTo>
                  <a:pt x="-1" y="3"/>
                  <a:pt x="0" y="2"/>
                  <a:pt x="2" y="1"/>
                </a:cubicBezTo>
                <a:cubicBezTo>
                  <a:pt x="3" y="-1"/>
                  <a:pt x="4" y="1"/>
                  <a:pt x="5" y="2"/>
                </a:cubicBezTo>
                <a:cubicBezTo>
                  <a:pt x="5" y="3"/>
                  <a:pt x="5" y="4"/>
                  <a:pt x="4" y="6"/>
                </a:cubicBezTo>
                <a:cubicBezTo>
                  <a:pt x="3" y="6"/>
                  <a:pt x="2" y="6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8" name=""/>
          <p:cNvSpPr/>
          <p:nvPr/>
        </p:nvSpPr>
        <p:spPr>
          <a:xfrm>
            <a:off x="444600" y="830016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2" y="21"/>
                </a:moveTo>
                <a:lnTo>
                  <a:pt x="484" y="38"/>
                </a:lnTo>
                <a:cubicBezTo>
                  <a:pt x="341" y="56"/>
                  <a:pt x="200" y="135"/>
                  <a:pt x="115" y="242"/>
                </a:cubicBezTo>
                <a:cubicBezTo>
                  <a:pt x="20" y="363"/>
                  <a:pt x="8" y="531"/>
                  <a:pt x="85" y="661"/>
                </a:cubicBezTo>
                <a:cubicBezTo>
                  <a:pt x="201" y="858"/>
                  <a:pt x="450" y="902"/>
                  <a:pt x="638" y="845"/>
                </a:cubicBezTo>
                <a:cubicBezTo>
                  <a:pt x="743" y="811"/>
                  <a:pt x="825" y="748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5" y="17"/>
                  <a:pt x="484" y="38"/>
                </a:cubicBezTo>
                <a:lnTo>
                  <a:pt x="482" y="21"/>
                </a:lnTo>
                <a:moveTo>
                  <a:pt x="480" y="903"/>
                </a:moveTo>
                <a:cubicBezTo>
                  <a:pt x="317" y="903"/>
                  <a:pt x="146" y="835"/>
                  <a:pt x="55" y="678"/>
                </a:cubicBezTo>
                <a:cubicBezTo>
                  <a:pt x="-29" y="536"/>
                  <a:pt x="-16" y="352"/>
                  <a:pt x="88" y="221"/>
                </a:cubicBezTo>
                <a:cubicBezTo>
                  <a:pt x="179" y="104"/>
                  <a:pt x="326" y="23"/>
                  <a:pt x="479" y="4"/>
                </a:cubicBezTo>
                <a:cubicBezTo>
                  <a:pt x="656" y="-19"/>
                  <a:pt x="882" y="66"/>
                  <a:pt x="939" y="379"/>
                </a:cubicBezTo>
                <a:cubicBezTo>
                  <a:pt x="960" y="488"/>
                  <a:pt x="945" y="596"/>
                  <a:pt x="900" y="682"/>
                </a:cubicBezTo>
                <a:cubicBezTo>
                  <a:pt x="851" y="773"/>
                  <a:pt x="762" y="843"/>
                  <a:pt x="648" y="878"/>
                </a:cubicBezTo>
                <a:cubicBezTo>
                  <a:pt x="595" y="894"/>
                  <a:pt x="538" y="903"/>
                  <a:pt x="48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9" name=""/>
          <p:cNvSpPr/>
          <p:nvPr/>
        </p:nvSpPr>
        <p:spPr>
          <a:xfrm>
            <a:off x="513720" y="836676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7" y="34"/>
                  <a:pt x="347" y="34"/>
                  <a:pt x="337" y="35"/>
                </a:cubicBezTo>
                <a:cubicBezTo>
                  <a:pt x="227" y="45"/>
                  <a:pt x="84" y="110"/>
                  <a:pt x="46" y="198"/>
                </a:cubicBezTo>
                <a:cubicBezTo>
                  <a:pt x="27" y="240"/>
                  <a:pt x="37" y="329"/>
                  <a:pt x="64" y="367"/>
                </a:cubicBezTo>
                <a:cubicBezTo>
                  <a:pt x="103" y="423"/>
                  <a:pt x="162" y="463"/>
                  <a:pt x="220" y="471"/>
                </a:cubicBezTo>
                <a:cubicBezTo>
                  <a:pt x="327" y="486"/>
                  <a:pt x="399" y="464"/>
                  <a:pt x="468" y="395"/>
                </a:cubicBezTo>
                <a:lnTo>
                  <a:pt x="480" y="383"/>
                </a:lnTo>
                <a:cubicBezTo>
                  <a:pt x="515" y="350"/>
                  <a:pt x="554" y="313"/>
                  <a:pt x="545" y="267"/>
                </a:cubicBezTo>
                <a:cubicBezTo>
                  <a:pt x="530" y="185"/>
                  <a:pt x="508" y="123"/>
                  <a:pt x="475" y="74"/>
                </a:cubicBezTo>
                <a:cubicBezTo>
                  <a:pt x="457" y="48"/>
                  <a:pt x="419" y="34"/>
                  <a:pt x="366" y="34"/>
                </a:cubicBezTo>
                <a:moveTo>
                  <a:pt x="280" y="510"/>
                </a:moveTo>
                <a:cubicBezTo>
                  <a:pt x="260" y="510"/>
                  <a:pt x="238" y="508"/>
                  <a:pt x="216" y="505"/>
                </a:cubicBezTo>
                <a:cubicBezTo>
                  <a:pt x="148" y="496"/>
                  <a:pt x="80" y="452"/>
                  <a:pt x="36" y="387"/>
                </a:cubicBezTo>
                <a:cubicBezTo>
                  <a:pt x="0" y="338"/>
                  <a:pt x="-11" y="238"/>
                  <a:pt x="13" y="184"/>
                </a:cubicBezTo>
                <a:cubicBezTo>
                  <a:pt x="58" y="83"/>
                  <a:pt x="211" y="12"/>
                  <a:pt x="334" y="1"/>
                </a:cubicBezTo>
                <a:cubicBezTo>
                  <a:pt x="415" y="-6"/>
                  <a:pt x="475" y="13"/>
                  <a:pt x="504" y="55"/>
                </a:cubicBezTo>
                <a:cubicBezTo>
                  <a:pt x="539" y="108"/>
                  <a:pt x="564" y="173"/>
                  <a:pt x="580" y="261"/>
                </a:cubicBezTo>
                <a:cubicBezTo>
                  <a:pt x="591" y="325"/>
                  <a:pt x="541" y="373"/>
                  <a:pt x="504" y="408"/>
                </a:cubicBezTo>
                <a:lnTo>
                  <a:pt x="492" y="420"/>
                </a:lnTo>
                <a:cubicBezTo>
                  <a:pt x="430" y="482"/>
                  <a:pt x="365" y="510"/>
                  <a:pt x="280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0" name=""/>
          <p:cNvSpPr/>
          <p:nvPr/>
        </p:nvSpPr>
        <p:spPr>
          <a:xfrm>
            <a:off x="1103040" y="7384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2" y="950"/>
                  <a:pt x="579" y="886"/>
                </a:cubicBezTo>
                <a:cubicBezTo>
                  <a:pt x="804" y="797"/>
                  <a:pt x="884" y="543"/>
                  <a:pt x="855" y="349"/>
                </a:cubicBezTo>
                <a:cubicBezTo>
                  <a:pt x="840" y="248"/>
                  <a:pt x="794" y="148"/>
                  <a:pt x="706" y="83"/>
                </a:cubicBezTo>
                <a:cubicBezTo>
                  <a:pt x="627" y="24"/>
                  <a:pt x="526" y="-3"/>
                  <a:pt x="423" y="0"/>
                </a:cubicBezTo>
                <a:cubicBezTo>
                  <a:pt x="97" y="11"/>
                  <a:pt x="3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1" name=""/>
          <p:cNvSpPr/>
          <p:nvPr/>
        </p:nvSpPr>
        <p:spPr>
          <a:xfrm>
            <a:off x="1253880" y="75423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4" y="5"/>
                </a:moveTo>
                <a:cubicBezTo>
                  <a:pt x="2" y="5"/>
                  <a:pt x="1" y="5"/>
                  <a:pt x="0" y="3"/>
                </a:cubicBezTo>
                <a:cubicBezTo>
                  <a:pt x="0" y="1"/>
                  <a:pt x="0" y="0"/>
                  <a:pt x="1" y="0"/>
                </a:cubicBezTo>
                <a:cubicBezTo>
                  <a:pt x="2" y="-1"/>
                  <a:pt x="5" y="0"/>
                  <a:pt x="5" y="1"/>
                </a:cubicBezTo>
                <a:cubicBezTo>
                  <a:pt x="6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2" name=""/>
          <p:cNvSpPr/>
          <p:nvPr/>
        </p:nvSpPr>
        <p:spPr>
          <a:xfrm>
            <a:off x="1158120" y="747684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9" y="35"/>
                </a:moveTo>
                <a:cubicBezTo>
                  <a:pt x="299" y="35"/>
                  <a:pt x="298" y="35"/>
                  <a:pt x="297" y="35"/>
                </a:cubicBezTo>
                <a:cubicBezTo>
                  <a:pt x="213" y="37"/>
                  <a:pt x="149" y="50"/>
                  <a:pt x="96" y="75"/>
                </a:cubicBezTo>
                <a:cubicBezTo>
                  <a:pt x="62" y="91"/>
                  <a:pt x="41" y="139"/>
                  <a:pt x="37" y="207"/>
                </a:cubicBezTo>
                <a:cubicBezTo>
                  <a:pt x="30" y="317"/>
                  <a:pt x="73" y="468"/>
                  <a:pt x="154" y="519"/>
                </a:cubicBezTo>
                <a:cubicBezTo>
                  <a:pt x="192" y="544"/>
                  <a:pt x="282" y="547"/>
                  <a:pt x="324" y="526"/>
                </a:cubicBezTo>
                <a:cubicBezTo>
                  <a:pt x="385" y="496"/>
                  <a:pt x="432" y="444"/>
                  <a:pt x="449" y="387"/>
                </a:cubicBezTo>
                <a:cubicBezTo>
                  <a:pt x="480" y="284"/>
                  <a:pt x="469" y="210"/>
                  <a:pt x="412" y="131"/>
                </a:cubicBezTo>
                <a:lnTo>
                  <a:pt x="402" y="116"/>
                </a:lnTo>
                <a:cubicBezTo>
                  <a:pt x="375" y="78"/>
                  <a:pt x="345" y="35"/>
                  <a:pt x="299" y="35"/>
                </a:cubicBezTo>
                <a:moveTo>
                  <a:pt x="249" y="575"/>
                </a:moveTo>
                <a:cubicBezTo>
                  <a:pt x="206" y="575"/>
                  <a:pt x="163" y="566"/>
                  <a:pt x="135" y="549"/>
                </a:cubicBezTo>
                <a:cubicBezTo>
                  <a:pt x="42" y="490"/>
                  <a:pt x="-6" y="328"/>
                  <a:pt x="1" y="205"/>
                </a:cubicBezTo>
                <a:cubicBezTo>
                  <a:pt x="6" y="122"/>
                  <a:pt x="35" y="65"/>
                  <a:pt x="81" y="44"/>
                </a:cubicBezTo>
                <a:cubicBezTo>
                  <a:pt x="139" y="17"/>
                  <a:pt x="207" y="3"/>
                  <a:pt x="296" y="0"/>
                </a:cubicBezTo>
                <a:cubicBezTo>
                  <a:pt x="360" y="-3"/>
                  <a:pt x="401" y="55"/>
                  <a:pt x="431" y="96"/>
                </a:cubicBezTo>
                <a:lnTo>
                  <a:pt x="440" y="110"/>
                </a:lnTo>
                <a:cubicBezTo>
                  <a:pt x="504" y="198"/>
                  <a:pt x="516" y="284"/>
                  <a:pt x="482" y="397"/>
                </a:cubicBezTo>
                <a:cubicBezTo>
                  <a:pt x="462" y="463"/>
                  <a:pt x="409" y="523"/>
                  <a:pt x="339" y="557"/>
                </a:cubicBezTo>
                <a:cubicBezTo>
                  <a:pt x="316" y="569"/>
                  <a:pt x="282" y="575"/>
                  <a:pt x="249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3" name=""/>
          <p:cNvSpPr/>
          <p:nvPr/>
        </p:nvSpPr>
        <p:spPr>
          <a:xfrm>
            <a:off x="1090800" y="741348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8" y="34"/>
                </a:moveTo>
                <a:cubicBezTo>
                  <a:pt x="452" y="34"/>
                  <a:pt x="447" y="34"/>
                  <a:pt x="442" y="34"/>
                </a:cubicBezTo>
                <a:cubicBezTo>
                  <a:pt x="148" y="43"/>
                  <a:pt x="39" y="236"/>
                  <a:pt x="35" y="399"/>
                </a:cubicBezTo>
                <a:cubicBezTo>
                  <a:pt x="31" y="543"/>
                  <a:pt x="88" y="695"/>
                  <a:pt x="182" y="794"/>
                </a:cubicBezTo>
                <a:cubicBezTo>
                  <a:pt x="287" y="906"/>
                  <a:pt x="452" y="943"/>
                  <a:pt x="591" y="887"/>
                </a:cubicBezTo>
                <a:cubicBezTo>
                  <a:pt x="802" y="803"/>
                  <a:pt x="884" y="562"/>
                  <a:pt x="855" y="368"/>
                </a:cubicBezTo>
                <a:cubicBezTo>
                  <a:pt x="839" y="259"/>
                  <a:pt x="789" y="168"/>
                  <a:pt x="714" y="112"/>
                </a:cubicBezTo>
                <a:cubicBezTo>
                  <a:pt x="646" y="62"/>
                  <a:pt x="555" y="34"/>
                  <a:pt x="458" y="34"/>
                </a:cubicBezTo>
                <a:moveTo>
                  <a:pt x="457" y="948"/>
                </a:moveTo>
                <a:cubicBezTo>
                  <a:pt x="346" y="948"/>
                  <a:pt x="236" y="902"/>
                  <a:pt x="157" y="818"/>
                </a:cubicBezTo>
                <a:cubicBezTo>
                  <a:pt x="55" y="711"/>
                  <a:pt x="-4" y="553"/>
                  <a:pt x="0" y="398"/>
                </a:cubicBezTo>
                <a:cubicBezTo>
                  <a:pt x="4" y="220"/>
                  <a:pt x="123" y="9"/>
                  <a:pt x="441" y="0"/>
                </a:cubicBezTo>
                <a:cubicBezTo>
                  <a:pt x="552" y="-4"/>
                  <a:pt x="657" y="27"/>
                  <a:pt x="735" y="85"/>
                </a:cubicBezTo>
                <a:cubicBezTo>
                  <a:pt x="817" y="146"/>
                  <a:pt x="872" y="245"/>
                  <a:pt x="890" y="363"/>
                </a:cubicBezTo>
                <a:cubicBezTo>
                  <a:pt x="920" y="570"/>
                  <a:pt x="832" y="828"/>
                  <a:pt x="604" y="919"/>
                </a:cubicBezTo>
                <a:cubicBezTo>
                  <a:pt x="557" y="938"/>
                  <a:pt x="507" y="948"/>
                  <a:pt x="457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4" name=""/>
          <p:cNvSpPr/>
          <p:nvPr/>
        </p:nvSpPr>
        <p:spPr>
          <a:xfrm>
            <a:off x="976320" y="824292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3" y="744"/>
                </a:moveTo>
                <a:cubicBezTo>
                  <a:pt x="240" y="839"/>
                  <a:pt x="394" y="898"/>
                  <a:pt x="542" y="890"/>
                </a:cubicBezTo>
                <a:cubicBezTo>
                  <a:pt x="690" y="881"/>
                  <a:pt x="839" y="785"/>
                  <a:pt x="892" y="623"/>
                </a:cubicBezTo>
                <a:cubicBezTo>
                  <a:pt x="967" y="394"/>
                  <a:pt x="823" y="170"/>
                  <a:pt x="657" y="67"/>
                </a:cubicBezTo>
                <a:cubicBezTo>
                  <a:pt x="570" y="14"/>
                  <a:pt x="462" y="-16"/>
                  <a:pt x="356" y="9"/>
                </a:cubicBezTo>
                <a:cubicBezTo>
                  <a:pt x="261" y="32"/>
                  <a:pt x="176" y="93"/>
                  <a:pt x="112" y="174"/>
                </a:cubicBezTo>
                <a:cubicBezTo>
                  <a:pt x="-90" y="430"/>
                  <a:pt x="22" y="646"/>
                  <a:pt x="133" y="74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5" name=""/>
          <p:cNvSpPr/>
          <p:nvPr/>
        </p:nvSpPr>
        <p:spPr>
          <a:xfrm>
            <a:off x="1136520" y="840708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4"/>
                </a:moveTo>
                <a:cubicBezTo>
                  <a:pt x="5" y="5"/>
                  <a:pt x="4" y="7"/>
                  <a:pt x="3" y="5"/>
                </a:cubicBezTo>
                <a:cubicBezTo>
                  <a:pt x="2" y="5"/>
                  <a:pt x="0" y="4"/>
                  <a:pt x="0" y="3"/>
                </a:cubicBezTo>
                <a:cubicBezTo>
                  <a:pt x="2" y="2"/>
                  <a:pt x="3" y="0"/>
                  <a:pt x="4" y="0"/>
                </a:cubicBezTo>
                <a:cubicBezTo>
                  <a:pt x="5" y="2"/>
                  <a:pt x="7" y="3"/>
                  <a:pt x="5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6" name=""/>
          <p:cNvSpPr/>
          <p:nvPr/>
        </p:nvSpPr>
        <p:spPr>
          <a:xfrm>
            <a:off x="1054080" y="834192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9" y="35"/>
                </a:moveTo>
                <a:cubicBezTo>
                  <a:pt x="185" y="35"/>
                  <a:pt x="154" y="41"/>
                  <a:pt x="135" y="65"/>
                </a:cubicBezTo>
                <a:cubicBezTo>
                  <a:pt x="83" y="132"/>
                  <a:pt x="51" y="189"/>
                  <a:pt x="36" y="246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2"/>
                  <a:pt x="323" y="516"/>
                  <a:pt x="414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5"/>
                  <a:pt x="535" y="225"/>
                  <a:pt x="503" y="175"/>
                </a:cubicBezTo>
                <a:cubicBezTo>
                  <a:pt x="443" y="85"/>
                  <a:pt x="380" y="46"/>
                  <a:pt x="283" y="39"/>
                </a:cubicBezTo>
                <a:lnTo>
                  <a:pt x="266" y="38"/>
                </a:lnTo>
                <a:cubicBezTo>
                  <a:pt x="250" y="36"/>
                  <a:pt x="234" y="35"/>
                  <a:pt x="219" y="35"/>
                </a:cubicBezTo>
                <a:moveTo>
                  <a:pt x="364" y="529"/>
                </a:moveTo>
                <a:cubicBezTo>
                  <a:pt x="267" y="529"/>
                  <a:pt x="148" y="471"/>
                  <a:pt x="75" y="401"/>
                </a:cubicBezTo>
                <a:cubicBezTo>
                  <a:pt x="15" y="345"/>
                  <a:pt x="-10" y="287"/>
                  <a:pt x="3" y="237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8" y="-1"/>
                  <a:pt x="269" y="3"/>
                </a:cubicBezTo>
                <a:lnTo>
                  <a:pt x="285" y="4"/>
                </a:lnTo>
                <a:cubicBezTo>
                  <a:pt x="393" y="12"/>
                  <a:pt x="466" y="57"/>
                  <a:pt x="532" y="156"/>
                </a:cubicBezTo>
                <a:cubicBezTo>
                  <a:pt x="569" y="213"/>
                  <a:pt x="581" y="294"/>
                  <a:pt x="563" y="369"/>
                </a:cubicBezTo>
                <a:cubicBezTo>
                  <a:pt x="549" y="428"/>
                  <a:pt x="480" y="502"/>
                  <a:pt x="425" y="520"/>
                </a:cubicBezTo>
                <a:cubicBezTo>
                  <a:pt x="406" y="526"/>
                  <a:pt x="386" y="529"/>
                  <a:pt x="364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7" name=""/>
          <p:cNvSpPr/>
          <p:nvPr/>
        </p:nvSpPr>
        <p:spPr>
          <a:xfrm>
            <a:off x="992520" y="82638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0" y="843"/>
                  <a:pt x="422" y="897"/>
                  <a:pt x="559" y="889"/>
                </a:cubicBezTo>
                <a:cubicBezTo>
                  <a:pt x="712" y="880"/>
                  <a:pt x="846" y="778"/>
                  <a:pt x="893" y="635"/>
                </a:cubicBezTo>
                <a:cubicBezTo>
                  <a:pt x="964" y="418"/>
                  <a:pt x="832" y="201"/>
                  <a:pt x="666" y="99"/>
                </a:cubicBezTo>
                <a:cubicBezTo>
                  <a:pt x="572" y="41"/>
                  <a:pt x="469" y="21"/>
                  <a:pt x="378" y="43"/>
                </a:cubicBezTo>
                <a:cubicBezTo>
                  <a:pt x="291" y="64"/>
                  <a:pt x="208" y="120"/>
                  <a:pt x="143" y="202"/>
                </a:cubicBezTo>
                <a:cubicBezTo>
                  <a:pt x="-39" y="432"/>
                  <a:pt x="40" y="641"/>
                  <a:pt x="162" y="748"/>
                </a:cubicBezTo>
                <a:moveTo>
                  <a:pt x="531" y="925"/>
                </a:moveTo>
                <a:cubicBezTo>
                  <a:pt x="392" y="925"/>
                  <a:pt x="248" y="870"/>
                  <a:pt x="139" y="774"/>
                </a:cubicBezTo>
                <a:cubicBezTo>
                  <a:pt x="5" y="657"/>
                  <a:pt x="-81" y="430"/>
                  <a:pt x="116" y="180"/>
                </a:cubicBezTo>
                <a:cubicBezTo>
                  <a:pt x="185" y="93"/>
                  <a:pt x="275" y="32"/>
                  <a:pt x="370" y="9"/>
                </a:cubicBezTo>
                <a:cubicBezTo>
                  <a:pt x="470" y="-15"/>
                  <a:pt x="582" y="7"/>
                  <a:pt x="684" y="70"/>
                </a:cubicBezTo>
                <a:cubicBezTo>
                  <a:pt x="862" y="179"/>
                  <a:pt x="1003" y="412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0" y="924"/>
                  <a:pt x="540" y="925"/>
                  <a:pt x="531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8" name=""/>
          <p:cNvSpPr/>
          <p:nvPr/>
        </p:nvSpPr>
        <p:spPr>
          <a:xfrm>
            <a:off x="1637280" y="731016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64" y="3"/>
                </a:moveTo>
                <a:cubicBezTo>
                  <a:pt x="321" y="21"/>
                  <a:pt x="175" y="98"/>
                  <a:pt x="84" y="214"/>
                </a:cubicBezTo>
                <a:cubicBezTo>
                  <a:pt x="-7" y="331"/>
                  <a:pt x="-33" y="506"/>
                  <a:pt x="53" y="652"/>
                </a:cubicBezTo>
                <a:cubicBezTo>
                  <a:pt x="175" y="860"/>
                  <a:pt x="438" y="900"/>
                  <a:pt x="626" y="843"/>
                </a:cubicBezTo>
                <a:cubicBezTo>
                  <a:pt x="724" y="813"/>
                  <a:pt x="816" y="753"/>
                  <a:pt x="868" y="657"/>
                </a:cubicBezTo>
                <a:cubicBezTo>
                  <a:pt x="914" y="570"/>
                  <a:pt x="924" y="466"/>
                  <a:pt x="906" y="364"/>
                </a:cubicBezTo>
                <a:cubicBezTo>
                  <a:pt x="847" y="42"/>
                  <a:pt x="610" y="-16"/>
                  <a:pt x="464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9" name=""/>
          <p:cNvSpPr/>
          <p:nvPr/>
        </p:nvSpPr>
        <p:spPr>
          <a:xfrm>
            <a:off x="1808640" y="747036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1" y="4"/>
                </a:moveTo>
                <a:cubicBezTo>
                  <a:pt x="0" y="2"/>
                  <a:pt x="0" y="1"/>
                  <a:pt x="1" y="0"/>
                </a:cubicBezTo>
                <a:cubicBezTo>
                  <a:pt x="3" y="0"/>
                  <a:pt x="5" y="0"/>
                  <a:pt x="5" y="1"/>
                </a:cubicBezTo>
                <a:cubicBezTo>
                  <a:pt x="6" y="2"/>
                  <a:pt x="6" y="4"/>
                  <a:pt x="5" y="5"/>
                </a:cubicBezTo>
                <a:cubicBezTo>
                  <a:pt x="4" y="6"/>
                  <a:pt x="1" y="5"/>
                  <a:pt x="1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0" name=""/>
          <p:cNvSpPr/>
          <p:nvPr/>
        </p:nvSpPr>
        <p:spPr>
          <a:xfrm>
            <a:off x="1599480" y="7310160"/>
            <a:ext cx="341280" cy="325080"/>
          </a:xfrm>
          <a:custGeom>
            <a:avLst/>
            <a:gdLst/>
            <a:ahLst/>
            <a:rect l="0" t="0" r="r" b="b"/>
            <a:pathLst>
              <a:path w="948" h="903">
                <a:moveTo>
                  <a:pt x="482" y="38"/>
                </a:moveTo>
                <a:cubicBezTo>
                  <a:pt x="340" y="57"/>
                  <a:pt x="199" y="135"/>
                  <a:pt x="114" y="242"/>
                </a:cubicBezTo>
                <a:cubicBezTo>
                  <a:pt x="20" y="363"/>
                  <a:pt x="8" y="531"/>
                  <a:pt x="84" y="661"/>
                </a:cubicBezTo>
                <a:cubicBezTo>
                  <a:pt x="199" y="857"/>
                  <a:pt x="449" y="902"/>
                  <a:pt x="636" y="844"/>
                </a:cubicBezTo>
                <a:cubicBezTo>
                  <a:pt x="741" y="812"/>
                  <a:pt x="825" y="749"/>
                  <a:pt x="869" y="666"/>
                </a:cubicBezTo>
                <a:cubicBezTo>
                  <a:pt x="911" y="587"/>
                  <a:pt x="924" y="487"/>
                  <a:pt x="905" y="385"/>
                </a:cubicBezTo>
                <a:cubicBezTo>
                  <a:pt x="852" y="96"/>
                  <a:pt x="644" y="17"/>
                  <a:pt x="482" y="38"/>
                </a:cubicBezTo>
                <a:moveTo>
                  <a:pt x="479" y="903"/>
                </a:moveTo>
                <a:cubicBezTo>
                  <a:pt x="316" y="903"/>
                  <a:pt x="146" y="834"/>
                  <a:pt x="54" y="679"/>
                </a:cubicBezTo>
                <a:cubicBezTo>
                  <a:pt x="-29" y="536"/>
                  <a:pt x="-16" y="353"/>
                  <a:pt x="87" y="221"/>
                </a:cubicBezTo>
                <a:cubicBezTo>
                  <a:pt x="178" y="105"/>
                  <a:pt x="324" y="24"/>
                  <a:pt x="478" y="4"/>
                </a:cubicBezTo>
                <a:cubicBezTo>
                  <a:pt x="655" y="-19"/>
                  <a:pt x="882" y="66"/>
                  <a:pt x="939" y="379"/>
                </a:cubicBezTo>
                <a:cubicBezTo>
                  <a:pt x="959" y="489"/>
                  <a:pt x="945" y="596"/>
                  <a:pt x="899" y="682"/>
                </a:cubicBezTo>
                <a:cubicBezTo>
                  <a:pt x="851" y="773"/>
                  <a:pt x="760" y="842"/>
                  <a:pt x="646" y="878"/>
                </a:cubicBezTo>
                <a:cubicBezTo>
                  <a:pt x="594" y="894"/>
                  <a:pt x="537" y="903"/>
                  <a:pt x="479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1" name=""/>
          <p:cNvSpPr/>
          <p:nvPr/>
        </p:nvSpPr>
        <p:spPr>
          <a:xfrm>
            <a:off x="1668600" y="7376760"/>
            <a:ext cx="209160" cy="183600"/>
          </a:xfrm>
          <a:custGeom>
            <a:avLst/>
            <a:gdLst/>
            <a:ahLst/>
            <a:rect l="0" t="0" r="r" b="b"/>
            <a:pathLst>
              <a:path w="581" h="510">
                <a:moveTo>
                  <a:pt x="366" y="34"/>
                </a:moveTo>
                <a:cubicBezTo>
                  <a:pt x="356" y="34"/>
                  <a:pt x="347" y="35"/>
                  <a:pt x="336" y="36"/>
                </a:cubicBezTo>
                <a:cubicBezTo>
                  <a:pt x="225" y="46"/>
                  <a:pt x="83" y="111"/>
                  <a:pt x="44" y="199"/>
                </a:cubicBezTo>
                <a:cubicBezTo>
                  <a:pt x="26" y="241"/>
                  <a:pt x="36" y="330"/>
                  <a:pt x="63" y="369"/>
                </a:cubicBezTo>
                <a:cubicBezTo>
                  <a:pt x="102" y="425"/>
                  <a:pt x="160" y="463"/>
                  <a:pt x="219" y="471"/>
                </a:cubicBezTo>
                <a:cubicBezTo>
                  <a:pt x="327" y="486"/>
                  <a:pt x="398" y="465"/>
                  <a:pt x="467" y="397"/>
                </a:cubicBezTo>
                <a:lnTo>
                  <a:pt x="480" y="385"/>
                </a:lnTo>
                <a:cubicBezTo>
                  <a:pt x="514" y="351"/>
                  <a:pt x="553" y="314"/>
                  <a:pt x="545" y="268"/>
                </a:cubicBezTo>
                <a:cubicBezTo>
                  <a:pt x="530" y="186"/>
                  <a:pt x="507" y="123"/>
                  <a:pt x="474" y="74"/>
                </a:cubicBezTo>
                <a:cubicBezTo>
                  <a:pt x="457" y="48"/>
                  <a:pt x="418" y="34"/>
                  <a:pt x="366" y="34"/>
                </a:cubicBezTo>
                <a:moveTo>
                  <a:pt x="279" y="510"/>
                </a:moveTo>
                <a:cubicBezTo>
                  <a:pt x="258" y="510"/>
                  <a:pt x="237" y="509"/>
                  <a:pt x="214" y="505"/>
                </a:cubicBezTo>
                <a:cubicBezTo>
                  <a:pt x="146" y="496"/>
                  <a:pt x="79" y="452"/>
                  <a:pt x="34" y="389"/>
                </a:cubicBezTo>
                <a:cubicBezTo>
                  <a:pt x="0" y="339"/>
                  <a:pt x="-11" y="239"/>
                  <a:pt x="12" y="185"/>
                </a:cubicBezTo>
                <a:cubicBezTo>
                  <a:pt x="56" y="84"/>
                  <a:pt x="210" y="12"/>
                  <a:pt x="333" y="1"/>
                </a:cubicBezTo>
                <a:cubicBezTo>
                  <a:pt x="415" y="-6"/>
                  <a:pt x="475" y="13"/>
                  <a:pt x="503" y="55"/>
                </a:cubicBezTo>
                <a:cubicBezTo>
                  <a:pt x="539" y="108"/>
                  <a:pt x="563" y="175"/>
                  <a:pt x="579" y="262"/>
                </a:cubicBezTo>
                <a:cubicBezTo>
                  <a:pt x="591" y="326"/>
                  <a:pt x="540" y="374"/>
                  <a:pt x="504" y="410"/>
                </a:cubicBezTo>
                <a:lnTo>
                  <a:pt x="492" y="421"/>
                </a:lnTo>
                <a:cubicBezTo>
                  <a:pt x="430" y="482"/>
                  <a:pt x="364" y="510"/>
                  <a:pt x="279" y="51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2" name=""/>
          <p:cNvSpPr/>
          <p:nvPr/>
        </p:nvSpPr>
        <p:spPr>
          <a:xfrm>
            <a:off x="2120040" y="7319520"/>
            <a:ext cx="328320" cy="320760"/>
          </a:xfrm>
          <a:custGeom>
            <a:avLst/>
            <a:gdLst/>
            <a:ahLst/>
            <a:rect l="0" t="0" r="r" b="b"/>
            <a:pathLst>
              <a:path w="912" h="891">
                <a:moveTo>
                  <a:pt x="134" y="744"/>
                </a:moveTo>
                <a:cubicBezTo>
                  <a:pt x="242" y="839"/>
                  <a:pt x="395" y="898"/>
                  <a:pt x="542" y="890"/>
                </a:cubicBezTo>
                <a:cubicBezTo>
                  <a:pt x="691" y="881"/>
                  <a:pt x="839" y="785"/>
                  <a:pt x="892" y="624"/>
                </a:cubicBezTo>
                <a:cubicBezTo>
                  <a:pt x="968" y="394"/>
                  <a:pt x="823" y="170"/>
                  <a:pt x="657" y="68"/>
                </a:cubicBezTo>
                <a:cubicBezTo>
                  <a:pt x="570" y="14"/>
                  <a:pt x="464" y="-16"/>
                  <a:pt x="357" y="9"/>
                </a:cubicBezTo>
                <a:cubicBezTo>
                  <a:pt x="262" y="32"/>
                  <a:pt x="177" y="93"/>
                  <a:pt x="113" y="174"/>
                </a:cubicBezTo>
                <a:cubicBezTo>
                  <a:pt x="-90" y="430"/>
                  <a:pt x="22" y="648"/>
                  <a:pt x="134" y="74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3" name=""/>
          <p:cNvSpPr/>
          <p:nvPr/>
        </p:nvSpPr>
        <p:spPr>
          <a:xfrm>
            <a:off x="2280240" y="748368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4"/>
                </a:moveTo>
                <a:cubicBezTo>
                  <a:pt x="5" y="5"/>
                  <a:pt x="3" y="6"/>
                  <a:pt x="2" y="6"/>
                </a:cubicBezTo>
                <a:cubicBezTo>
                  <a:pt x="1" y="5"/>
                  <a:pt x="0" y="4"/>
                  <a:pt x="0" y="3"/>
                </a:cubicBezTo>
                <a:cubicBezTo>
                  <a:pt x="1" y="1"/>
                  <a:pt x="2" y="0"/>
                  <a:pt x="3" y="0"/>
                </a:cubicBezTo>
                <a:cubicBezTo>
                  <a:pt x="5" y="1"/>
                  <a:pt x="6" y="3"/>
                  <a:pt x="6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4" name=""/>
          <p:cNvSpPr/>
          <p:nvPr/>
        </p:nvSpPr>
        <p:spPr>
          <a:xfrm>
            <a:off x="2197800" y="741888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18" y="35"/>
                </a:moveTo>
                <a:cubicBezTo>
                  <a:pt x="185" y="35"/>
                  <a:pt x="154" y="41"/>
                  <a:pt x="135" y="66"/>
                </a:cubicBezTo>
                <a:cubicBezTo>
                  <a:pt x="83" y="132"/>
                  <a:pt x="51" y="189"/>
                  <a:pt x="36" y="247"/>
                </a:cubicBezTo>
                <a:cubicBezTo>
                  <a:pt x="27" y="283"/>
                  <a:pt x="50" y="330"/>
                  <a:pt x="99" y="376"/>
                </a:cubicBezTo>
                <a:cubicBezTo>
                  <a:pt x="179" y="452"/>
                  <a:pt x="322" y="517"/>
                  <a:pt x="413" y="487"/>
                </a:cubicBezTo>
                <a:cubicBezTo>
                  <a:pt x="458" y="473"/>
                  <a:pt x="518" y="407"/>
                  <a:pt x="529" y="361"/>
                </a:cubicBezTo>
                <a:cubicBezTo>
                  <a:pt x="545" y="295"/>
                  <a:pt x="535" y="226"/>
                  <a:pt x="503" y="175"/>
                </a:cubicBezTo>
                <a:cubicBezTo>
                  <a:pt x="442" y="85"/>
                  <a:pt x="379" y="46"/>
                  <a:pt x="282" y="39"/>
                </a:cubicBezTo>
                <a:lnTo>
                  <a:pt x="265" y="38"/>
                </a:lnTo>
                <a:cubicBezTo>
                  <a:pt x="249" y="36"/>
                  <a:pt x="233" y="35"/>
                  <a:pt x="218" y="35"/>
                </a:cubicBezTo>
                <a:moveTo>
                  <a:pt x="363" y="529"/>
                </a:moveTo>
                <a:cubicBezTo>
                  <a:pt x="266" y="529"/>
                  <a:pt x="148" y="471"/>
                  <a:pt x="75" y="401"/>
                </a:cubicBezTo>
                <a:cubicBezTo>
                  <a:pt x="16" y="345"/>
                  <a:pt x="-10" y="287"/>
                  <a:pt x="3" y="238"/>
                </a:cubicBezTo>
                <a:cubicBezTo>
                  <a:pt x="19" y="175"/>
                  <a:pt x="52" y="114"/>
                  <a:pt x="107" y="44"/>
                </a:cubicBezTo>
                <a:cubicBezTo>
                  <a:pt x="148" y="-7"/>
                  <a:pt x="217" y="-1"/>
                  <a:pt x="268" y="3"/>
                </a:cubicBezTo>
                <a:lnTo>
                  <a:pt x="285" y="5"/>
                </a:lnTo>
                <a:cubicBezTo>
                  <a:pt x="392" y="12"/>
                  <a:pt x="467" y="58"/>
                  <a:pt x="532" y="156"/>
                </a:cubicBezTo>
                <a:cubicBezTo>
                  <a:pt x="569" y="215"/>
                  <a:pt x="581" y="294"/>
                  <a:pt x="563" y="369"/>
                </a:cubicBezTo>
                <a:cubicBezTo>
                  <a:pt x="549" y="428"/>
                  <a:pt x="480" y="503"/>
                  <a:pt x="424" y="520"/>
                </a:cubicBezTo>
                <a:cubicBezTo>
                  <a:pt x="405" y="526"/>
                  <a:pt x="385" y="529"/>
                  <a:pt x="363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5" name=""/>
          <p:cNvSpPr/>
          <p:nvPr/>
        </p:nvSpPr>
        <p:spPr>
          <a:xfrm>
            <a:off x="2136240" y="73404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162" y="748"/>
                </a:moveTo>
                <a:cubicBezTo>
                  <a:pt x="271" y="843"/>
                  <a:pt x="423" y="897"/>
                  <a:pt x="559" y="889"/>
                </a:cubicBezTo>
                <a:cubicBezTo>
                  <a:pt x="712" y="881"/>
                  <a:pt x="846" y="779"/>
                  <a:pt x="893" y="635"/>
                </a:cubicBezTo>
                <a:cubicBezTo>
                  <a:pt x="964" y="419"/>
                  <a:pt x="832" y="202"/>
                  <a:pt x="666" y="99"/>
                </a:cubicBezTo>
                <a:cubicBezTo>
                  <a:pt x="572" y="42"/>
                  <a:pt x="470" y="22"/>
                  <a:pt x="379" y="43"/>
                </a:cubicBezTo>
                <a:cubicBezTo>
                  <a:pt x="292" y="64"/>
                  <a:pt x="208" y="120"/>
                  <a:pt x="143" y="202"/>
                </a:cubicBezTo>
                <a:cubicBezTo>
                  <a:pt x="-39" y="434"/>
                  <a:pt x="40" y="641"/>
                  <a:pt x="162" y="748"/>
                </a:cubicBezTo>
                <a:moveTo>
                  <a:pt x="532" y="925"/>
                </a:moveTo>
                <a:cubicBezTo>
                  <a:pt x="393" y="925"/>
                  <a:pt x="249" y="870"/>
                  <a:pt x="139" y="774"/>
                </a:cubicBezTo>
                <a:cubicBezTo>
                  <a:pt x="5" y="657"/>
                  <a:pt x="-81" y="431"/>
                  <a:pt x="116" y="180"/>
                </a:cubicBezTo>
                <a:cubicBezTo>
                  <a:pt x="185" y="93"/>
                  <a:pt x="276" y="32"/>
                  <a:pt x="371" y="10"/>
                </a:cubicBezTo>
                <a:cubicBezTo>
                  <a:pt x="471" y="-14"/>
                  <a:pt x="582" y="7"/>
                  <a:pt x="684" y="70"/>
                </a:cubicBezTo>
                <a:cubicBezTo>
                  <a:pt x="862" y="179"/>
                  <a:pt x="1003" y="413"/>
                  <a:pt x="926" y="646"/>
                </a:cubicBezTo>
                <a:cubicBezTo>
                  <a:pt x="875" y="803"/>
                  <a:pt x="728" y="914"/>
                  <a:pt x="561" y="924"/>
                </a:cubicBezTo>
                <a:cubicBezTo>
                  <a:pt x="551" y="925"/>
                  <a:pt x="542" y="925"/>
                  <a:pt x="532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6" name=""/>
          <p:cNvSpPr/>
          <p:nvPr/>
        </p:nvSpPr>
        <p:spPr>
          <a:xfrm>
            <a:off x="871200" y="9265320"/>
            <a:ext cx="329040" cy="312120"/>
          </a:xfrm>
          <a:custGeom>
            <a:avLst/>
            <a:gdLst/>
            <a:ahLst/>
            <a:rect l="0" t="0" r="r" b="b"/>
            <a:pathLst>
              <a:path w="914" h="867">
                <a:moveTo>
                  <a:pt x="449" y="864"/>
                </a:moveTo>
                <a:cubicBezTo>
                  <a:pt x="591" y="846"/>
                  <a:pt x="737" y="770"/>
                  <a:pt x="829" y="653"/>
                </a:cubicBezTo>
                <a:cubicBezTo>
                  <a:pt x="921" y="536"/>
                  <a:pt x="947" y="361"/>
                  <a:pt x="861" y="215"/>
                </a:cubicBezTo>
                <a:cubicBezTo>
                  <a:pt x="738" y="7"/>
                  <a:pt x="475" y="-33"/>
                  <a:pt x="288" y="24"/>
                </a:cubicBezTo>
                <a:cubicBezTo>
                  <a:pt x="190" y="54"/>
                  <a:pt x="98" y="114"/>
                  <a:pt x="46" y="210"/>
                </a:cubicBezTo>
                <a:cubicBezTo>
                  <a:pt x="0" y="297"/>
                  <a:pt x="-10" y="401"/>
                  <a:pt x="8" y="502"/>
                </a:cubicBezTo>
                <a:cubicBezTo>
                  <a:pt x="67" y="825"/>
                  <a:pt x="304" y="883"/>
                  <a:pt x="449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7" name=""/>
          <p:cNvSpPr/>
          <p:nvPr/>
        </p:nvSpPr>
        <p:spPr>
          <a:xfrm>
            <a:off x="1026720" y="94154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2"/>
                </a:moveTo>
                <a:cubicBezTo>
                  <a:pt x="6" y="3"/>
                  <a:pt x="6" y="4"/>
                  <a:pt x="5" y="6"/>
                </a:cubicBezTo>
                <a:cubicBezTo>
                  <a:pt x="4" y="6"/>
                  <a:pt x="1" y="6"/>
                  <a:pt x="1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-1"/>
                  <a:pt x="5" y="1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8" name=""/>
          <p:cNvSpPr/>
          <p:nvPr/>
        </p:nvSpPr>
        <p:spPr>
          <a:xfrm>
            <a:off x="896760" y="925272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9" y="35"/>
                </a:moveTo>
                <a:cubicBezTo>
                  <a:pt x="414" y="35"/>
                  <a:pt x="360" y="43"/>
                  <a:pt x="311" y="58"/>
                </a:cubicBezTo>
                <a:cubicBezTo>
                  <a:pt x="205" y="90"/>
                  <a:pt x="123" y="153"/>
                  <a:pt x="79" y="236"/>
                </a:cubicBezTo>
                <a:cubicBezTo>
                  <a:pt x="37" y="315"/>
                  <a:pt x="24" y="415"/>
                  <a:pt x="43" y="517"/>
                </a:cubicBezTo>
                <a:cubicBezTo>
                  <a:pt x="96" y="806"/>
                  <a:pt x="303" y="885"/>
                  <a:pt x="464" y="864"/>
                </a:cubicBezTo>
                <a:cubicBezTo>
                  <a:pt x="607" y="845"/>
                  <a:pt x="748" y="767"/>
                  <a:pt x="833" y="660"/>
                </a:cubicBezTo>
                <a:cubicBezTo>
                  <a:pt x="928" y="539"/>
                  <a:pt x="940" y="371"/>
                  <a:pt x="864" y="241"/>
                </a:cubicBezTo>
                <a:cubicBezTo>
                  <a:pt x="778" y="97"/>
                  <a:pt x="621" y="35"/>
                  <a:pt x="469" y="35"/>
                </a:cubicBezTo>
                <a:moveTo>
                  <a:pt x="415" y="902"/>
                </a:moveTo>
                <a:cubicBezTo>
                  <a:pt x="249" y="902"/>
                  <a:pt x="60" y="805"/>
                  <a:pt x="9" y="523"/>
                </a:cubicBezTo>
                <a:cubicBezTo>
                  <a:pt x="-11" y="413"/>
                  <a:pt x="3" y="305"/>
                  <a:pt x="49" y="220"/>
                </a:cubicBezTo>
                <a:cubicBezTo>
                  <a:pt x="97" y="129"/>
                  <a:pt x="186" y="60"/>
                  <a:pt x="301" y="25"/>
                </a:cubicBezTo>
                <a:cubicBezTo>
                  <a:pt x="501" y="-38"/>
                  <a:pt x="768" y="12"/>
                  <a:pt x="894" y="223"/>
                </a:cubicBezTo>
                <a:cubicBezTo>
                  <a:pt x="977" y="365"/>
                  <a:pt x="964" y="549"/>
                  <a:pt x="861" y="681"/>
                </a:cubicBezTo>
                <a:cubicBezTo>
                  <a:pt x="769" y="797"/>
                  <a:pt x="623" y="879"/>
                  <a:pt x="469" y="899"/>
                </a:cubicBezTo>
                <a:cubicBezTo>
                  <a:pt x="451" y="901"/>
                  <a:pt x="433" y="902"/>
                  <a:pt x="415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9" name=""/>
          <p:cNvSpPr/>
          <p:nvPr/>
        </p:nvSpPr>
        <p:spPr>
          <a:xfrm>
            <a:off x="959760" y="932724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106" y="437"/>
                </a:moveTo>
                <a:cubicBezTo>
                  <a:pt x="127" y="467"/>
                  <a:pt x="177" y="481"/>
                  <a:pt x="244" y="475"/>
                </a:cubicBezTo>
                <a:cubicBezTo>
                  <a:pt x="355" y="465"/>
                  <a:pt x="497" y="400"/>
                  <a:pt x="537" y="313"/>
                </a:cubicBezTo>
                <a:cubicBezTo>
                  <a:pt x="555" y="270"/>
                  <a:pt x="545" y="181"/>
                  <a:pt x="517" y="142"/>
                </a:cubicBezTo>
                <a:cubicBezTo>
                  <a:pt x="478" y="86"/>
                  <a:pt x="420" y="48"/>
                  <a:pt x="361" y="40"/>
                </a:cubicBezTo>
                <a:cubicBezTo>
                  <a:pt x="254" y="25"/>
                  <a:pt x="183" y="46"/>
                  <a:pt x="114" y="114"/>
                </a:cubicBezTo>
                <a:lnTo>
                  <a:pt x="101" y="126"/>
                </a:lnTo>
                <a:cubicBezTo>
                  <a:pt x="67" y="159"/>
                  <a:pt x="28" y="197"/>
                  <a:pt x="36" y="243"/>
                </a:cubicBezTo>
                <a:cubicBezTo>
                  <a:pt x="51" y="326"/>
                  <a:pt x="73" y="387"/>
                  <a:pt x="106" y="437"/>
                </a:cubicBezTo>
                <a:moveTo>
                  <a:pt x="215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3"/>
                  <a:pt x="18" y="337"/>
                  <a:pt x="2" y="249"/>
                </a:cubicBezTo>
                <a:cubicBezTo>
                  <a:pt x="-10" y="185"/>
                  <a:pt x="40" y="137"/>
                  <a:pt x="77" y="101"/>
                </a:cubicBezTo>
                <a:lnTo>
                  <a:pt x="89" y="90"/>
                </a:lnTo>
                <a:cubicBezTo>
                  <a:pt x="166" y="14"/>
                  <a:pt x="249" y="-11"/>
                  <a:pt x="366" y="5"/>
                </a:cubicBezTo>
                <a:cubicBezTo>
                  <a:pt x="434" y="15"/>
                  <a:pt x="501" y="59"/>
                  <a:pt x="547" y="122"/>
                </a:cubicBezTo>
                <a:cubicBezTo>
                  <a:pt x="581" y="171"/>
                  <a:pt x="592" y="272"/>
                  <a:pt x="569" y="326"/>
                </a:cubicBezTo>
                <a:cubicBezTo>
                  <a:pt x="524" y="427"/>
                  <a:pt x="370" y="499"/>
                  <a:pt x="247" y="510"/>
                </a:cubicBezTo>
                <a:cubicBezTo>
                  <a:pt x="236" y="511"/>
                  <a:pt x="225" y="511"/>
                  <a:pt x="215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0" name=""/>
          <p:cNvSpPr/>
          <p:nvPr/>
        </p:nvSpPr>
        <p:spPr>
          <a:xfrm>
            <a:off x="389160" y="9247320"/>
            <a:ext cx="328320" cy="320400"/>
          </a:xfrm>
          <a:custGeom>
            <a:avLst/>
            <a:gdLst/>
            <a:ahLst/>
            <a:rect l="0" t="0" r="r" b="b"/>
            <a:pathLst>
              <a:path w="912" h="890">
                <a:moveTo>
                  <a:pt x="779" y="146"/>
                </a:moveTo>
                <a:cubicBezTo>
                  <a:pt x="671" y="52"/>
                  <a:pt x="518" y="-7"/>
                  <a:pt x="370" y="1"/>
                </a:cubicBezTo>
                <a:cubicBezTo>
                  <a:pt x="221" y="10"/>
                  <a:pt x="72" y="106"/>
                  <a:pt x="20" y="267"/>
                </a:cubicBezTo>
                <a:cubicBezTo>
                  <a:pt x="-55" y="496"/>
                  <a:pt x="88" y="721"/>
                  <a:pt x="255" y="823"/>
                </a:cubicBezTo>
                <a:cubicBezTo>
                  <a:pt x="343" y="877"/>
                  <a:pt x="449" y="907"/>
                  <a:pt x="555" y="881"/>
                </a:cubicBezTo>
                <a:cubicBezTo>
                  <a:pt x="651" y="859"/>
                  <a:pt x="736" y="798"/>
                  <a:pt x="800" y="717"/>
                </a:cubicBezTo>
                <a:cubicBezTo>
                  <a:pt x="1002" y="459"/>
                  <a:pt x="889" y="243"/>
                  <a:pt x="779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1" name=""/>
          <p:cNvSpPr/>
          <p:nvPr/>
        </p:nvSpPr>
        <p:spPr>
          <a:xfrm>
            <a:off x="434160" y="9278640"/>
            <a:ext cx="205920" cy="190080"/>
          </a:xfrm>
          <a:custGeom>
            <a:avLst/>
            <a:gdLst/>
            <a:ahLst/>
            <a:rect l="0" t="0" r="r" b="b"/>
            <a:pathLst>
              <a:path w="572" h="528">
                <a:moveTo>
                  <a:pt x="207" y="34"/>
                </a:moveTo>
                <a:cubicBezTo>
                  <a:pt x="189" y="34"/>
                  <a:pt x="172" y="37"/>
                  <a:pt x="157" y="42"/>
                </a:cubicBezTo>
                <a:cubicBezTo>
                  <a:pt x="113" y="56"/>
                  <a:pt x="53" y="122"/>
                  <a:pt x="42" y="168"/>
                </a:cubicBezTo>
                <a:cubicBezTo>
                  <a:pt x="26" y="234"/>
                  <a:pt x="36" y="303"/>
                  <a:pt x="68" y="353"/>
                </a:cubicBezTo>
                <a:cubicBezTo>
                  <a:pt x="127" y="443"/>
                  <a:pt x="191" y="483"/>
                  <a:pt x="289" y="490"/>
                </a:cubicBezTo>
                <a:lnTo>
                  <a:pt x="306" y="491"/>
                </a:lnTo>
                <a:cubicBezTo>
                  <a:pt x="354" y="495"/>
                  <a:pt x="408" y="500"/>
                  <a:pt x="436" y="463"/>
                </a:cubicBezTo>
                <a:cubicBezTo>
                  <a:pt x="488" y="397"/>
                  <a:pt x="519" y="340"/>
                  <a:pt x="534" y="282"/>
                </a:cubicBezTo>
                <a:cubicBezTo>
                  <a:pt x="544" y="246"/>
                  <a:pt x="521" y="199"/>
                  <a:pt x="472" y="153"/>
                </a:cubicBezTo>
                <a:cubicBezTo>
                  <a:pt x="405" y="89"/>
                  <a:pt x="295" y="34"/>
                  <a:pt x="207" y="34"/>
                </a:cubicBezTo>
                <a:moveTo>
                  <a:pt x="352" y="528"/>
                </a:moveTo>
                <a:cubicBezTo>
                  <a:pt x="335" y="528"/>
                  <a:pt x="318" y="527"/>
                  <a:pt x="303" y="526"/>
                </a:cubicBezTo>
                <a:lnTo>
                  <a:pt x="286" y="524"/>
                </a:lnTo>
                <a:cubicBezTo>
                  <a:pt x="178" y="517"/>
                  <a:pt x="104" y="471"/>
                  <a:pt x="39" y="372"/>
                </a:cubicBezTo>
                <a:cubicBezTo>
                  <a:pt x="1" y="315"/>
                  <a:pt x="-10" y="235"/>
                  <a:pt x="8" y="159"/>
                </a:cubicBezTo>
                <a:cubicBezTo>
                  <a:pt x="22" y="101"/>
                  <a:pt x="90" y="26"/>
                  <a:pt x="146" y="9"/>
                </a:cubicBezTo>
                <a:cubicBezTo>
                  <a:pt x="252" y="-25"/>
                  <a:pt x="407" y="43"/>
                  <a:pt x="496" y="127"/>
                </a:cubicBezTo>
                <a:cubicBezTo>
                  <a:pt x="555" y="184"/>
                  <a:pt x="581" y="242"/>
                  <a:pt x="568" y="290"/>
                </a:cubicBezTo>
                <a:cubicBezTo>
                  <a:pt x="552" y="353"/>
                  <a:pt x="519" y="415"/>
                  <a:pt x="464" y="485"/>
                </a:cubicBezTo>
                <a:cubicBezTo>
                  <a:pt x="435" y="521"/>
                  <a:pt x="393" y="528"/>
                  <a:pt x="352" y="52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2" name=""/>
          <p:cNvSpPr/>
          <p:nvPr/>
        </p:nvSpPr>
        <p:spPr>
          <a:xfrm>
            <a:off x="360000" y="921420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5" y="35"/>
                </a:moveTo>
                <a:cubicBezTo>
                  <a:pt x="406" y="35"/>
                  <a:pt x="397" y="35"/>
                  <a:pt x="389" y="35"/>
                </a:cubicBezTo>
                <a:cubicBezTo>
                  <a:pt x="236" y="44"/>
                  <a:pt x="101" y="146"/>
                  <a:pt x="55" y="289"/>
                </a:cubicBezTo>
                <a:cubicBezTo>
                  <a:pt x="-16" y="505"/>
                  <a:pt x="115" y="723"/>
                  <a:pt x="282" y="826"/>
                </a:cubicBezTo>
                <a:cubicBezTo>
                  <a:pt x="376" y="883"/>
                  <a:pt x="479" y="903"/>
                  <a:pt x="570" y="882"/>
                </a:cubicBezTo>
                <a:cubicBezTo>
                  <a:pt x="657" y="861"/>
                  <a:pt x="740" y="805"/>
                  <a:pt x="805" y="723"/>
                </a:cubicBezTo>
                <a:cubicBezTo>
                  <a:pt x="986" y="491"/>
                  <a:pt x="908" y="284"/>
                  <a:pt x="786" y="177"/>
                </a:cubicBezTo>
                <a:cubicBezTo>
                  <a:pt x="685" y="88"/>
                  <a:pt x="545" y="35"/>
                  <a:pt x="415" y="35"/>
                </a:cubicBezTo>
                <a:moveTo>
                  <a:pt x="496" y="925"/>
                </a:moveTo>
                <a:cubicBezTo>
                  <a:pt x="418" y="925"/>
                  <a:pt x="339" y="901"/>
                  <a:pt x="264" y="855"/>
                </a:cubicBezTo>
                <a:cubicBezTo>
                  <a:pt x="86" y="746"/>
                  <a:pt x="-55" y="512"/>
                  <a:pt x="22" y="279"/>
                </a:cubicBezTo>
                <a:cubicBezTo>
                  <a:pt x="73" y="122"/>
                  <a:pt x="220" y="10"/>
                  <a:pt x="387" y="1"/>
                </a:cubicBezTo>
                <a:cubicBezTo>
                  <a:pt x="535" y="-8"/>
                  <a:pt x="692" y="48"/>
                  <a:pt x="809" y="150"/>
                </a:cubicBezTo>
                <a:cubicBezTo>
                  <a:pt x="943" y="268"/>
                  <a:pt x="1029" y="494"/>
                  <a:pt x="832" y="744"/>
                </a:cubicBezTo>
                <a:cubicBezTo>
                  <a:pt x="763" y="832"/>
                  <a:pt x="672" y="893"/>
                  <a:pt x="578" y="915"/>
                </a:cubicBezTo>
                <a:cubicBezTo>
                  <a:pt x="551" y="922"/>
                  <a:pt x="524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3" name=""/>
          <p:cNvSpPr/>
          <p:nvPr/>
        </p:nvSpPr>
        <p:spPr>
          <a:xfrm>
            <a:off x="2626920" y="915840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4" y="54"/>
                </a:moveTo>
                <a:cubicBezTo>
                  <a:pt x="564" y="-6"/>
                  <a:pt x="399" y="-19"/>
                  <a:pt x="260" y="31"/>
                </a:cubicBezTo>
                <a:cubicBezTo>
                  <a:pt x="120" y="81"/>
                  <a:pt x="5" y="217"/>
                  <a:pt x="0" y="386"/>
                </a:cubicBezTo>
                <a:cubicBezTo>
                  <a:pt x="-7" y="627"/>
                  <a:pt x="194" y="801"/>
                  <a:pt x="383" y="852"/>
                </a:cubicBezTo>
                <a:cubicBezTo>
                  <a:pt x="483" y="879"/>
                  <a:pt x="593" y="877"/>
                  <a:pt x="688" y="823"/>
                </a:cubicBezTo>
                <a:cubicBezTo>
                  <a:pt x="773" y="774"/>
                  <a:pt x="837" y="691"/>
                  <a:pt x="875" y="595"/>
                </a:cubicBezTo>
                <a:cubicBezTo>
                  <a:pt x="996" y="292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4" name=""/>
          <p:cNvSpPr/>
          <p:nvPr/>
        </p:nvSpPr>
        <p:spPr>
          <a:xfrm>
            <a:off x="2807280" y="93002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2"/>
                </a:cubicBezTo>
                <a:cubicBezTo>
                  <a:pt x="5" y="3"/>
                  <a:pt x="3" y="5"/>
                  <a:pt x="2" y="5"/>
                </a:cubicBezTo>
                <a:cubicBezTo>
                  <a:pt x="1" y="5"/>
                  <a:pt x="0" y="3"/>
                  <a:pt x="0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5" name=""/>
          <p:cNvSpPr/>
          <p:nvPr/>
        </p:nvSpPr>
        <p:spPr>
          <a:xfrm>
            <a:off x="2602440" y="912528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9" y="35"/>
                  <a:pt x="338" y="45"/>
                  <a:pt x="283" y="64"/>
                </a:cubicBezTo>
                <a:cubicBezTo>
                  <a:pt x="139" y="116"/>
                  <a:pt x="39" y="252"/>
                  <a:pt x="35" y="404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1" y="881"/>
                  <a:pt x="614" y="871"/>
                  <a:pt x="695" y="825"/>
                </a:cubicBezTo>
                <a:cubicBezTo>
                  <a:pt x="773" y="780"/>
                  <a:pt x="837" y="703"/>
                  <a:pt x="877" y="606"/>
                </a:cubicBezTo>
                <a:cubicBezTo>
                  <a:pt x="986" y="333"/>
                  <a:pt x="852" y="156"/>
                  <a:pt x="703" y="87"/>
                </a:cubicBezTo>
                <a:cubicBezTo>
                  <a:pt x="628" y="53"/>
                  <a:pt x="543" y="35"/>
                  <a:pt x="460" y="35"/>
                </a:cubicBezTo>
                <a:moveTo>
                  <a:pt x="523" y="903"/>
                </a:moveTo>
                <a:cubicBezTo>
                  <a:pt x="481" y="903"/>
                  <a:pt x="439" y="898"/>
                  <a:pt x="396" y="886"/>
                </a:cubicBezTo>
                <a:cubicBezTo>
                  <a:pt x="194" y="831"/>
                  <a:pt x="-7" y="648"/>
                  <a:pt x="0" y="403"/>
                </a:cubicBezTo>
                <a:cubicBezTo>
                  <a:pt x="5" y="237"/>
                  <a:pt x="114" y="88"/>
                  <a:pt x="272" y="32"/>
                </a:cubicBezTo>
                <a:cubicBezTo>
                  <a:pt x="411" y="-18"/>
                  <a:pt x="577" y="-9"/>
                  <a:pt x="718" y="56"/>
                </a:cubicBezTo>
                <a:cubicBezTo>
                  <a:pt x="880" y="131"/>
                  <a:pt x="1027" y="323"/>
                  <a:pt x="909" y="619"/>
                </a:cubicBezTo>
                <a:cubicBezTo>
                  <a:pt x="867" y="723"/>
                  <a:pt x="797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6" name=""/>
          <p:cNvSpPr/>
          <p:nvPr/>
        </p:nvSpPr>
        <p:spPr>
          <a:xfrm>
            <a:off x="2675160" y="919116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6" y="35"/>
                </a:moveTo>
                <a:cubicBezTo>
                  <a:pt x="187" y="35"/>
                  <a:pt x="141" y="44"/>
                  <a:pt x="109" y="66"/>
                </a:cubicBezTo>
                <a:cubicBezTo>
                  <a:pt x="71" y="92"/>
                  <a:pt x="32" y="172"/>
                  <a:pt x="34" y="221"/>
                </a:cubicBezTo>
                <a:cubicBezTo>
                  <a:pt x="38" y="289"/>
                  <a:pt x="67" y="352"/>
                  <a:pt x="112" y="390"/>
                </a:cubicBezTo>
                <a:cubicBezTo>
                  <a:pt x="194" y="460"/>
                  <a:pt x="267" y="480"/>
                  <a:pt x="362" y="459"/>
                </a:cubicBezTo>
                <a:lnTo>
                  <a:pt x="379" y="455"/>
                </a:lnTo>
                <a:cubicBezTo>
                  <a:pt x="426" y="446"/>
                  <a:pt x="479" y="435"/>
                  <a:pt x="496" y="392"/>
                </a:cubicBezTo>
                <a:cubicBezTo>
                  <a:pt x="527" y="314"/>
                  <a:pt x="541" y="250"/>
                  <a:pt x="539" y="190"/>
                </a:cubicBezTo>
                <a:cubicBezTo>
                  <a:pt x="538" y="153"/>
                  <a:pt x="503" y="114"/>
                  <a:pt x="443" y="84"/>
                </a:cubicBezTo>
                <a:cubicBezTo>
                  <a:pt x="385" y="54"/>
                  <a:pt x="307" y="35"/>
                  <a:pt x="236" y="35"/>
                </a:cubicBezTo>
                <a:moveTo>
                  <a:pt x="294" y="502"/>
                </a:moveTo>
                <a:cubicBezTo>
                  <a:pt x="222" y="502"/>
                  <a:pt x="158" y="474"/>
                  <a:pt x="90" y="417"/>
                </a:cubicBezTo>
                <a:cubicBezTo>
                  <a:pt x="37" y="373"/>
                  <a:pt x="4" y="300"/>
                  <a:pt x="0" y="222"/>
                </a:cubicBezTo>
                <a:cubicBezTo>
                  <a:pt x="-3" y="161"/>
                  <a:pt x="41" y="70"/>
                  <a:pt x="89" y="38"/>
                </a:cubicBezTo>
                <a:cubicBezTo>
                  <a:pt x="180" y="-24"/>
                  <a:pt x="349" y="-3"/>
                  <a:pt x="459" y="53"/>
                </a:cubicBezTo>
                <a:cubicBezTo>
                  <a:pt x="531" y="90"/>
                  <a:pt x="572" y="138"/>
                  <a:pt x="574" y="189"/>
                </a:cubicBezTo>
                <a:cubicBezTo>
                  <a:pt x="576" y="254"/>
                  <a:pt x="561" y="322"/>
                  <a:pt x="528" y="405"/>
                </a:cubicBezTo>
                <a:cubicBezTo>
                  <a:pt x="504" y="465"/>
                  <a:pt x="436" y="479"/>
                  <a:pt x="386" y="489"/>
                </a:cubicBezTo>
                <a:lnTo>
                  <a:pt x="370" y="493"/>
                </a:lnTo>
                <a:cubicBezTo>
                  <a:pt x="344" y="499"/>
                  <a:pt x="319" y="502"/>
                  <a:pt x="294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7" name=""/>
          <p:cNvSpPr/>
          <p:nvPr/>
        </p:nvSpPr>
        <p:spPr>
          <a:xfrm>
            <a:off x="1193760" y="8751960"/>
            <a:ext cx="330120" cy="312840"/>
          </a:xfrm>
          <a:custGeom>
            <a:avLst/>
            <a:gdLst/>
            <a:ahLst/>
            <a:rect l="0" t="0" r="r" b="b"/>
            <a:pathLst>
              <a:path w="917" h="869">
                <a:moveTo>
                  <a:pt x="693" y="54"/>
                </a:moveTo>
                <a:cubicBezTo>
                  <a:pt x="562" y="-6"/>
                  <a:pt x="398" y="-19"/>
                  <a:pt x="260" y="31"/>
                </a:cubicBezTo>
                <a:cubicBezTo>
                  <a:pt x="120" y="81"/>
                  <a:pt x="5" y="216"/>
                  <a:pt x="0" y="385"/>
                </a:cubicBezTo>
                <a:cubicBezTo>
                  <a:pt x="-8" y="627"/>
                  <a:pt x="194" y="801"/>
                  <a:pt x="382" y="852"/>
                </a:cubicBezTo>
                <a:cubicBezTo>
                  <a:pt x="481" y="879"/>
                  <a:pt x="591" y="877"/>
                  <a:pt x="686" y="823"/>
                </a:cubicBezTo>
                <a:cubicBezTo>
                  <a:pt x="771" y="774"/>
                  <a:pt x="836" y="691"/>
                  <a:pt x="875" y="595"/>
                </a:cubicBezTo>
                <a:cubicBezTo>
                  <a:pt x="996" y="291"/>
                  <a:pt x="827" y="116"/>
                  <a:pt x="693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8" name=""/>
          <p:cNvSpPr/>
          <p:nvPr/>
        </p:nvSpPr>
        <p:spPr>
          <a:xfrm>
            <a:off x="2694600" y="958896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3"/>
                </a:moveTo>
                <a:cubicBezTo>
                  <a:pt x="0" y="1"/>
                  <a:pt x="2" y="0"/>
                  <a:pt x="3" y="0"/>
                </a:cubicBezTo>
                <a:cubicBezTo>
                  <a:pt x="4" y="0"/>
                  <a:pt x="5" y="1"/>
                  <a:pt x="5" y="3"/>
                </a:cubicBezTo>
                <a:cubicBezTo>
                  <a:pt x="5" y="5"/>
                  <a:pt x="4" y="5"/>
                  <a:pt x="3" y="5"/>
                </a:cubicBezTo>
                <a:cubicBezTo>
                  <a:pt x="2" y="5"/>
                  <a:pt x="0" y="5"/>
                  <a:pt x="0" y="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9" name=""/>
          <p:cNvSpPr/>
          <p:nvPr/>
        </p:nvSpPr>
        <p:spPr>
          <a:xfrm>
            <a:off x="1169280" y="871884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1" y="35"/>
                </a:moveTo>
                <a:cubicBezTo>
                  <a:pt x="399" y="35"/>
                  <a:pt x="338" y="45"/>
                  <a:pt x="284" y="64"/>
                </a:cubicBezTo>
                <a:cubicBezTo>
                  <a:pt x="140" y="116"/>
                  <a:pt x="39" y="252"/>
                  <a:pt x="34" y="403"/>
                </a:cubicBezTo>
                <a:cubicBezTo>
                  <a:pt x="28" y="631"/>
                  <a:pt x="216" y="801"/>
                  <a:pt x="405" y="852"/>
                </a:cubicBezTo>
                <a:cubicBezTo>
                  <a:pt x="512" y="881"/>
                  <a:pt x="615" y="871"/>
                  <a:pt x="696" y="825"/>
                </a:cubicBezTo>
                <a:cubicBezTo>
                  <a:pt x="774" y="780"/>
                  <a:pt x="838" y="703"/>
                  <a:pt x="876" y="606"/>
                </a:cubicBezTo>
                <a:cubicBezTo>
                  <a:pt x="985" y="332"/>
                  <a:pt x="852" y="156"/>
                  <a:pt x="704" y="88"/>
                </a:cubicBezTo>
                <a:cubicBezTo>
                  <a:pt x="629" y="53"/>
                  <a:pt x="544" y="35"/>
                  <a:pt x="461" y="35"/>
                </a:cubicBezTo>
                <a:moveTo>
                  <a:pt x="523" y="903"/>
                </a:moveTo>
                <a:cubicBezTo>
                  <a:pt x="482" y="903"/>
                  <a:pt x="439" y="898"/>
                  <a:pt x="396" y="886"/>
                </a:cubicBezTo>
                <a:cubicBezTo>
                  <a:pt x="194" y="831"/>
                  <a:pt x="-8" y="648"/>
                  <a:pt x="0" y="402"/>
                </a:cubicBezTo>
                <a:cubicBezTo>
                  <a:pt x="5" y="237"/>
                  <a:pt x="115" y="88"/>
                  <a:pt x="272" y="32"/>
                </a:cubicBezTo>
                <a:cubicBezTo>
                  <a:pt x="411" y="-18"/>
                  <a:pt x="578" y="-9"/>
                  <a:pt x="718" y="56"/>
                </a:cubicBezTo>
                <a:cubicBezTo>
                  <a:pt x="880" y="131"/>
                  <a:pt x="1027" y="323"/>
                  <a:pt x="908" y="619"/>
                </a:cubicBezTo>
                <a:cubicBezTo>
                  <a:pt x="867" y="723"/>
                  <a:pt x="798" y="807"/>
                  <a:pt x="713" y="855"/>
                </a:cubicBezTo>
                <a:cubicBezTo>
                  <a:pt x="657" y="887"/>
                  <a:pt x="592" y="903"/>
                  <a:pt x="523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0" name=""/>
          <p:cNvSpPr/>
          <p:nvPr/>
        </p:nvSpPr>
        <p:spPr>
          <a:xfrm>
            <a:off x="1241640" y="878472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7" y="35"/>
                  <a:pt x="142" y="44"/>
                  <a:pt x="109" y="66"/>
                </a:cubicBezTo>
                <a:cubicBezTo>
                  <a:pt x="71" y="92"/>
                  <a:pt x="32" y="172"/>
                  <a:pt x="35" y="220"/>
                </a:cubicBezTo>
                <a:cubicBezTo>
                  <a:pt x="38" y="288"/>
                  <a:pt x="67" y="352"/>
                  <a:pt x="113" y="390"/>
                </a:cubicBezTo>
                <a:cubicBezTo>
                  <a:pt x="195" y="460"/>
                  <a:pt x="267" y="480"/>
                  <a:pt x="363" y="459"/>
                </a:cubicBezTo>
                <a:lnTo>
                  <a:pt x="380" y="455"/>
                </a:lnTo>
                <a:cubicBezTo>
                  <a:pt x="426" y="446"/>
                  <a:pt x="479" y="435"/>
                  <a:pt x="497" y="392"/>
                </a:cubicBezTo>
                <a:cubicBezTo>
                  <a:pt x="528" y="313"/>
                  <a:pt x="541" y="249"/>
                  <a:pt x="540" y="190"/>
                </a:cubicBezTo>
                <a:cubicBezTo>
                  <a:pt x="539" y="153"/>
                  <a:pt x="503" y="114"/>
                  <a:pt x="443" y="84"/>
                </a:cubicBezTo>
                <a:cubicBezTo>
                  <a:pt x="385" y="54"/>
                  <a:pt x="308" y="35"/>
                  <a:pt x="237" y="35"/>
                </a:cubicBezTo>
                <a:moveTo>
                  <a:pt x="296" y="502"/>
                </a:moveTo>
                <a:cubicBezTo>
                  <a:pt x="222" y="502"/>
                  <a:pt x="158" y="474"/>
                  <a:pt x="90" y="417"/>
                </a:cubicBezTo>
                <a:cubicBezTo>
                  <a:pt x="38" y="373"/>
                  <a:pt x="4" y="299"/>
                  <a:pt x="0" y="221"/>
                </a:cubicBezTo>
                <a:cubicBezTo>
                  <a:pt x="-3" y="161"/>
                  <a:pt x="42" y="70"/>
                  <a:pt x="90" y="38"/>
                </a:cubicBezTo>
                <a:cubicBezTo>
                  <a:pt x="181" y="-24"/>
                  <a:pt x="349" y="-3"/>
                  <a:pt x="459" y="53"/>
                </a:cubicBezTo>
                <a:cubicBezTo>
                  <a:pt x="532" y="90"/>
                  <a:pt x="573" y="138"/>
                  <a:pt x="574" y="189"/>
                </a:cubicBezTo>
                <a:cubicBezTo>
                  <a:pt x="576" y="253"/>
                  <a:pt x="562" y="321"/>
                  <a:pt x="529" y="405"/>
                </a:cubicBezTo>
                <a:cubicBezTo>
                  <a:pt x="505" y="465"/>
                  <a:pt x="436" y="479"/>
                  <a:pt x="387" y="489"/>
                </a:cubicBezTo>
                <a:lnTo>
                  <a:pt x="370" y="493"/>
                </a:lnTo>
                <a:cubicBezTo>
                  <a:pt x="344" y="499"/>
                  <a:pt x="320" y="502"/>
                  <a:pt x="29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1" name=""/>
          <p:cNvSpPr/>
          <p:nvPr/>
        </p:nvSpPr>
        <p:spPr>
          <a:xfrm>
            <a:off x="2346120" y="7876440"/>
            <a:ext cx="330120" cy="312480"/>
          </a:xfrm>
          <a:custGeom>
            <a:avLst/>
            <a:gdLst/>
            <a:ahLst/>
            <a:rect l="0" t="0" r="r" b="b"/>
            <a:pathLst>
              <a:path w="917" h="868">
                <a:moveTo>
                  <a:pt x="694" y="54"/>
                </a:moveTo>
                <a:cubicBezTo>
                  <a:pt x="564" y="-6"/>
                  <a:pt x="400" y="-19"/>
                  <a:pt x="260" y="30"/>
                </a:cubicBezTo>
                <a:cubicBezTo>
                  <a:pt x="120" y="80"/>
                  <a:pt x="5" y="215"/>
                  <a:pt x="0" y="385"/>
                </a:cubicBezTo>
                <a:cubicBezTo>
                  <a:pt x="-7" y="626"/>
                  <a:pt x="194" y="801"/>
                  <a:pt x="384" y="851"/>
                </a:cubicBezTo>
                <a:cubicBezTo>
                  <a:pt x="482" y="878"/>
                  <a:pt x="593" y="877"/>
                  <a:pt x="687" y="822"/>
                </a:cubicBezTo>
                <a:cubicBezTo>
                  <a:pt x="773" y="773"/>
                  <a:pt x="837" y="691"/>
                  <a:pt x="875" y="595"/>
                </a:cubicBezTo>
                <a:cubicBezTo>
                  <a:pt x="996" y="292"/>
                  <a:pt x="827" y="116"/>
                  <a:pt x="694" y="5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2" name=""/>
          <p:cNvSpPr/>
          <p:nvPr/>
        </p:nvSpPr>
        <p:spPr>
          <a:xfrm>
            <a:off x="2321640" y="78433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60" y="35"/>
                </a:moveTo>
                <a:cubicBezTo>
                  <a:pt x="398" y="35"/>
                  <a:pt x="338" y="44"/>
                  <a:pt x="283" y="64"/>
                </a:cubicBezTo>
                <a:cubicBezTo>
                  <a:pt x="139" y="116"/>
                  <a:pt x="39" y="252"/>
                  <a:pt x="35" y="403"/>
                </a:cubicBezTo>
                <a:cubicBezTo>
                  <a:pt x="28" y="630"/>
                  <a:pt x="216" y="801"/>
                  <a:pt x="405" y="852"/>
                </a:cubicBezTo>
                <a:cubicBezTo>
                  <a:pt x="511" y="881"/>
                  <a:pt x="614" y="871"/>
                  <a:pt x="696" y="824"/>
                </a:cubicBezTo>
                <a:cubicBezTo>
                  <a:pt x="774" y="780"/>
                  <a:pt x="838" y="702"/>
                  <a:pt x="876" y="606"/>
                </a:cubicBezTo>
                <a:cubicBezTo>
                  <a:pt x="986" y="333"/>
                  <a:pt x="852" y="155"/>
                  <a:pt x="704" y="87"/>
                </a:cubicBezTo>
                <a:cubicBezTo>
                  <a:pt x="628" y="52"/>
                  <a:pt x="543" y="35"/>
                  <a:pt x="460" y="35"/>
                </a:cubicBezTo>
                <a:moveTo>
                  <a:pt x="522" y="903"/>
                </a:moveTo>
                <a:cubicBezTo>
                  <a:pt x="481" y="903"/>
                  <a:pt x="438" y="897"/>
                  <a:pt x="395" y="886"/>
                </a:cubicBezTo>
                <a:cubicBezTo>
                  <a:pt x="193" y="831"/>
                  <a:pt x="-7" y="647"/>
                  <a:pt x="0" y="402"/>
                </a:cubicBezTo>
                <a:cubicBezTo>
                  <a:pt x="5" y="237"/>
                  <a:pt x="114" y="88"/>
                  <a:pt x="271" y="31"/>
                </a:cubicBezTo>
                <a:cubicBezTo>
                  <a:pt x="410" y="-18"/>
                  <a:pt x="577" y="-9"/>
                  <a:pt x="719" y="56"/>
                </a:cubicBezTo>
                <a:cubicBezTo>
                  <a:pt x="880" y="130"/>
                  <a:pt x="1027" y="323"/>
                  <a:pt x="909" y="619"/>
                </a:cubicBezTo>
                <a:cubicBezTo>
                  <a:pt x="867" y="723"/>
                  <a:pt x="798" y="806"/>
                  <a:pt x="713" y="855"/>
                </a:cubicBezTo>
                <a:cubicBezTo>
                  <a:pt x="657" y="887"/>
                  <a:pt x="591" y="903"/>
                  <a:pt x="522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3" name=""/>
          <p:cNvSpPr/>
          <p:nvPr/>
        </p:nvSpPr>
        <p:spPr>
          <a:xfrm>
            <a:off x="2394000" y="7909200"/>
            <a:ext cx="207000" cy="180720"/>
          </a:xfrm>
          <a:custGeom>
            <a:avLst/>
            <a:gdLst/>
            <a:ahLst/>
            <a:rect l="0" t="0" r="r" b="b"/>
            <a:pathLst>
              <a:path w="575" h="502">
                <a:moveTo>
                  <a:pt x="237" y="35"/>
                </a:moveTo>
                <a:cubicBezTo>
                  <a:pt x="188" y="35"/>
                  <a:pt x="142" y="45"/>
                  <a:pt x="109" y="67"/>
                </a:cubicBezTo>
                <a:cubicBezTo>
                  <a:pt x="72" y="93"/>
                  <a:pt x="33" y="173"/>
                  <a:pt x="35" y="220"/>
                </a:cubicBezTo>
                <a:cubicBezTo>
                  <a:pt x="38" y="289"/>
                  <a:pt x="68" y="353"/>
                  <a:pt x="113" y="391"/>
                </a:cubicBezTo>
                <a:cubicBezTo>
                  <a:pt x="195" y="461"/>
                  <a:pt x="267" y="480"/>
                  <a:pt x="362" y="460"/>
                </a:cubicBezTo>
                <a:lnTo>
                  <a:pt x="379" y="456"/>
                </a:lnTo>
                <a:cubicBezTo>
                  <a:pt x="426" y="446"/>
                  <a:pt x="479" y="436"/>
                  <a:pt x="496" y="392"/>
                </a:cubicBezTo>
                <a:cubicBezTo>
                  <a:pt x="528" y="314"/>
                  <a:pt x="542" y="250"/>
                  <a:pt x="540" y="190"/>
                </a:cubicBezTo>
                <a:cubicBezTo>
                  <a:pt x="539" y="154"/>
                  <a:pt x="503" y="115"/>
                  <a:pt x="443" y="84"/>
                </a:cubicBezTo>
                <a:cubicBezTo>
                  <a:pt x="385" y="55"/>
                  <a:pt x="307" y="35"/>
                  <a:pt x="237" y="35"/>
                </a:cubicBezTo>
                <a:moveTo>
                  <a:pt x="295" y="502"/>
                </a:moveTo>
                <a:cubicBezTo>
                  <a:pt x="223" y="502"/>
                  <a:pt x="159" y="475"/>
                  <a:pt x="90" y="418"/>
                </a:cubicBezTo>
                <a:cubicBezTo>
                  <a:pt x="38" y="373"/>
                  <a:pt x="4" y="300"/>
                  <a:pt x="0" y="222"/>
                </a:cubicBezTo>
                <a:cubicBezTo>
                  <a:pt x="-3" y="162"/>
                  <a:pt x="42" y="71"/>
                  <a:pt x="90" y="38"/>
                </a:cubicBezTo>
                <a:cubicBezTo>
                  <a:pt x="181" y="-24"/>
                  <a:pt x="349" y="-3"/>
                  <a:pt x="458" y="53"/>
                </a:cubicBezTo>
                <a:cubicBezTo>
                  <a:pt x="532" y="91"/>
                  <a:pt x="573" y="139"/>
                  <a:pt x="575" y="189"/>
                </a:cubicBezTo>
                <a:cubicBezTo>
                  <a:pt x="577" y="253"/>
                  <a:pt x="562" y="323"/>
                  <a:pt x="529" y="405"/>
                </a:cubicBezTo>
                <a:cubicBezTo>
                  <a:pt x="504" y="466"/>
                  <a:pt x="436" y="480"/>
                  <a:pt x="386" y="490"/>
                </a:cubicBezTo>
                <a:lnTo>
                  <a:pt x="369" y="494"/>
                </a:lnTo>
                <a:cubicBezTo>
                  <a:pt x="343" y="499"/>
                  <a:pt x="319" y="502"/>
                  <a:pt x="295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4" name=""/>
          <p:cNvSpPr/>
          <p:nvPr/>
        </p:nvSpPr>
        <p:spPr>
          <a:xfrm>
            <a:off x="2308320" y="8719920"/>
            <a:ext cx="317880" cy="328320"/>
          </a:xfrm>
          <a:custGeom>
            <a:avLst/>
            <a:gdLst/>
            <a:ahLst/>
            <a:rect l="0" t="0" r="r" b="b"/>
            <a:pathLst>
              <a:path w="883" h="912">
                <a:moveTo>
                  <a:pt x="29" y="566"/>
                </a:moveTo>
                <a:cubicBezTo>
                  <a:pt x="83" y="699"/>
                  <a:pt x="193" y="821"/>
                  <a:pt x="330" y="880"/>
                </a:cubicBezTo>
                <a:cubicBezTo>
                  <a:pt x="466" y="939"/>
                  <a:pt x="642" y="919"/>
                  <a:pt x="762" y="798"/>
                </a:cubicBezTo>
                <a:cubicBezTo>
                  <a:pt x="931" y="627"/>
                  <a:pt x="903" y="362"/>
                  <a:pt x="801" y="196"/>
                </a:cubicBezTo>
                <a:cubicBezTo>
                  <a:pt x="747" y="109"/>
                  <a:pt x="665" y="35"/>
                  <a:pt x="559" y="10"/>
                </a:cubicBezTo>
                <a:cubicBezTo>
                  <a:pt x="463" y="-13"/>
                  <a:pt x="360" y="4"/>
                  <a:pt x="267" y="48"/>
                </a:cubicBezTo>
                <a:cubicBezTo>
                  <a:pt x="-30" y="186"/>
                  <a:pt x="-26" y="430"/>
                  <a:pt x="29" y="56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5" name=""/>
          <p:cNvSpPr/>
          <p:nvPr/>
        </p:nvSpPr>
        <p:spPr>
          <a:xfrm>
            <a:off x="2460600" y="888300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5"/>
                </a:moveTo>
                <a:cubicBezTo>
                  <a:pt x="4" y="6"/>
                  <a:pt x="1" y="6"/>
                  <a:pt x="0" y="5"/>
                </a:cubicBezTo>
                <a:cubicBezTo>
                  <a:pt x="0" y="4"/>
                  <a:pt x="0" y="2"/>
                  <a:pt x="0" y="1"/>
                </a:cubicBezTo>
                <a:cubicBezTo>
                  <a:pt x="1" y="0"/>
                  <a:pt x="4" y="0"/>
                  <a:pt x="4" y="1"/>
                </a:cubicBezTo>
                <a:cubicBezTo>
                  <a:pt x="5" y="2"/>
                  <a:pt x="5" y="4"/>
                  <a:pt x="5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6" name=""/>
          <p:cNvSpPr/>
          <p:nvPr/>
        </p:nvSpPr>
        <p:spPr>
          <a:xfrm>
            <a:off x="2305080" y="8749080"/>
            <a:ext cx="330840" cy="340920"/>
          </a:xfrm>
          <a:custGeom>
            <a:avLst/>
            <a:gdLst/>
            <a:ahLst/>
            <a:rect l="0" t="0" r="r" b="b"/>
            <a:pathLst>
              <a:path w="919" h="947">
                <a:moveTo>
                  <a:pt x="489" y="35"/>
                </a:moveTo>
                <a:cubicBezTo>
                  <a:pt x="424" y="35"/>
                  <a:pt x="356" y="50"/>
                  <a:pt x="291" y="81"/>
                </a:cubicBezTo>
                <a:cubicBezTo>
                  <a:pt x="25" y="205"/>
                  <a:pt x="2" y="426"/>
                  <a:pt x="63" y="576"/>
                </a:cubicBezTo>
                <a:cubicBezTo>
                  <a:pt x="117" y="710"/>
                  <a:pt x="229" y="827"/>
                  <a:pt x="354" y="881"/>
                </a:cubicBezTo>
                <a:cubicBezTo>
                  <a:pt x="496" y="942"/>
                  <a:pt x="662" y="911"/>
                  <a:pt x="768" y="804"/>
                </a:cubicBezTo>
                <a:cubicBezTo>
                  <a:pt x="928" y="642"/>
                  <a:pt x="907" y="389"/>
                  <a:pt x="804" y="223"/>
                </a:cubicBezTo>
                <a:cubicBezTo>
                  <a:pt x="746" y="129"/>
                  <a:pt x="664" y="66"/>
                  <a:pt x="573" y="44"/>
                </a:cubicBezTo>
                <a:cubicBezTo>
                  <a:pt x="546" y="38"/>
                  <a:pt x="518" y="35"/>
                  <a:pt x="489" y="35"/>
                </a:cubicBezTo>
                <a:moveTo>
                  <a:pt x="504" y="947"/>
                </a:moveTo>
                <a:cubicBezTo>
                  <a:pt x="448" y="947"/>
                  <a:pt x="393" y="936"/>
                  <a:pt x="340" y="913"/>
                </a:cubicBezTo>
                <a:cubicBezTo>
                  <a:pt x="205" y="855"/>
                  <a:pt x="89" y="733"/>
                  <a:pt x="31" y="590"/>
                </a:cubicBezTo>
                <a:cubicBezTo>
                  <a:pt x="-36" y="425"/>
                  <a:pt x="-11" y="184"/>
                  <a:pt x="277" y="49"/>
                </a:cubicBezTo>
                <a:cubicBezTo>
                  <a:pt x="378" y="2"/>
                  <a:pt x="487" y="-12"/>
                  <a:pt x="581" y="11"/>
                </a:cubicBezTo>
                <a:cubicBezTo>
                  <a:pt x="681" y="34"/>
                  <a:pt x="771" y="103"/>
                  <a:pt x="834" y="205"/>
                </a:cubicBezTo>
                <a:cubicBezTo>
                  <a:pt x="944" y="383"/>
                  <a:pt x="965" y="654"/>
                  <a:pt x="792" y="829"/>
                </a:cubicBezTo>
                <a:cubicBezTo>
                  <a:pt x="716" y="906"/>
                  <a:pt x="611" y="947"/>
                  <a:pt x="504" y="947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7" name=""/>
          <p:cNvSpPr/>
          <p:nvPr/>
        </p:nvSpPr>
        <p:spPr>
          <a:xfrm>
            <a:off x="2369160" y="8815320"/>
            <a:ext cx="193680" cy="208440"/>
          </a:xfrm>
          <a:custGeom>
            <a:avLst/>
            <a:gdLst/>
            <a:ahLst/>
            <a:rect l="0" t="0" r="r" b="b"/>
            <a:pathLst>
              <a:path w="538" h="579">
                <a:moveTo>
                  <a:pt x="53" y="160"/>
                </a:moveTo>
                <a:cubicBezTo>
                  <a:pt x="29" y="188"/>
                  <a:pt x="28" y="240"/>
                  <a:pt x="51" y="303"/>
                </a:cubicBezTo>
                <a:cubicBezTo>
                  <a:pt x="89" y="407"/>
                  <a:pt x="189" y="529"/>
                  <a:pt x="284" y="544"/>
                </a:cubicBezTo>
                <a:cubicBezTo>
                  <a:pt x="329" y="551"/>
                  <a:pt x="412" y="519"/>
                  <a:pt x="443" y="483"/>
                </a:cubicBezTo>
                <a:cubicBezTo>
                  <a:pt x="487" y="431"/>
                  <a:pt x="509" y="364"/>
                  <a:pt x="502" y="306"/>
                </a:cubicBezTo>
                <a:cubicBezTo>
                  <a:pt x="489" y="199"/>
                  <a:pt x="450" y="135"/>
                  <a:pt x="367" y="85"/>
                </a:cubicBezTo>
                <a:lnTo>
                  <a:pt x="352" y="76"/>
                </a:lnTo>
                <a:cubicBezTo>
                  <a:pt x="312" y="51"/>
                  <a:pt x="265" y="22"/>
                  <a:pt x="223" y="43"/>
                </a:cubicBezTo>
                <a:cubicBezTo>
                  <a:pt x="147" y="78"/>
                  <a:pt x="93" y="116"/>
                  <a:pt x="53" y="160"/>
                </a:cubicBezTo>
                <a:moveTo>
                  <a:pt x="297" y="579"/>
                </a:moveTo>
                <a:cubicBezTo>
                  <a:pt x="291" y="579"/>
                  <a:pt x="284" y="579"/>
                  <a:pt x="278" y="578"/>
                </a:cubicBezTo>
                <a:cubicBezTo>
                  <a:pt x="170" y="561"/>
                  <a:pt x="60" y="431"/>
                  <a:pt x="19" y="315"/>
                </a:cubicBezTo>
                <a:cubicBezTo>
                  <a:pt x="-9" y="238"/>
                  <a:pt x="-6" y="175"/>
                  <a:pt x="27" y="137"/>
                </a:cubicBezTo>
                <a:cubicBezTo>
                  <a:pt x="70" y="89"/>
                  <a:pt x="127" y="49"/>
                  <a:pt x="208" y="10"/>
                </a:cubicBezTo>
                <a:cubicBezTo>
                  <a:pt x="268" y="-17"/>
                  <a:pt x="327" y="19"/>
                  <a:pt x="370" y="47"/>
                </a:cubicBezTo>
                <a:lnTo>
                  <a:pt x="385" y="55"/>
                </a:lnTo>
                <a:cubicBezTo>
                  <a:pt x="477" y="110"/>
                  <a:pt x="523" y="184"/>
                  <a:pt x="536" y="302"/>
                </a:cubicBezTo>
                <a:cubicBezTo>
                  <a:pt x="544" y="370"/>
                  <a:pt x="519" y="446"/>
                  <a:pt x="469" y="505"/>
                </a:cubicBezTo>
                <a:cubicBezTo>
                  <a:pt x="434" y="546"/>
                  <a:pt x="355" y="579"/>
                  <a:pt x="297" y="57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8" name=""/>
          <p:cNvSpPr/>
          <p:nvPr/>
        </p:nvSpPr>
        <p:spPr>
          <a:xfrm>
            <a:off x="2845800" y="866340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369" y="859"/>
                </a:moveTo>
                <a:cubicBezTo>
                  <a:pt x="512" y="867"/>
                  <a:pt x="669" y="818"/>
                  <a:pt x="781" y="720"/>
                </a:cubicBezTo>
                <a:cubicBezTo>
                  <a:pt x="892" y="622"/>
                  <a:pt x="949" y="454"/>
                  <a:pt x="891" y="294"/>
                </a:cubicBezTo>
                <a:cubicBezTo>
                  <a:pt x="808" y="68"/>
                  <a:pt x="556" y="-19"/>
                  <a:pt x="362" y="3"/>
                </a:cubicBezTo>
                <a:cubicBezTo>
                  <a:pt x="260" y="15"/>
                  <a:pt x="158" y="58"/>
                  <a:pt x="90" y="143"/>
                </a:cubicBezTo>
                <a:cubicBezTo>
                  <a:pt x="29" y="220"/>
                  <a:pt x="0" y="321"/>
                  <a:pt x="0" y="425"/>
                </a:cubicBezTo>
                <a:cubicBezTo>
                  <a:pt x="0" y="751"/>
                  <a:pt x="222" y="851"/>
                  <a:pt x="369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9" name=""/>
          <p:cNvSpPr/>
          <p:nvPr/>
        </p:nvSpPr>
        <p:spPr>
          <a:xfrm>
            <a:off x="2873160" y="866916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442" y="35"/>
                </a:moveTo>
                <a:cubicBezTo>
                  <a:pt x="421" y="35"/>
                  <a:pt x="401" y="36"/>
                  <a:pt x="382" y="39"/>
                </a:cubicBezTo>
                <a:cubicBezTo>
                  <a:pt x="272" y="52"/>
                  <a:pt x="180" y="99"/>
                  <a:pt x="122" y="172"/>
                </a:cubicBezTo>
                <a:cubicBezTo>
                  <a:pt x="66" y="242"/>
                  <a:pt x="35" y="338"/>
                  <a:pt x="35" y="442"/>
                </a:cubicBezTo>
                <a:cubicBezTo>
                  <a:pt x="35" y="737"/>
                  <a:pt x="225" y="851"/>
                  <a:pt x="388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0"/>
                  <a:pt x="892" y="318"/>
                </a:cubicBezTo>
                <a:cubicBezTo>
                  <a:pt x="822" y="126"/>
                  <a:pt x="622" y="35"/>
                  <a:pt x="442" y="35"/>
                </a:cubicBezTo>
                <a:moveTo>
                  <a:pt x="417" y="895"/>
                </a:moveTo>
                <a:cubicBezTo>
                  <a:pt x="407" y="895"/>
                  <a:pt x="396" y="895"/>
                  <a:pt x="386" y="895"/>
                </a:cubicBezTo>
                <a:cubicBezTo>
                  <a:pt x="208" y="885"/>
                  <a:pt x="0" y="761"/>
                  <a:pt x="0" y="442"/>
                </a:cubicBezTo>
                <a:cubicBezTo>
                  <a:pt x="0" y="330"/>
                  <a:pt x="33" y="227"/>
                  <a:pt x="95" y="151"/>
                </a:cubicBezTo>
                <a:cubicBezTo>
                  <a:pt x="159" y="70"/>
                  <a:pt x="259" y="18"/>
                  <a:pt x="378" y="4"/>
                </a:cubicBezTo>
                <a:cubicBezTo>
                  <a:pt x="586" y="-20"/>
                  <a:pt x="840" y="76"/>
                  <a:pt x="924" y="306"/>
                </a:cubicBezTo>
                <a:cubicBezTo>
                  <a:pt x="981" y="461"/>
                  <a:pt x="935" y="641"/>
                  <a:pt x="809" y="752"/>
                </a:cubicBezTo>
                <a:cubicBezTo>
                  <a:pt x="706" y="843"/>
                  <a:pt x="562" y="895"/>
                  <a:pt x="417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0" name=""/>
          <p:cNvSpPr/>
          <p:nvPr/>
        </p:nvSpPr>
        <p:spPr>
          <a:xfrm>
            <a:off x="2936880" y="874404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70" y="400"/>
                </a:moveTo>
                <a:cubicBezTo>
                  <a:pt x="84" y="433"/>
                  <a:pt x="131" y="456"/>
                  <a:pt x="199" y="463"/>
                </a:cubicBezTo>
                <a:cubicBezTo>
                  <a:pt x="310" y="472"/>
                  <a:pt x="462" y="434"/>
                  <a:pt x="515" y="355"/>
                </a:cubicBezTo>
                <a:cubicBezTo>
                  <a:pt x="541" y="317"/>
                  <a:pt x="547" y="227"/>
                  <a:pt x="528" y="184"/>
                </a:cubicBezTo>
                <a:cubicBezTo>
                  <a:pt x="499" y="122"/>
                  <a:pt x="449" y="74"/>
                  <a:pt x="392" y="55"/>
                </a:cubicBezTo>
                <a:cubicBezTo>
                  <a:pt x="290" y="21"/>
                  <a:pt x="216" y="29"/>
                  <a:pt x="135" y="84"/>
                </a:cubicBezTo>
                <a:lnTo>
                  <a:pt x="120" y="94"/>
                </a:lnTo>
                <a:cubicBezTo>
                  <a:pt x="80" y="120"/>
                  <a:pt x="35" y="150"/>
                  <a:pt x="35" y="196"/>
                </a:cubicBezTo>
                <a:cubicBezTo>
                  <a:pt x="35" y="280"/>
                  <a:pt x="46" y="345"/>
                  <a:pt x="70" y="400"/>
                </a:cubicBezTo>
                <a:moveTo>
                  <a:pt x="236" y="499"/>
                </a:moveTo>
                <a:cubicBezTo>
                  <a:pt x="223" y="499"/>
                  <a:pt x="209" y="498"/>
                  <a:pt x="196" y="497"/>
                </a:cubicBezTo>
                <a:cubicBezTo>
                  <a:pt x="114" y="490"/>
                  <a:pt x="58" y="460"/>
                  <a:pt x="38" y="414"/>
                </a:cubicBezTo>
                <a:cubicBezTo>
                  <a:pt x="12" y="355"/>
                  <a:pt x="0" y="285"/>
                  <a:pt x="0" y="196"/>
                </a:cubicBezTo>
                <a:cubicBezTo>
                  <a:pt x="0" y="131"/>
                  <a:pt x="59" y="93"/>
                  <a:pt x="101" y="65"/>
                </a:cubicBezTo>
                <a:lnTo>
                  <a:pt x="115" y="55"/>
                </a:lnTo>
                <a:cubicBezTo>
                  <a:pt x="205" y="-5"/>
                  <a:pt x="291" y="-15"/>
                  <a:pt x="403" y="22"/>
                </a:cubicBezTo>
                <a:cubicBezTo>
                  <a:pt x="469" y="44"/>
                  <a:pt x="527" y="99"/>
                  <a:pt x="559" y="170"/>
                </a:cubicBezTo>
                <a:cubicBezTo>
                  <a:pt x="584" y="224"/>
                  <a:pt x="577" y="326"/>
                  <a:pt x="544" y="374"/>
                </a:cubicBezTo>
                <a:cubicBezTo>
                  <a:pt x="489" y="456"/>
                  <a:pt x="352" y="499"/>
                  <a:pt x="236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1" name=""/>
          <p:cNvSpPr/>
          <p:nvPr/>
        </p:nvSpPr>
        <p:spPr>
          <a:xfrm>
            <a:off x="2860560" y="782316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544" y="1"/>
                </a:moveTo>
                <a:cubicBezTo>
                  <a:pt x="401" y="-6"/>
                  <a:pt x="244" y="42"/>
                  <a:pt x="133" y="140"/>
                </a:cubicBezTo>
                <a:cubicBezTo>
                  <a:pt x="22" y="240"/>
                  <a:pt x="-35" y="407"/>
                  <a:pt x="23" y="566"/>
                </a:cubicBezTo>
                <a:cubicBezTo>
                  <a:pt x="106" y="793"/>
                  <a:pt x="358" y="880"/>
                  <a:pt x="552" y="857"/>
                </a:cubicBezTo>
                <a:cubicBezTo>
                  <a:pt x="653" y="845"/>
                  <a:pt x="756" y="803"/>
                  <a:pt x="824" y="717"/>
                </a:cubicBezTo>
                <a:cubicBezTo>
                  <a:pt x="885" y="640"/>
                  <a:pt x="914" y="540"/>
                  <a:pt x="914" y="437"/>
                </a:cubicBezTo>
                <a:cubicBezTo>
                  <a:pt x="914" y="109"/>
                  <a:pt x="691" y="9"/>
                  <a:pt x="544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2" name=""/>
          <p:cNvSpPr/>
          <p:nvPr/>
        </p:nvSpPr>
        <p:spPr>
          <a:xfrm>
            <a:off x="2820960" y="780516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8" y="35"/>
                  <a:pt x="258" y="85"/>
                  <a:pt x="162" y="170"/>
                </a:cubicBezTo>
                <a:cubicBezTo>
                  <a:pt x="47" y="273"/>
                  <a:pt x="5" y="436"/>
                  <a:pt x="56" y="577"/>
                </a:cubicBezTo>
                <a:cubicBezTo>
                  <a:pt x="134" y="791"/>
                  <a:pt x="373" y="880"/>
                  <a:pt x="567" y="857"/>
                </a:cubicBezTo>
                <a:cubicBezTo>
                  <a:pt x="677" y="844"/>
                  <a:pt x="769" y="797"/>
                  <a:pt x="827" y="724"/>
                </a:cubicBezTo>
                <a:cubicBezTo>
                  <a:pt x="883" y="653"/>
                  <a:pt x="913" y="558"/>
                  <a:pt x="913" y="454"/>
                </a:cubicBezTo>
                <a:cubicBezTo>
                  <a:pt x="914" y="159"/>
                  <a:pt x="724" y="44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4" y="895"/>
                  <a:pt x="100" y="797"/>
                  <a:pt x="24" y="589"/>
                </a:cubicBezTo>
                <a:cubicBezTo>
                  <a:pt x="-33" y="435"/>
                  <a:pt x="13" y="256"/>
                  <a:pt x="139" y="144"/>
                </a:cubicBezTo>
                <a:cubicBezTo>
                  <a:pt x="250" y="46"/>
                  <a:pt x="408" y="-8"/>
                  <a:pt x="563" y="1"/>
                </a:cubicBezTo>
                <a:cubicBezTo>
                  <a:pt x="741" y="11"/>
                  <a:pt x="948" y="134"/>
                  <a:pt x="948" y="454"/>
                </a:cubicBezTo>
                <a:cubicBezTo>
                  <a:pt x="948" y="565"/>
                  <a:pt x="915" y="669"/>
                  <a:pt x="854" y="745"/>
                </a:cubicBezTo>
                <a:cubicBezTo>
                  <a:pt x="791" y="826"/>
                  <a:pt x="690" y="878"/>
                  <a:pt x="571" y="891"/>
                </a:cubicBezTo>
                <a:cubicBezTo>
                  <a:pt x="551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3" name=""/>
          <p:cNvSpPr/>
          <p:nvPr/>
        </p:nvSpPr>
        <p:spPr>
          <a:xfrm>
            <a:off x="2891880" y="7872480"/>
            <a:ext cx="206640" cy="179280"/>
          </a:xfrm>
          <a:custGeom>
            <a:avLst/>
            <a:gdLst/>
            <a:ahLst/>
            <a:rect l="0" t="0" r="r" b="b"/>
            <a:pathLst>
              <a:path w="574" h="498">
                <a:moveTo>
                  <a:pt x="339" y="35"/>
                </a:moveTo>
                <a:cubicBezTo>
                  <a:pt x="233" y="35"/>
                  <a:pt x="107" y="73"/>
                  <a:pt x="59" y="144"/>
                </a:cubicBezTo>
                <a:cubicBezTo>
                  <a:pt x="33" y="182"/>
                  <a:pt x="27" y="271"/>
                  <a:pt x="47" y="315"/>
                </a:cubicBezTo>
                <a:cubicBezTo>
                  <a:pt x="75" y="377"/>
                  <a:pt x="125" y="425"/>
                  <a:pt x="182" y="443"/>
                </a:cubicBezTo>
                <a:cubicBezTo>
                  <a:pt x="285" y="477"/>
                  <a:pt x="359" y="469"/>
                  <a:pt x="440" y="415"/>
                </a:cubicBezTo>
                <a:lnTo>
                  <a:pt x="454" y="405"/>
                </a:lnTo>
                <a:cubicBezTo>
                  <a:pt x="494" y="379"/>
                  <a:pt x="539" y="349"/>
                  <a:pt x="539" y="303"/>
                </a:cubicBezTo>
                <a:cubicBezTo>
                  <a:pt x="539" y="218"/>
                  <a:pt x="528" y="153"/>
                  <a:pt x="504" y="99"/>
                </a:cubicBezTo>
                <a:cubicBezTo>
                  <a:pt x="490" y="65"/>
                  <a:pt x="443" y="42"/>
                  <a:pt x="376" y="36"/>
                </a:cubicBezTo>
                <a:cubicBezTo>
                  <a:pt x="364" y="35"/>
                  <a:pt x="352" y="35"/>
                  <a:pt x="339" y="35"/>
                </a:cubicBezTo>
                <a:moveTo>
                  <a:pt x="293" y="498"/>
                </a:moveTo>
                <a:cubicBezTo>
                  <a:pt x="254" y="498"/>
                  <a:pt x="215" y="491"/>
                  <a:pt x="171" y="476"/>
                </a:cubicBezTo>
                <a:cubicBezTo>
                  <a:pt x="106" y="455"/>
                  <a:pt x="47" y="400"/>
                  <a:pt x="15" y="329"/>
                </a:cubicBezTo>
                <a:cubicBezTo>
                  <a:pt x="-10" y="274"/>
                  <a:pt x="-3" y="173"/>
                  <a:pt x="30" y="124"/>
                </a:cubicBezTo>
                <a:cubicBezTo>
                  <a:pt x="92" y="33"/>
                  <a:pt x="255" y="-10"/>
                  <a:pt x="379" y="2"/>
                </a:cubicBezTo>
                <a:cubicBezTo>
                  <a:pt x="460" y="9"/>
                  <a:pt x="516" y="39"/>
                  <a:pt x="536" y="85"/>
                </a:cubicBezTo>
                <a:cubicBezTo>
                  <a:pt x="562" y="144"/>
                  <a:pt x="574" y="213"/>
                  <a:pt x="574" y="303"/>
                </a:cubicBezTo>
                <a:cubicBezTo>
                  <a:pt x="574" y="368"/>
                  <a:pt x="516" y="406"/>
                  <a:pt x="473" y="434"/>
                </a:cubicBezTo>
                <a:lnTo>
                  <a:pt x="459" y="443"/>
                </a:lnTo>
                <a:cubicBezTo>
                  <a:pt x="405" y="480"/>
                  <a:pt x="352" y="498"/>
                  <a:pt x="293" y="49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4" name=""/>
          <p:cNvSpPr/>
          <p:nvPr/>
        </p:nvSpPr>
        <p:spPr>
          <a:xfrm>
            <a:off x="2608200" y="8269920"/>
            <a:ext cx="309240" cy="329400"/>
          </a:xfrm>
          <a:custGeom>
            <a:avLst/>
            <a:gdLst/>
            <a:ahLst/>
            <a:rect l="0" t="0" r="r" b="b"/>
            <a:pathLst>
              <a:path w="859" h="915">
                <a:moveTo>
                  <a:pt x="850" y="598"/>
                </a:moveTo>
                <a:cubicBezTo>
                  <a:pt x="875" y="457"/>
                  <a:pt x="847" y="294"/>
                  <a:pt x="763" y="172"/>
                </a:cubicBezTo>
                <a:cubicBezTo>
                  <a:pt x="680" y="50"/>
                  <a:pt x="520" y="-28"/>
                  <a:pt x="355" y="10"/>
                </a:cubicBezTo>
                <a:cubicBezTo>
                  <a:pt x="120" y="64"/>
                  <a:pt x="2" y="302"/>
                  <a:pt x="0" y="499"/>
                </a:cubicBezTo>
                <a:cubicBezTo>
                  <a:pt x="-1" y="601"/>
                  <a:pt x="28" y="708"/>
                  <a:pt x="106" y="786"/>
                </a:cubicBezTo>
                <a:cubicBezTo>
                  <a:pt x="175" y="856"/>
                  <a:pt x="271" y="897"/>
                  <a:pt x="373" y="910"/>
                </a:cubicBezTo>
                <a:cubicBezTo>
                  <a:pt x="697" y="950"/>
                  <a:pt x="824" y="743"/>
                  <a:pt x="850" y="598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5" name=""/>
          <p:cNvSpPr/>
          <p:nvPr/>
        </p:nvSpPr>
        <p:spPr>
          <a:xfrm>
            <a:off x="2751840" y="84186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2"/>
                </a:moveTo>
                <a:cubicBezTo>
                  <a:pt x="6" y="3"/>
                  <a:pt x="5" y="4"/>
                  <a:pt x="4" y="5"/>
                </a:cubicBezTo>
                <a:cubicBezTo>
                  <a:pt x="3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ubicBezTo>
                  <a:pt x="3" y="-1"/>
                  <a:pt x="5" y="0"/>
                  <a:pt x="5" y="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6" name=""/>
          <p:cNvSpPr/>
          <p:nvPr/>
        </p:nvSpPr>
        <p:spPr>
          <a:xfrm>
            <a:off x="2617920" y="8232120"/>
            <a:ext cx="321840" cy="341640"/>
          </a:xfrm>
          <a:custGeom>
            <a:avLst/>
            <a:gdLst/>
            <a:ahLst/>
            <a:rect l="0" t="0" r="r" b="b"/>
            <a:pathLst>
              <a:path w="894" h="949">
                <a:moveTo>
                  <a:pt x="457" y="34"/>
                </a:moveTo>
                <a:cubicBezTo>
                  <a:pt x="430" y="34"/>
                  <a:pt x="403" y="37"/>
                  <a:pt x="376" y="43"/>
                </a:cubicBezTo>
                <a:cubicBezTo>
                  <a:pt x="154" y="94"/>
                  <a:pt x="36" y="319"/>
                  <a:pt x="35" y="516"/>
                </a:cubicBezTo>
                <a:cubicBezTo>
                  <a:pt x="34" y="626"/>
                  <a:pt x="69" y="723"/>
                  <a:pt x="135" y="790"/>
                </a:cubicBezTo>
                <a:cubicBezTo>
                  <a:pt x="197" y="854"/>
                  <a:pt x="289" y="896"/>
                  <a:pt x="393" y="909"/>
                </a:cubicBezTo>
                <a:cubicBezTo>
                  <a:pt x="684" y="946"/>
                  <a:pt x="821" y="772"/>
                  <a:pt x="850" y="612"/>
                </a:cubicBezTo>
                <a:cubicBezTo>
                  <a:pt x="876" y="470"/>
                  <a:pt x="844" y="311"/>
                  <a:pt x="767" y="198"/>
                </a:cubicBezTo>
                <a:cubicBezTo>
                  <a:pt x="696" y="95"/>
                  <a:pt x="578" y="34"/>
                  <a:pt x="457" y="34"/>
                </a:cubicBezTo>
                <a:moveTo>
                  <a:pt x="470" y="949"/>
                </a:moveTo>
                <a:cubicBezTo>
                  <a:pt x="444" y="949"/>
                  <a:pt x="417" y="947"/>
                  <a:pt x="388" y="944"/>
                </a:cubicBezTo>
                <a:cubicBezTo>
                  <a:pt x="277" y="930"/>
                  <a:pt x="178" y="884"/>
                  <a:pt x="110" y="814"/>
                </a:cubicBezTo>
                <a:cubicBezTo>
                  <a:pt x="38" y="741"/>
                  <a:pt x="-1" y="635"/>
                  <a:pt x="0" y="515"/>
                </a:cubicBezTo>
                <a:cubicBezTo>
                  <a:pt x="2" y="305"/>
                  <a:pt x="129" y="64"/>
                  <a:pt x="369" y="10"/>
                </a:cubicBezTo>
                <a:cubicBezTo>
                  <a:pt x="529" y="-27"/>
                  <a:pt x="701" y="41"/>
                  <a:pt x="795" y="179"/>
                </a:cubicBezTo>
                <a:cubicBezTo>
                  <a:pt x="878" y="301"/>
                  <a:pt x="912" y="465"/>
                  <a:pt x="884" y="618"/>
                </a:cubicBezTo>
                <a:cubicBezTo>
                  <a:pt x="856" y="777"/>
                  <a:pt x="730" y="949"/>
                  <a:pt x="470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7" name=""/>
          <p:cNvSpPr/>
          <p:nvPr/>
        </p:nvSpPr>
        <p:spPr>
          <a:xfrm>
            <a:off x="2693880" y="8303760"/>
            <a:ext cx="178200" cy="205560"/>
          </a:xfrm>
          <a:custGeom>
            <a:avLst/>
            <a:gdLst/>
            <a:ahLst/>
            <a:rect l="0" t="0" r="r" b="b"/>
            <a:pathLst>
              <a:path w="495" h="571">
                <a:moveTo>
                  <a:pt x="255" y="35"/>
                </a:moveTo>
                <a:cubicBezTo>
                  <a:pt x="241" y="35"/>
                  <a:pt x="227" y="37"/>
                  <a:pt x="216" y="40"/>
                </a:cubicBezTo>
                <a:cubicBezTo>
                  <a:pt x="150" y="61"/>
                  <a:pt x="96" y="105"/>
                  <a:pt x="71" y="158"/>
                </a:cubicBezTo>
                <a:cubicBezTo>
                  <a:pt x="24" y="256"/>
                  <a:pt x="23" y="331"/>
                  <a:pt x="67" y="417"/>
                </a:cubicBezTo>
                <a:lnTo>
                  <a:pt x="75" y="432"/>
                </a:lnTo>
                <a:cubicBezTo>
                  <a:pt x="96" y="475"/>
                  <a:pt x="120" y="524"/>
                  <a:pt x="167" y="530"/>
                </a:cubicBezTo>
                <a:cubicBezTo>
                  <a:pt x="250" y="540"/>
                  <a:pt x="316" y="537"/>
                  <a:pt x="373" y="520"/>
                </a:cubicBezTo>
                <a:cubicBezTo>
                  <a:pt x="408" y="510"/>
                  <a:pt x="436" y="466"/>
                  <a:pt x="451" y="400"/>
                </a:cubicBezTo>
                <a:cubicBezTo>
                  <a:pt x="475" y="292"/>
                  <a:pt x="456" y="137"/>
                  <a:pt x="384" y="74"/>
                </a:cubicBezTo>
                <a:cubicBezTo>
                  <a:pt x="357" y="51"/>
                  <a:pt x="301" y="35"/>
                  <a:pt x="255" y="35"/>
                </a:cubicBezTo>
                <a:moveTo>
                  <a:pt x="257" y="571"/>
                </a:moveTo>
                <a:cubicBezTo>
                  <a:pt x="228" y="571"/>
                  <a:pt x="197" y="569"/>
                  <a:pt x="163" y="565"/>
                </a:cubicBezTo>
                <a:cubicBezTo>
                  <a:pt x="97" y="557"/>
                  <a:pt x="66" y="493"/>
                  <a:pt x="44" y="448"/>
                </a:cubicBezTo>
                <a:lnTo>
                  <a:pt x="36" y="433"/>
                </a:lnTo>
                <a:cubicBezTo>
                  <a:pt x="-13" y="337"/>
                  <a:pt x="-12" y="250"/>
                  <a:pt x="39" y="143"/>
                </a:cubicBezTo>
                <a:cubicBezTo>
                  <a:pt x="69" y="82"/>
                  <a:pt x="131" y="31"/>
                  <a:pt x="206" y="7"/>
                </a:cubicBezTo>
                <a:cubicBezTo>
                  <a:pt x="263" y="-11"/>
                  <a:pt x="362" y="9"/>
                  <a:pt x="406" y="48"/>
                </a:cubicBezTo>
                <a:cubicBezTo>
                  <a:pt x="489" y="120"/>
                  <a:pt x="511" y="288"/>
                  <a:pt x="485" y="408"/>
                </a:cubicBezTo>
                <a:cubicBezTo>
                  <a:pt x="467" y="488"/>
                  <a:pt x="431" y="539"/>
                  <a:pt x="382" y="555"/>
                </a:cubicBezTo>
                <a:cubicBezTo>
                  <a:pt x="344" y="566"/>
                  <a:pt x="303" y="571"/>
                  <a:pt x="257" y="57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8" name=""/>
          <p:cNvSpPr/>
          <p:nvPr/>
        </p:nvSpPr>
        <p:spPr>
          <a:xfrm>
            <a:off x="2072520" y="9213840"/>
            <a:ext cx="330480" cy="312840"/>
          </a:xfrm>
          <a:custGeom>
            <a:avLst/>
            <a:gdLst/>
            <a:ahLst/>
            <a:rect l="0" t="0" r="r" b="b"/>
            <a:pathLst>
              <a:path w="918" h="869">
                <a:moveTo>
                  <a:pt x="695" y="55"/>
                </a:moveTo>
                <a:cubicBezTo>
                  <a:pt x="564" y="-5"/>
                  <a:pt x="400" y="-20"/>
                  <a:pt x="261" y="31"/>
                </a:cubicBezTo>
                <a:cubicBezTo>
                  <a:pt x="121" y="81"/>
                  <a:pt x="5" y="216"/>
                  <a:pt x="0" y="385"/>
                </a:cubicBezTo>
                <a:cubicBezTo>
                  <a:pt x="-7" y="626"/>
                  <a:pt x="195" y="800"/>
                  <a:pt x="384" y="852"/>
                </a:cubicBezTo>
                <a:cubicBezTo>
                  <a:pt x="483" y="879"/>
                  <a:pt x="593" y="877"/>
                  <a:pt x="688" y="822"/>
                </a:cubicBezTo>
                <a:cubicBezTo>
                  <a:pt x="773" y="773"/>
                  <a:pt x="837" y="691"/>
                  <a:pt x="876" y="595"/>
                </a:cubicBezTo>
                <a:cubicBezTo>
                  <a:pt x="997" y="292"/>
                  <a:pt x="828" y="116"/>
                  <a:pt x="695" y="5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9" name=""/>
          <p:cNvSpPr/>
          <p:nvPr/>
        </p:nvSpPr>
        <p:spPr>
          <a:xfrm>
            <a:off x="2252880" y="93553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0" y="4"/>
                </a:moveTo>
                <a:cubicBezTo>
                  <a:pt x="0" y="1"/>
                  <a:pt x="1" y="0"/>
                  <a:pt x="2" y="0"/>
                </a:cubicBezTo>
                <a:cubicBezTo>
                  <a:pt x="3" y="0"/>
                  <a:pt x="5" y="1"/>
                  <a:pt x="5" y="4"/>
                </a:cubicBezTo>
                <a:cubicBezTo>
                  <a:pt x="5" y="5"/>
                  <a:pt x="3" y="6"/>
                  <a:pt x="2" y="6"/>
                </a:cubicBezTo>
                <a:cubicBezTo>
                  <a:pt x="1" y="6"/>
                  <a:pt x="0" y="5"/>
                  <a:pt x="0" y="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0" name=""/>
          <p:cNvSpPr/>
          <p:nvPr/>
        </p:nvSpPr>
        <p:spPr>
          <a:xfrm>
            <a:off x="2048040" y="9180720"/>
            <a:ext cx="342720" cy="325440"/>
          </a:xfrm>
          <a:custGeom>
            <a:avLst/>
            <a:gdLst/>
            <a:ahLst/>
            <a:rect l="0" t="0" r="r" b="b"/>
            <a:pathLst>
              <a:path w="952" h="904">
                <a:moveTo>
                  <a:pt x="460" y="36"/>
                </a:moveTo>
                <a:cubicBezTo>
                  <a:pt x="399" y="36"/>
                  <a:pt x="338" y="45"/>
                  <a:pt x="284" y="65"/>
                </a:cubicBezTo>
                <a:cubicBezTo>
                  <a:pt x="139" y="117"/>
                  <a:pt x="40" y="254"/>
                  <a:pt x="35" y="404"/>
                </a:cubicBezTo>
                <a:cubicBezTo>
                  <a:pt x="28" y="631"/>
                  <a:pt x="216" y="802"/>
                  <a:pt x="405" y="853"/>
                </a:cubicBezTo>
                <a:cubicBezTo>
                  <a:pt x="512" y="882"/>
                  <a:pt x="616" y="872"/>
                  <a:pt x="697" y="825"/>
                </a:cubicBezTo>
                <a:cubicBezTo>
                  <a:pt x="774" y="781"/>
                  <a:pt x="838" y="703"/>
                  <a:pt x="877" y="607"/>
                </a:cubicBezTo>
                <a:cubicBezTo>
                  <a:pt x="986" y="334"/>
                  <a:pt x="852" y="156"/>
                  <a:pt x="705" y="88"/>
                </a:cubicBezTo>
                <a:cubicBezTo>
                  <a:pt x="630" y="53"/>
                  <a:pt x="545" y="36"/>
                  <a:pt x="460" y="36"/>
                </a:cubicBezTo>
                <a:moveTo>
                  <a:pt x="524" y="904"/>
                </a:moveTo>
                <a:cubicBezTo>
                  <a:pt x="482" y="904"/>
                  <a:pt x="439" y="898"/>
                  <a:pt x="396" y="886"/>
                </a:cubicBezTo>
                <a:cubicBezTo>
                  <a:pt x="194" y="832"/>
                  <a:pt x="-7" y="648"/>
                  <a:pt x="0" y="403"/>
                </a:cubicBezTo>
                <a:cubicBezTo>
                  <a:pt x="5" y="238"/>
                  <a:pt x="114" y="89"/>
                  <a:pt x="272" y="32"/>
                </a:cubicBezTo>
                <a:cubicBezTo>
                  <a:pt x="411" y="-18"/>
                  <a:pt x="579" y="-9"/>
                  <a:pt x="719" y="56"/>
                </a:cubicBezTo>
                <a:cubicBezTo>
                  <a:pt x="881" y="131"/>
                  <a:pt x="1027" y="324"/>
                  <a:pt x="909" y="620"/>
                </a:cubicBezTo>
                <a:cubicBezTo>
                  <a:pt x="868" y="723"/>
                  <a:pt x="798" y="807"/>
                  <a:pt x="714" y="855"/>
                </a:cubicBezTo>
                <a:cubicBezTo>
                  <a:pt x="658" y="887"/>
                  <a:pt x="593" y="904"/>
                  <a:pt x="524" y="904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1" name=""/>
          <p:cNvSpPr/>
          <p:nvPr/>
        </p:nvSpPr>
        <p:spPr>
          <a:xfrm>
            <a:off x="2120760" y="924660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237" y="35"/>
                </a:moveTo>
                <a:cubicBezTo>
                  <a:pt x="188" y="35"/>
                  <a:pt x="143" y="45"/>
                  <a:pt x="109" y="68"/>
                </a:cubicBezTo>
                <a:cubicBezTo>
                  <a:pt x="71" y="94"/>
                  <a:pt x="32" y="174"/>
                  <a:pt x="35" y="221"/>
                </a:cubicBezTo>
                <a:cubicBezTo>
                  <a:pt x="38" y="289"/>
                  <a:pt x="67" y="353"/>
                  <a:pt x="112" y="391"/>
                </a:cubicBezTo>
                <a:cubicBezTo>
                  <a:pt x="196" y="460"/>
                  <a:pt x="268" y="480"/>
                  <a:pt x="363" y="460"/>
                </a:cubicBezTo>
                <a:lnTo>
                  <a:pt x="379" y="456"/>
                </a:lnTo>
                <a:cubicBezTo>
                  <a:pt x="426" y="446"/>
                  <a:pt x="479" y="435"/>
                  <a:pt x="497" y="392"/>
                </a:cubicBezTo>
                <a:cubicBezTo>
                  <a:pt x="528" y="314"/>
                  <a:pt x="541" y="250"/>
                  <a:pt x="540" y="191"/>
                </a:cubicBezTo>
                <a:cubicBezTo>
                  <a:pt x="538" y="154"/>
                  <a:pt x="503" y="116"/>
                  <a:pt x="443" y="85"/>
                </a:cubicBezTo>
                <a:cubicBezTo>
                  <a:pt x="385" y="55"/>
                  <a:pt x="308" y="35"/>
                  <a:pt x="237" y="35"/>
                </a:cubicBezTo>
                <a:moveTo>
                  <a:pt x="296" y="502"/>
                </a:moveTo>
                <a:cubicBezTo>
                  <a:pt x="223" y="502"/>
                  <a:pt x="159" y="475"/>
                  <a:pt x="90" y="417"/>
                </a:cubicBezTo>
                <a:cubicBezTo>
                  <a:pt x="38" y="373"/>
                  <a:pt x="4" y="300"/>
                  <a:pt x="0" y="223"/>
                </a:cubicBezTo>
                <a:cubicBezTo>
                  <a:pt x="-3" y="163"/>
                  <a:pt x="41" y="72"/>
                  <a:pt x="90" y="38"/>
                </a:cubicBezTo>
                <a:cubicBezTo>
                  <a:pt x="182" y="-24"/>
                  <a:pt x="349" y="-3"/>
                  <a:pt x="459" y="53"/>
                </a:cubicBezTo>
                <a:cubicBezTo>
                  <a:pt x="532" y="91"/>
                  <a:pt x="573" y="140"/>
                  <a:pt x="574" y="190"/>
                </a:cubicBezTo>
                <a:cubicBezTo>
                  <a:pt x="576" y="254"/>
                  <a:pt x="562" y="323"/>
                  <a:pt x="529" y="405"/>
                </a:cubicBezTo>
                <a:cubicBezTo>
                  <a:pt x="505" y="466"/>
                  <a:pt x="436" y="480"/>
                  <a:pt x="386" y="490"/>
                </a:cubicBezTo>
                <a:lnTo>
                  <a:pt x="370" y="493"/>
                </a:lnTo>
                <a:cubicBezTo>
                  <a:pt x="344" y="499"/>
                  <a:pt x="319" y="502"/>
                  <a:pt x="296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2" name=""/>
          <p:cNvSpPr/>
          <p:nvPr/>
        </p:nvSpPr>
        <p:spPr>
          <a:xfrm>
            <a:off x="1722960" y="8823960"/>
            <a:ext cx="318960" cy="329040"/>
          </a:xfrm>
          <a:custGeom>
            <a:avLst/>
            <a:gdLst/>
            <a:ahLst/>
            <a:rect l="0" t="0" r="r" b="b"/>
            <a:pathLst>
              <a:path w="886" h="914">
                <a:moveTo>
                  <a:pt x="763" y="763"/>
                </a:moveTo>
                <a:cubicBezTo>
                  <a:pt x="851" y="649"/>
                  <a:pt x="900" y="491"/>
                  <a:pt x="882" y="345"/>
                </a:cubicBezTo>
                <a:cubicBezTo>
                  <a:pt x="864" y="198"/>
                  <a:pt x="758" y="55"/>
                  <a:pt x="594" y="13"/>
                </a:cubicBezTo>
                <a:cubicBezTo>
                  <a:pt x="361" y="-47"/>
                  <a:pt x="146" y="111"/>
                  <a:pt x="54" y="283"/>
                </a:cubicBezTo>
                <a:cubicBezTo>
                  <a:pt x="6" y="374"/>
                  <a:pt x="-17" y="482"/>
                  <a:pt x="15" y="587"/>
                </a:cubicBezTo>
                <a:cubicBezTo>
                  <a:pt x="44" y="681"/>
                  <a:pt x="111" y="762"/>
                  <a:pt x="196" y="820"/>
                </a:cubicBezTo>
                <a:cubicBezTo>
                  <a:pt x="465" y="1006"/>
                  <a:pt x="673" y="879"/>
                  <a:pt x="763" y="763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3" name=""/>
          <p:cNvSpPr/>
          <p:nvPr/>
        </p:nvSpPr>
        <p:spPr>
          <a:xfrm>
            <a:off x="1879560" y="898812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3" y="0"/>
                </a:moveTo>
                <a:cubicBezTo>
                  <a:pt x="5" y="1"/>
                  <a:pt x="5" y="2"/>
                  <a:pt x="5" y="4"/>
                </a:cubicBezTo>
                <a:cubicBezTo>
                  <a:pt x="5" y="5"/>
                  <a:pt x="4" y="6"/>
                  <a:pt x="3" y="6"/>
                </a:cubicBezTo>
                <a:cubicBezTo>
                  <a:pt x="0" y="5"/>
                  <a:pt x="-1" y="4"/>
                  <a:pt x="0" y="2"/>
                </a:cubicBezTo>
                <a:cubicBezTo>
                  <a:pt x="0" y="1"/>
                  <a:pt x="2" y="0"/>
                  <a:pt x="3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4" name=""/>
          <p:cNvSpPr/>
          <p:nvPr/>
        </p:nvSpPr>
        <p:spPr>
          <a:xfrm>
            <a:off x="1734840" y="8790840"/>
            <a:ext cx="330840" cy="341640"/>
          </a:xfrm>
          <a:custGeom>
            <a:avLst/>
            <a:gdLst/>
            <a:ahLst/>
            <a:rect l="0" t="0" r="r" b="b"/>
            <a:pathLst>
              <a:path w="919" h="949">
                <a:moveTo>
                  <a:pt x="508" y="34"/>
                </a:moveTo>
                <a:cubicBezTo>
                  <a:pt x="326" y="34"/>
                  <a:pt x="163" y="161"/>
                  <a:pt x="85" y="308"/>
                </a:cubicBezTo>
                <a:cubicBezTo>
                  <a:pt x="34" y="406"/>
                  <a:pt x="21" y="509"/>
                  <a:pt x="48" y="598"/>
                </a:cubicBezTo>
                <a:cubicBezTo>
                  <a:pt x="74" y="685"/>
                  <a:pt x="136" y="764"/>
                  <a:pt x="221" y="823"/>
                </a:cubicBezTo>
                <a:cubicBezTo>
                  <a:pt x="464" y="990"/>
                  <a:pt x="666" y="898"/>
                  <a:pt x="765" y="769"/>
                </a:cubicBezTo>
                <a:cubicBezTo>
                  <a:pt x="853" y="654"/>
                  <a:pt x="897" y="499"/>
                  <a:pt x="881" y="364"/>
                </a:cubicBezTo>
                <a:cubicBezTo>
                  <a:pt x="862" y="212"/>
                  <a:pt x="752" y="84"/>
                  <a:pt x="606" y="47"/>
                </a:cubicBezTo>
                <a:cubicBezTo>
                  <a:pt x="573" y="38"/>
                  <a:pt x="540" y="34"/>
                  <a:pt x="508" y="34"/>
                </a:cubicBezTo>
                <a:moveTo>
                  <a:pt x="482" y="949"/>
                </a:moveTo>
                <a:cubicBezTo>
                  <a:pt x="398" y="949"/>
                  <a:pt x="303" y="921"/>
                  <a:pt x="202" y="852"/>
                </a:cubicBezTo>
                <a:cubicBezTo>
                  <a:pt x="110" y="788"/>
                  <a:pt x="43" y="702"/>
                  <a:pt x="15" y="608"/>
                </a:cubicBezTo>
                <a:cubicBezTo>
                  <a:pt x="-15" y="510"/>
                  <a:pt x="-1" y="398"/>
                  <a:pt x="55" y="292"/>
                </a:cubicBezTo>
                <a:cubicBezTo>
                  <a:pt x="153" y="107"/>
                  <a:pt x="377" y="-48"/>
                  <a:pt x="615" y="13"/>
                </a:cubicBezTo>
                <a:cubicBezTo>
                  <a:pt x="774" y="54"/>
                  <a:pt x="895" y="194"/>
                  <a:pt x="915" y="360"/>
                </a:cubicBezTo>
                <a:cubicBezTo>
                  <a:pt x="933" y="506"/>
                  <a:pt x="887" y="667"/>
                  <a:pt x="793" y="791"/>
                </a:cubicBezTo>
                <a:cubicBezTo>
                  <a:pt x="726" y="877"/>
                  <a:pt x="617" y="949"/>
                  <a:pt x="482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5" name=""/>
          <p:cNvSpPr/>
          <p:nvPr/>
        </p:nvSpPr>
        <p:spPr>
          <a:xfrm>
            <a:off x="1814760" y="8864640"/>
            <a:ext cx="186840" cy="206280"/>
          </a:xfrm>
          <a:custGeom>
            <a:avLst/>
            <a:gdLst/>
            <a:ahLst/>
            <a:rect l="0" t="0" r="r" b="b"/>
            <a:pathLst>
              <a:path w="519" h="573">
                <a:moveTo>
                  <a:pt x="257" y="537"/>
                </a:moveTo>
                <a:cubicBezTo>
                  <a:pt x="293" y="544"/>
                  <a:pt x="339" y="519"/>
                  <a:pt x="382" y="467"/>
                </a:cubicBezTo>
                <a:cubicBezTo>
                  <a:pt x="454" y="382"/>
                  <a:pt x="508" y="234"/>
                  <a:pt x="473" y="145"/>
                </a:cubicBezTo>
                <a:cubicBezTo>
                  <a:pt x="457" y="102"/>
                  <a:pt x="386" y="46"/>
                  <a:pt x="339" y="38"/>
                </a:cubicBezTo>
                <a:cubicBezTo>
                  <a:pt x="272" y="27"/>
                  <a:pt x="204" y="41"/>
                  <a:pt x="157" y="77"/>
                </a:cubicBezTo>
                <a:cubicBezTo>
                  <a:pt x="71" y="141"/>
                  <a:pt x="35" y="207"/>
                  <a:pt x="35" y="305"/>
                </a:cubicBezTo>
                <a:lnTo>
                  <a:pt x="34" y="323"/>
                </a:lnTo>
                <a:cubicBezTo>
                  <a:pt x="33" y="370"/>
                  <a:pt x="32" y="425"/>
                  <a:pt x="71" y="451"/>
                </a:cubicBezTo>
                <a:cubicBezTo>
                  <a:pt x="140" y="498"/>
                  <a:pt x="199" y="526"/>
                  <a:pt x="257" y="537"/>
                </a:cubicBezTo>
                <a:moveTo>
                  <a:pt x="269" y="573"/>
                </a:moveTo>
                <a:cubicBezTo>
                  <a:pt x="263" y="573"/>
                  <a:pt x="257" y="572"/>
                  <a:pt x="250" y="571"/>
                </a:cubicBezTo>
                <a:cubicBezTo>
                  <a:pt x="188" y="559"/>
                  <a:pt x="124" y="530"/>
                  <a:pt x="51" y="479"/>
                </a:cubicBezTo>
                <a:cubicBezTo>
                  <a:pt x="-3" y="443"/>
                  <a:pt x="-1" y="373"/>
                  <a:pt x="0" y="322"/>
                </a:cubicBezTo>
                <a:lnTo>
                  <a:pt x="0" y="305"/>
                </a:lnTo>
                <a:cubicBezTo>
                  <a:pt x="1" y="196"/>
                  <a:pt x="41" y="120"/>
                  <a:pt x="136" y="49"/>
                </a:cubicBezTo>
                <a:cubicBezTo>
                  <a:pt x="190" y="8"/>
                  <a:pt x="269" y="-9"/>
                  <a:pt x="345" y="4"/>
                </a:cubicBezTo>
                <a:cubicBezTo>
                  <a:pt x="405" y="14"/>
                  <a:pt x="484" y="78"/>
                  <a:pt x="506" y="132"/>
                </a:cubicBezTo>
                <a:cubicBezTo>
                  <a:pt x="546" y="234"/>
                  <a:pt x="488" y="394"/>
                  <a:pt x="409" y="489"/>
                </a:cubicBezTo>
                <a:cubicBezTo>
                  <a:pt x="363" y="544"/>
                  <a:pt x="314" y="573"/>
                  <a:pt x="269" y="57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6" name=""/>
          <p:cNvSpPr/>
          <p:nvPr/>
        </p:nvSpPr>
        <p:spPr>
          <a:xfrm>
            <a:off x="2043720" y="8315280"/>
            <a:ext cx="329040" cy="312480"/>
          </a:xfrm>
          <a:custGeom>
            <a:avLst/>
            <a:gdLst/>
            <a:ahLst/>
            <a:rect l="0" t="0" r="r" b="b"/>
            <a:pathLst>
              <a:path w="914" h="868">
                <a:moveTo>
                  <a:pt x="450" y="864"/>
                </a:moveTo>
                <a:cubicBezTo>
                  <a:pt x="592" y="846"/>
                  <a:pt x="739" y="769"/>
                  <a:pt x="830" y="652"/>
                </a:cubicBezTo>
                <a:cubicBezTo>
                  <a:pt x="921" y="536"/>
                  <a:pt x="947" y="360"/>
                  <a:pt x="861" y="214"/>
                </a:cubicBezTo>
                <a:cubicBezTo>
                  <a:pt x="739" y="7"/>
                  <a:pt x="476" y="-34"/>
                  <a:pt x="289" y="23"/>
                </a:cubicBezTo>
                <a:cubicBezTo>
                  <a:pt x="190" y="53"/>
                  <a:pt x="98" y="113"/>
                  <a:pt x="46" y="210"/>
                </a:cubicBezTo>
                <a:cubicBezTo>
                  <a:pt x="0" y="297"/>
                  <a:pt x="-10" y="401"/>
                  <a:pt x="8" y="502"/>
                </a:cubicBezTo>
                <a:cubicBezTo>
                  <a:pt x="67" y="824"/>
                  <a:pt x="305" y="883"/>
                  <a:pt x="450" y="864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7" name=""/>
          <p:cNvSpPr/>
          <p:nvPr/>
        </p:nvSpPr>
        <p:spPr>
          <a:xfrm>
            <a:off x="2199240" y="846504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5" y="1"/>
                </a:moveTo>
                <a:cubicBezTo>
                  <a:pt x="7" y="2"/>
                  <a:pt x="7" y="5"/>
                  <a:pt x="5" y="5"/>
                </a:cubicBezTo>
                <a:cubicBezTo>
                  <a:pt x="4" y="6"/>
                  <a:pt x="2" y="6"/>
                  <a:pt x="2" y="5"/>
                </a:cubicBezTo>
                <a:cubicBezTo>
                  <a:pt x="0" y="2"/>
                  <a:pt x="0" y="1"/>
                  <a:pt x="2" y="0"/>
                </a:cubicBezTo>
                <a:cubicBezTo>
                  <a:pt x="3" y="0"/>
                  <a:pt x="5" y="0"/>
                  <a:pt x="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8" name=""/>
          <p:cNvSpPr/>
          <p:nvPr/>
        </p:nvSpPr>
        <p:spPr>
          <a:xfrm>
            <a:off x="2069280" y="8302680"/>
            <a:ext cx="341280" cy="324720"/>
          </a:xfrm>
          <a:custGeom>
            <a:avLst/>
            <a:gdLst/>
            <a:ahLst/>
            <a:rect l="0" t="0" r="r" b="b"/>
            <a:pathLst>
              <a:path w="948" h="902">
                <a:moveTo>
                  <a:pt x="466" y="864"/>
                </a:moveTo>
                <a:lnTo>
                  <a:pt x="468" y="881"/>
                </a:lnTo>
                <a:lnTo>
                  <a:pt x="466" y="864"/>
                </a:lnTo>
                <a:cubicBezTo>
                  <a:pt x="608" y="846"/>
                  <a:pt x="749" y="767"/>
                  <a:pt x="833" y="659"/>
                </a:cubicBezTo>
                <a:cubicBezTo>
                  <a:pt x="928" y="539"/>
                  <a:pt x="940" y="370"/>
                  <a:pt x="864" y="240"/>
                </a:cubicBezTo>
                <a:cubicBezTo>
                  <a:pt x="749" y="45"/>
                  <a:pt x="499" y="0"/>
                  <a:pt x="311" y="57"/>
                </a:cubicBezTo>
                <a:cubicBezTo>
                  <a:pt x="205" y="90"/>
                  <a:pt x="123" y="153"/>
                  <a:pt x="79" y="235"/>
                </a:cubicBezTo>
                <a:cubicBezTo>
                  <a:pt x="37" y="315"/>
                  <a:pt x="24" y="414"/>
                  <a:pt x="43" y="516"/>
                </a:cubicBezTo>
                <a:cubicBezTo>
                  <a:pt x="96" y="806"/>
                  <a:pt x="303" y="885"/>
                  <a:pt x="466" y="864"/>
                </a:cubicBezTo>
                <a:moveTo>
                  <a:pt x="416" y="902"/>
                </a:moveTo>
                <a:cubicBezTo>
                  <a:pt x="249" y="902"/>
                  <a:pt x="60" y="804"/>
                  <a:pt x="9" y="523"/>
                </a:cubicBezTo>
                <a:cubicBezTo>
                  <a:pt x="-11" y="413"/>
                  <a:pt x="3" y="305"/>
                  <a:pt x="49" y="219"/>
                </a:cubicBezTo>
                <a:cubicBezTo>
                  <a:pt x="97" y="128"/>
                  <a:pt x="186" y="59"/>
                  <a:pt x="301" y="24"/>
                </a:cubicBezTo>
                <a:cubicBezTo>
                  <a:pt x="502" y="-37"/>
                  <a:pt x="769" y="12"/>
                  <a:pt x="894" y="223"/>
                </a:cubicBezTo>
                <a:cubicBezTo>
                  <a:pt x="977" y="365"/>
                  <a:pt x="964" y="549"/>
                  <a:pt x="861" y="681"/>
                </a:cubicBezTo>
                <a:cubicBezTo>
                  <a:pt x="770" y="797"/>
                  <a:pt x="624" y="879"/>
                  <a:pt x="470" y="899"/>
                </a:cubicBezTo>
                <a:cubicBezTo>
                  <a:pt x="452" y="901"/>
                  <a:pt x="434" y="902"/>
                  <a:pt x="416" y="9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9" name=""/>
          <p:cNvSpPr/>
          <p:nvPr/>
        </p:nvSpPr>
        <p:spPr>
          <a:xfrm>
            <a:off x="2132280" y="8376840"/>
            <a:ext cx="209160" cy="183960"/>
          </a:xfrm>
          <a:custGeom>
            <a:avLst/>
            <a:gdLst/>
            <a:ahLst/>
            <a:rect l="0" t="0" r="r" b="b"/>
            <a:pathLst>
              <a:path w="581" h="511">
                <a:moveTo>
                  <a:pt x="302" y="35"/>
                </a:moveTo>
                <a:cubicBezTo>
                  <a:pt x="227" y="35"/>
                  <a:pt x="170" y="60"/>
                  <a:pt x="114" y="114"/>
                </a:cubicBezTo>
                <a:lnTo>
                  <a:pt x="101" y="126"/>
                </a:lnTo>
                <a:cubicBezTo>
                  <a:pt x="67" y="159"/>
                  <a:pt x="28" y="196"/>
                  <a:pt x="36" y="242"/>
                </a:cubicBezTo>
                <a:cubicBezTo>
                  <a:pt x="51" y="325"/>
                  <a:pt x="74" y="386"/>
                  <a:pt x="107" y="436"/>
                </a:cubicBezTo>
                <a:cubicBezTo>
                  <a:pt x="127" y="467"/>
                  <a:pt x="178" y="481"/>
                  <a:pt x="246" y="475"/>
                </a:cubicBezTo>
                <a:cubicBezTo>
                  <a:pt x="356" y="465"/>
                  <a:pt x="498" y="399"/>
                  <a:pt x="537" y="311"/>
                </a:cubicBezTo>
                <a:cubicBezTo>
                  <a:pt x="555" y="269"/>
                  <a:pt x="545" y="181"/>
                  <a:pt x="518" y="142"/>
                </a:cubicBezTo>
                <a:cubicBezTo>
                  <a:pt x="479" y="86"/>
                  <a:pt x="421" y="48"/>
                  <a:pt x="362" y="39"/>
                </a:cubicBezTo>
                <a:cubicBezTo>
                  <a:pt x="341" y="36"/>
                  <a:pt x="321" y="35"/>
                  <a:pt x="302" y="35"/>
                </a:cubicBezTo>
                <a:moveTo>
                  <a:pt x="216" y="511"/>
                </a:moveTo>
                <a:cubicBezTo>
                  <a:pt x="150" y="511"/>
                  <a:pt x="102" y="492"/>
                  <a:pt x="78" y="456"/>
                </a:cubicBezTo>
                <a:cubicBezTo>
                  <a:pt x="42" y="402"/>
                  <a:pt x="18" y="336"/>
                  <a:pt x="2" y="248"/>
                </a:cubicBezTo>
                <a:cubicBezTo>
                  <a:pt x="-10" y="184"/>
                  <a:pt x="40" y="136"/>
                  <a:pt x="77" y="101"/>
                </a:cubicBezTo>
                <a:lnTo>
                  <a:pt x="89" y="89"/>
                </a:lnTo>
                <a:cubicBezTo>
                  <a:pt x="167" y="14"/>
                  <a:pt x="250" y="-11"/>
                  <a:pt x="367" y="5"/>
                </a:cubicBezTo>
                <a:cubicBezTo>
                  <a:pt x="435" y="15"/>
                  <a:pt x="502" y="58"/>
                  <a:pt x="547" y="122"/>
                </a:cubicBezTo>
                <a:cubicBezTo>
                  <a:pt x="581" y="171"/>
                  <a:pt x="592" y="272"/>
                  <a:pt x="569" y="325"/>
                </a:cubicBezTo>
                <a:cubicBezTo>
                  <a:pt x="525" y="427"/>
                  <a:pt x="371" y="498"/>
                  <a:pt x="249" y="509"/>
                </a:cubicBezTo>
                <a:cubicBezTo>
                  <a:pt x="237" y="510"/>
                  <a:pt x="226" y="511"/>
                  <a:pt x="216" y="511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0" name=""/>
          <p:cNvSpPr/>
          <p:nvPr/>
        </p:nvSpPr>
        <p:spPr>
          <a:xfrm>
            <a:off x="1442520" y="92142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0" y="532"/>
                </a:moveTo>
                <a:cubicBezTo>
                  <a:pt x="864" y="387"/>
                  <a:pt x="810" y="231"/>
                  <a:pt x="708" y="124"/>
                </a:cubicBezTo>
                <a:cubicBezTo>
                  <a:pt x="607" y="16"/>
                  <a:pt x="437" y="-36"/>
                  <a:pt x="280" y="27"/>
                </a:cubicBezTo>
                <a:cubicBezTo>
                  <a:pt x="56" y="116"/>
                  <a:pt x="-23" y="370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0"/>
                  <a:pt x="333" y="916"/>
                  <a:pt x="437" y="913"/>
                </a:cubicBezTo>
                <a:cubicBezTo>
                  <a:pt x="764" y="903"/>
                  <a:pt x="857" y="678"/>
                  <a:pt x="860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1" name=""/>
          <p:cNvSpPr/>
          <p:nvPr/>
        </p:nvSpPr>
        <p:spPr>
          <a:xfrm>
            <a:off x="1599480" y="938304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4" y="-1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2" name=""/>
          <p:cNvSpPr/>
          <p:nvPr/>
        </p:nvSpPr>
        <p:spPr>
          <a:xfrm>
            <a:off x="1517040" y="924408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2" y="35"/>
                </a:moveTo>
                <a:cubicBezTo>
                  <a:pt x="224" y="35"/>
                  <a:pt x="196" y="40"/>
                  <a:pt x="177" y="49"/>
                </a:cubicBezTo>
                <a:cubicBezTo>
                  <a:pt x="116" y="79"/>
                  <a:pt x="70" y="131"/>
                  <a:pt x="53" y="188"/>
                </a:cubicBezTo>
                <a:cubicBezTo>
                  <a:pt x="22" y="291"/>
                  <a:pt x="32" y="365"/>
                  <a:pt x="89" y="445"/>
                </a:cubicBezTo>
                <a:lnTo>
                  <a:pt x="99" y="459"/>
                </a:lnTo>
                <a:cubicBezTo>
                  <a:pt x="126" y="497"/>
                  <a:pt x="157" y="541"/>
                  <a:pt x="202" y="541"/>
                </a:cubicBezTo>
                <a:cubicBezTo>
                  <a:pt x="203" y="541"/>
                  <a:pt x="203" y="541"/>
                  <a:pt x="204" y="541"/>
                </a:cubicBezTo>
                <a:cubicBezTo>
                  <a:pt x="288" y="538"/>
                  <a:pt x="352" y="525"/>
                  <a:pt x="406" y="500"/>
                </a:cubicBezTo>
                <a:cubicBezTo>
                  <a:pt x="439" y="484"/>
                  <a:pt x="460" y="437"/>
                  <a:pt x="465" y="368"/>
                </a:cubicBezTo>
                <a:cubicBezTo>
                  <a:pt x="471" y="258"/>
                  <a:pt x="429" y="107"/>
                  <a:pt x="348" y="56"/>
                </a:cubicBezTo>
                <a:cubicBezTo>
                  <a:pt x="326" y="42"/>
                  <a:pt x="289" y="35"/>
                  <a:pt x="252" y="35"/>
                </a:cubicBezTo>
                <a:moveTo>
                  <a:pt x="202" y="575"/>
                </a:moveTo>
                <a:cubicBezTo>
                  <a:pt x="139" y="575"/>
                  <a:pt x="100" y="520"/>
                  <a:pt x="71" y="479"/>
                </a:cubicBezTo>
                <a:lnTo>
                  <a:pt x="61" y="465"/>
                </a:lnTo>
                <a:cubicBezTo>
                  <a:pt x="-3" y="377"/>
                  <a:pt x="-16" y="291"/>
                  <a:pt x="18" y="178"/>
                </a:cubicBezTo>
                <a:cubicBezTo>
                  <a:pt x="39" y="112"/>
                  <a:pt x="92" y="52"/>
                  <a:pt x="162" y="18"/>
                </a:cubicBezTo>
                <a:cubicBezTo>
                  <a:pt x="216" y="-9"/>
                  <a:pt x="317" y="-4"/>
                  <a:pt x="366" y="27"/>
                </a:cubicBezTo>
                <a:cubicBezTo>
                  <a:pt x="459" y="85"/>
                  <a:pt x="507" y="247"/>
                  <a:pt x="499" y="370"/>
                </a:cubicBezTo>
                <a:cubicBezTo>
                  <a:pt x="494" y="453"/>
                  <a:pt x="466" y="510"/>
                  <a:pt x="421" y="531"/>
                </a:cubicBezTo>
                <a:cubicBezTo>
                  <a:pt x="363" y="559"/>
                  <a:pt x="294" y="573"/>
                  <a:pt x="205" y="575"/>
                </a:cubicBezTo>
                <a:cubicBezTo>
                  <a:pt x="204" y="575"/>
                  <a:pt x="203" y="575"/>
                  <a:pt x="202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3" name=""/>
          <p:cNvSpPr/>
          <p:nvPr/>
        </p:nvSpPr>
        <p:spPr>
          <a:xfrm>
            <a:off x="1442160" y="9173160"/>
            <a:ext cx="322200" cy="341640"/>
          </a:xfrm>
          <a:custGeom>
            <a:avLst/>
            <a:gdLst/>
            <a:ahLst/>
            <a:rect l="0" t="0" r="r" b="b"/>
            <a:pathLst>
              <a:path w="895" h="949">
                <a:moveTo>
                  <a:pt x="439" y="35"/>
                </a:moveTo>
                <a:cubicBezTo>
                  <a:pt x="394" y="35"/>
                  <a:pt x="348" y="44"/>
                  <a:pt x="305" y="61"/>
                </a:cubicBezTo>
                <a:cubicBezTo>
                  <a:pt x="94" y="145"/>
                  <a:pt x="11" y="386"/>
                  <a:pt x="41" y="580"/>
                </a:cubicBezTo>
                <a:cubicBezTo>
                  <a:pt x="57" y="689"/>
                  <a:pt x="107" y="780"/>
                  <a:pt x="182" y="836"/>
                </a:cubicBezTo>
                <a:cubicBezTo>
                  <a:pt x="254" y="889"/>
                  <a:pt x="351" y="918"/>
                  <a:pt x="454" y="914"/>
                </a:cubicBezTo>
                <a:cubicBezTo>
                  <a:pt x="748" y="905"/>
                  <a:pt x="857" y="712"/>
                  <a:pt x="861" y="548"/>
                </a:cubicBezTo>
                <a:cubicBezTo>
                  <a:pt x="864" y="405"/>
                  <a:pt x="808" y="253"/>
                  <a:pt x="714" y="154"/>
                </a:cubicBezTo>
                <a:cubicBezTo>
                  <a:pt x="642" y="77"/>
                  <a:pt x="541" y="35"/>
                  <a:pt x="439" y="35"/>
                </a:cubicBezTo>
                <a:moveTo>
                  <a:pt x="439" y="949"/>
                </a:moveTo>
                <a:cubicBezTo>
                  <a:pt x="334" y="949"/>
                  <a:pt x="236" y="919"/>
                  <a:pt x="161" y="864"/>
                </a:cubicBezTo>
                <a:cubicBezTo>
                  <a:pt x="79" y="802"/>
                  <a:pt x="24" y="704"/>
                  <a:pt x="6" y="585"/>
                </a:cubicBezTo>
                <a:cubicBezTo>
                  <a:pt x="-25" y="377"/>
                  <a:pt x="64" y="120"/>
                  <a:pt x="292" y="29"/>
                </a:cubicBezTo>
                <a:cubicBezTo>
                  <a:pt x="445" y="-33"/>
                  <a:pt x="625" y="8"/>
                  <a:pt x="740" y="130"/>
                </a:cubicBezTo>
                <a:cubicBezTo>
                  <a:pt x="841" y="238"/>
                  <a:pt x="899" y="394"/>
                  <a:pt x="895" y="549"/>
                </a:cubicBezTo>
                <a:cubicBezTo>
                  <a:pt x="891" y="728"/>
                  <a:pt x="774" y="939"/>
                  <a:pt x="456" y="949"/>
                </a:cubicBezTo>
                <a:cubicBezTo>
                  <a:pt x="450" y="949"/>
                  <a:pt x="444" y="949"/>
                  <a:pt x="439" y="94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4" name=""/>
          <p:cNvSpPr/>
          <p:nvPr/>
        </p:nvSpPr>
        <p:spPr>
          <a:xfrm>
            <a:off x="-96840" y="91962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860" y="532"/>
                </a:moveTo>
                <a:cubicBezTo>
                  <a:pt x="864" y="387"/>
                  <a:pt x="810" y="232"/>
                  <a:pt x="709" y="124"/>
                </a:cubicBezTo>
                <a:cubicBezTo>
                  <a:pt x="607" y="16"/>
                  <a:pt x="437" y="-36"/>
                  <a:pt x="280" y="27"/>
                </a:cubicBezTo>
                <a:cubicBezTo>
                  <a:pt x="56" y="117"/>
                  <a:pt x="-23" y="371"/>
                  <a:pt x="5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2" y="891"/>
                  <a:pt x="333" y="916"/>
                  <a:pt x="436" y="913"/>
                </a:cubicBezTo>
                <a:cubicBezTo>
                  <a:pt x="764" y="904"/>
                  <a:pt x="857" y="679"/>
                  <a:pt x="860" y="53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5" name=""/>
          <p:cNvSpPr/>
          <p:nvPr/>
        </p:nvSpPr>
        <p:spPr>
          <a:xfrm>
            <a:off x="60120" y="93654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1" y="0"/>
                </a:moveTo>
                <a:cubicBezTo>
                  <a:pt x="2" y="-1"/>
                  <a:pt x="5" y="0"/>
                  <a:pt x="5" y="1"/>
                </a:cubicBezTo>
                <a:cubicBezTo>
                  <a:pt x="6" y="2"/>
                  <a:pt x="5" y="4"/>
                  <a:pt x="4" y="5"/>
                </a:cubicBezTo>
                <a:cubicBezTo>
                  <a:pt x="2" y="5"/>
                  <a:pt x="1" y="5"/>
                  <a:pt x="0" y="4"/>
                </a:cubicBezTo>
                <a:cubicBezTo>
                  <a:pt x="0" y="2"/>
                  <a:pt x="0" y="0"/>
                  <a:pt x="1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6" name=""/>
          <p:cNvSpPr/>
          <p:nvPr/>
        </p:nvSpPr>
        <p:spPr>
          <a:xfrm>
            <a:off x="-22320" y="922608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51" y="35"/>
                </a:moveTo>
                <a:cubicBezTo>
                  <a:pt x="223" y="35"/>
                  <a:pt x="195" y="40"/>
                  <a:pt x="176" y="49"/>
                </a:cubicBezTo>
                <a:cubicBezTo>
                  <a:pt x="115" y="79"/>
                  <a:pt x="68" y="131"/>
                  <a:pt x="51" y="188"/>
                </a:cubicBezTo>
                <a:cubicBezTo>
                  <a:pt x="21" y="291"/>
                  <a:pt x="31" y="365"/>
                  <a:pt x="88" y="444"/>
                </a:cubicBezTo>
                <a:lnTo>
                  <a:pt x="98" y="459"/>
                </a:lnTo>
                <a:cubicBezTo>
                  <a:pt x="126" y="498"/>
                  <a:pt x="158" y="543"/>
                  <a:pt x="203" y="541"/>
                </a:cubicBezTo>
                <a:cubicBezTo>
                  <a:pt x="287" y="538"/>
                  <a:pt x="352" y="525"/>
                  <a:pt x="406" y="500"/>
                </a:cubicBezTo>
                <a:lnTo>
                  <a:pt x="413" y="516"/>
                </a:lnTo>
                <a:lnTo>
                  <a:pt x="406" y="500"/>
                </a:lnTo>
                <a:cubicBezTo>
                  <a:pt x="439" y="484"/>
                  <a:pt x="460" y="436"/>
                  <a:pt x="464" y="368"/>
                </a:cubicBezTo>
                <a:cubicBezTo>
                  <a:pt x="471" y="258"/>
                  <a:pt x="428" y="107"/>
                  <a:pt x="347" y="56"/>
                </a:cubicBezTo>
                <a:cubicBezTo>
                  <a:pt x="326" y="42"/>
                  <a:pt x="288" y="35"/>
                  <a:pt x="251" y="35"/>
                </a:cubicBezTo>
                <a:moveTo>
                  <a:pt x="201" y="575"/>
                </a:moveTo>
                <a:cubicBezTo>
                  <a:pt x="138" y="575"/>
                  <a:pt x="98" y="520"/>
                  <a:pt x="70" y="479"/>
                </a:cubicBezTo>
                <a:lnTo>
                  <a:pt x="60" y="465"/>
                </a:lnTo>
                <a:cubicBezTo>
                  <a:pt x="-3" y="377"/>
                  <a:pt x="-16" y="291"/>
                  <a:pt x="18" y="178"/>
                </a:cubicBezTo>
                <a:cubicBezTo>
                  <a:pt x="38" y="112"/>
                  <a:pt x="91" y="52"/>
                  <a:pt x="161" y="18"/>
                </a:cubicBezTo>
                <a:cubicBezTo>
                  <a:pt x="215" y="-9"/>
                  <a:pt x="317" y="-4"/>
                  <a:pt x="366" y="27"/>
                </a:cubicBezTo>
                <a:cubicBezTo>
                  <a:pt x="459" y="85"/>
                  <a:pt x="507" y="248"/>
                  <a:pt x="499" y="371"/>
                </a:cubicBezTo>
                <a:cubicBezTo>
                  <a:pt x="494" y="453"/>
                  <a:pt x="466" y="510"/>
                  <a:pt x="420" y="531"/>
                </a:cubicBezTo>
                <a:cubicBezTo>
                  <a:pt x="362" y="559"/>
                  <a:pt x="293" y="573"/>
                  <a:pt x="204" y="575"/>
                </a:cubicBezTo>
                <a:cubicBezTo>
                  <a:pt x="203" y="575"/>
                  <a:pt x="202" y="575"/>
                  <a:pt x="201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7" name=""/>
          <p:cNvSpPr/>
          <p:nvPr/>
        </p:nvSpPr>
        <p:spPr>
          <a:xfrm>
            <a:off x="-97200" y="915516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38" y="34"/>
                </a:moveTo>
                <a:cubicBezTo>
                  <a:pt x="393" y="34"/>
                  <a:pt x="347" y="43"/>
                  <a:pt x="304" y="60"/>
                </a:cubicBezTo>
                <a:cubicBezTo>
                  <a:pt x="93" y="145"/>
                  <a:pt x="11" y="385"/>
                  <a:pt x="40" y="578"/>
                </a:cubicBezTo>
                <a:cubicBezTo>
                  <a:pt x="56" y="688"/>
                  <a:pt x="106" y="779"/>
                  <a:pt x="181" y="835"/>
                </a:cubicBezTo>
                <a:cubicBezTo>
                  <a:pt x="253" y="888"/>
                  <a:pt x="350" y="917"/>
                  <a:pt x="453" y="913"/>
                </a:cubicBezTo>
                <a:cubicBezTo>
                  <a:pt x="748" y="904"/>
                  <a:pt x="857" y="711"/>
                  <a:pt x="860" y="548"/>
                </a:cubicBezTo>
                <a:cubicBezTo>
                  <a:pt x="864" y="404"/>
                  <a:pt x="808" y="253"/>
                  <a:pt x="713" y="153"/>
                </a:cubicBezTo>
                <a:cubicBezTo>
                  <a:pt x="641" y="76"/>
                  <a:pt x="540" y="34"/>
                  <a:pt x="438" y="34"/>
                </a:cubicBezTo>
                <a:moveTo>
                  <a:pt x="438" y="948"/>
                </a:moveTo>
                <a:cubicBezTo>
                  <a:pt x="332" y="948"/>
                  <a:pt x="234" y="918"/>
                  <a:pt x="160" y="863"/>
                </a:cubicBezTo>
                <a:cubicBezTo>
                  <a:pt x="78" y="802"/>
                  <a:pt x="23" y="703"/>
                  <a:pt x="6" y="583"/>
                </a:cubicBezTo>
                <a:cubicBezTo>
                  <a:pt x="-25" y="376"/>
                  <a:pt x="63" y="119"/>
                  <a:pt x="291" y="28"/>
                </a:cubicBezTo>
                <a:cubicBezTo>
                  <a:pt x="444" y="-33"/>
                  <a:pt x="624" y="7"/>
                  <a:pt x="739" y="129"/>
                </a:cubicBezTo>
                <a:cubicBezTo>
                  <a:pt x="841" y="237"/>
                  <a:pt x="899" y="393"/>
                  <a:pt x="895" y="548"/>
                </a:cubicBezTo>
                <a:cubicBezTo>
                  <a:pt x="891" y="727"/>
                  <a:pt x="773" y="938"/>
                  <a:pt x="454" y="948"/>
                </a:cubicBezTo>
                <a:cubicBezTo>
                  <a:pt x="449" y="948"/>
                  <a:pt x="443" y="948"/>
                  <a:pt x="438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8" name=""/>
          <p:cNvSpPr/>
          <p:nvPr/>
        </p:nvSpPr>
        <p:spPr>
          <a:xfrm>
            <a:off x="2637000" y="738396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0" y="382"/>
                </a:moveTo>
                <a:cubicBezTo>
                  <a:pt x="-3" y="526"/>
                  <a:pt x="50" y="682"/>
                  <a:pt x="151" y="789"/>
                </a:cubicBezTo>
                <a:cubicBezTo>
                  <a:pt x="253" y="897"/>
                  <a:pt x="423" y="950"/>
                  <a:pt x="580" y="886"/>
                </a:cubicBezTo>
                <a:cubicBezTo>
                  <a:pt x="803" y="797"/>
                  <a:pt x="884" y="543"/>
                  <a:pt x="856" y="349"/>
                </a:cubicBezTo>
                <a:cubicBezTo>
                  <a:pt x="841" y="248"/>
                  <a:pt x="794" y="147"/>
                  <a:pt x="707" y="82"/>
                </a:cubicBezTo>
                <a:cubicBezTo>
                  <a:pt x="628" y="24"/>
                  <a:pt x="527" y="-3"/>
                  <a:pt x="423" y="0"/>
                </a:cubicBezTo>
                <a:cubicBezTo>
                  <a:pt x="97" y="11"/>
                  <a:pt x="4" y="236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9" name=""/>
          <p:cNvSpPr/>
          <p:nvPr/>
        </p:nvSpPr>
        <p:spPr>
          <a:xfrm>
            <a:off x="2787840" y="754164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3" y="5"/>
                </a:moveTo>
                <a:cubicBezTo>
                  <a:pt x="2" y="7"/>
                  <a:pt x="0" y="5"/>
                  <a:pt x="0" y="4"/>
                </a:cubicBezTo>
                <a:cubicBezTo>
                  <a:pt x="-1" y="3"/>
                  <a:pt x="0" y="2"/>
                  <a:pt x="2" y="0"/>
                </a:cubicBezTo>
                <a:cubicBezTo>
                  <a:pt x="3" y="0"/>
                  <a:pt x="4" y="0"/>
                  <a:pt x="5" y="2"/>
                </a:cubicBezTo>
                <a:cubicBezTo>
                  <a:pt x="5" y="4"/>
                  <a:pt x="5" y="5"/>
                  <a:pt x="3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0" name=""/>
          <p:cNvSpPr/>
          <p:nvPr/>
        </p:nvSpPr>
        <p:spPr>
          <a:xfrm>
            <a:off x="2692440" y="7476120"/>
            <a:ext cx="179640" cy="207000"/>
          </a:xfrm>
          <a:custGeom>
            <a:avLst/>
            <a:gdLst/>
            <a:ahLst/>
            <a:rect l="0" t="0" r="r" b="b"/>
            <a:pathLst>
              <a:path w="499" h="575">
                <a:moveTo>
                  <a:pt x="299" y="34"/>
                </a:moveTo>
                <a:cubicBezTo>
                  <a:pt x="298" y="34"/>
                  <a:pt x="297" y="34"/>
                  <a:pt x="297" y="34"/>
                </a:cubicBezTo>
                <a:cubicBezTo>
                  <a:pt x="212" y="37"/>
                  <a:pt x="148" y="50"/>
                  <a:pt x="94" y="75"/>
                </a:cubicBezTo>
                <a:cubicBezTo>
                  <a:pt x="61" y="91"/>
                  <a:pt x="39" y="138"/>
                  <a:pt x="35" y="207"/>
                </a:cubicBezTo>
                <a:cubicBezTo>
                  <a:pt x="29" y="317"/>
                  <a:pt x="71" y="468"/>
                  <a:pt x="152" y="519"/>
                </a:cubicBezTo>
                <a:cubicBezTo>
                  <a:pt x="191" y="544"/>
                  <a:pt x="281" y="547"/>
                  <a:pt x="324" y="526"/>
                </a:cubicBezTo>
                <a:cubicBezTo>
                  <a:pt x="385" y="496"/>
                  <a:pt x="431" y="444"/>
                  <a:pt x="448" y="387"/>
                </a:cubicBezTo>
                <a:cubicBezTo>
                  <a:pt x="479" y="284"/>
                  <a:pt x="469" y="210"/>
                  <a:pt x="412" y="130"/>
                </a:cubicBezTo>
                <a:lnTo>
                  <a:pt x="402" y="116"/>
                </a:lnTo>
                <a:cubicBezTo>
                  <a:pt x="375" y="78"/>
                  <a:pt x="344" y="34"/>
                  <a:pt x="299" y="34"/>
                </a:cubicBezTo>
                <a:moveTo>
                  <a:pt x="248" y="575"/>
                </a:moveTo>
                <a:cubicBezTo>
                  <a:pt x="205" y="575"/>
                  <a:pt x="161" y="566"/>
                  <a:pt x="134" y="548"/>
                </a:cubicBezTo>
                <a:cubicBezTo>
                  <a:pt x="41" y="490"/>
                  <a:pt x="-7" y="328"/>
                  <a:pt x="1" y="205"/>
                </a:cubicBezTo>
                <a:cubicBezTo>
                  <a:pt x="6" y="122"/>
                  <a:pt x="34" y="65"/>
                  <a:pt x="79" y="44"/>
                </a:cubicBezTo>
                <a:cubicBezTo>
                  <a:pt x="137" y="16"/>
                  <a:pt x="206" y="2"/>
                  <a:pt x="296" y="0"/>
                </a:cubicBezTo>
                <a:cubicBezTo>
                  <a:pt x="297" y="0"/>
                  <a:pt x="298" y="0"/>
                  <a:pt x="299" y="0"/>
                </a:cubicBezTo>
                <a:cubicBezTo>
                  <a:pt x="362" y="0"/>
                  <a:pt x="401" y="55"/>
                  <a:pt x="430" y="96"/>
                </a:cubicBezTo>
                <a:lnTo>
                  <a:pt x="440" y="110"/>
                </a:lnTo>
                <a:cubicBezTo>
                  <a:pt x="503" y="198"/>
                  <a:pt x="515" y="284"/>
                  <a:pt x="481" y="397"/>
                </a:cubicBezTo>
                <a:cubicBezTo>
                  <a:pt x="462" y="463"/>
                  <a:pt x="409" y="523"/>
                  <a:pt x="339" y="557"/>
                </a:cubicBezTo>
                <a:cubicBezTo>
                  <a:pt x="315" y="569"/>
                  <a:pt x="282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1" name=""/>
          <p:cNvSpPr/>
          <p:nvPr/>
        </p:nvSpPr>
        <p:spPr>
          <a:xfrm>
            <a:off x="2625120" y="7412400"/>
            <a:ext cx="322200" cy="341280"/>
          </a:xfrm>
          <a:custGeom>
            <a:avLst/>
            <a:gdLst/>
            <a:ahLst/>
            <a:rect l="0" t="0" r="r" b="b"/>
            <a:pathLst>
              <a:path w="895" h="948">
                <a:moveTo>
                  <a:pt x="457" y="35"/>
                </a:moveTo>
                <a:cubicBezTo>
                  <a:pt x="452" y="35"/>
                  <a:pt x="447" y="35"/>
                  <a:pt x="441" y="35"/>
                </a:cubicBezTo>
                <a:cubicBezTo>
                  <a:pt x="147" y="44"/>
                  <a:pt x="38" y="237"/>
                  <a:pt x="34" y="400"/>
                </a:cubicBezTo>
                <a:cubicBezTo>
                  <a:pt x="31" y="543"/>
                  <a:pt x="87" y="696"/>
                  <a:pt x="181" y="795"/>
                </a:cubicBezTo>
                <a:cubicBezTo>
                  <a:pt x="286" y="907"/>
                  <a:pt x="451" y="944"/>
                  <a:pt x="591" y="888"/>
                </a:cubicBezTo>
                <a:cubicBezTo>
                  <a:pt x="802" y="804"/>
                  <a:pt x="883" y="562"/>
                  <a:pt x="855" y="369"/>
                </a:cubicBezTo>
                <a:cubicBezTo>
                  <a:pt x="839" y="260"/>
                  <a:pt x="789" y="169"/>
                  <a:pt x="714" y="113"/>
                </a:cubicBezTo>
                <a:cubicBezTo>
                  <a:pt x="646" y="62"/>
                  <a:pt x="555" y="35"/>
                  <a:pt x="457" y="35"/>
                </a:cubicBezTo>
                <a:moveTo>
                  <a:pt x="456" y="948"/>
                </a:moveTo>
                <a:cubicBezTo>
                  <a:pt x="346" y="948"/>
                  <a:pt x="234" y="903"/>
                  <a:pt x="155" y="819"/>
                </a:cubicBezTo>
                <a:cubicBezTo>
                  <a:pt x="54" y="711"/>
                  <a:pt x="-4" y="554"/>
                  <a:pt x="0" y="399"/>
                </a:cubicBezTo>
                <a:cubicBezTo>
                  <a:pt x="4" y="221"/>
                  <a:pt x="121" y="10"/>
                  <a:pt x="440" y="0"/>
                </a:cubicBezTo>
                <a:cubicBezTo>
                  <a:pt x="552" y="-3"/>
                  <a:pt x="656" y="27"/>
                  <a:pt x="734" y="85"/>
                </a:cubicBezTo>
                <a:cubicBezTo>
                  <a:pt x="817" y="147"/>
                  <a:pt x="872" y="246"/>
                  <a:pt x="889" y="364"/>
                </a:cubicBezTo>
                <a:cubicBezTo>
                  <a:pt x="920" y="571"/>
                  <a:pt x="831" y="829"/>
                  <a:pt x="604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2" name=""/>
          <p:cNvSpPr/>
          <p:nvPr/>
        </p:nvSpPr>
        <p:spPr>
          <a:xfrm>
            <a:off x="1857960" y="7722000"/>
            <a:ext cx="309960" cy="328680"/>
          </a:xfrm>
          <a:custGeom>
            <a:avLst/>
            <a:gdLst/>
            <a:ahLst/>
            <a:rect l="0" t="0" r="r" b="b"/>
            <a:pathLst>
              <a:path w="861" h="913">
                <a:moveTo>
                  <a:pt x="0" y="382"/>
                </a:moveTo>
                <a:cubicBezTo>
                  <a:pt x="-4" y="525"/>
                  <a:pt x="50" y="681"/>
                  <a:pt x="151" y="788"/>
                </a:cubicBezTo>
                <a:cubicBezTo>
                  <a:pt x="253" y="897"/>
                  <a:pt x="422" y="949"/>
                  <a:pt x="580" y="886"/>
                </a:cubicBezTo>
                <a:cubicBezTo>
                  <a:pt x="804" y="796"/>
                  <a:pt x="884" y="542"/>
                  <a:pt x="855" y="349"/>
                </a:cubicBezTo>
                <a:cubicBezTo>
                  <a:pt x="840" y="248"/>
                  <a:pt x="795" y="147"/>
                  <a:pt x="707" y="82"/>
                </a:cubicBezTo>
                <a:cubicBezTo>
                  <a:pt x="628" y="23"/>
                  <a:pt x="527" y="-3"/>
                  <a:pt x="424" y="0"/>
                </a:cubicBezTo>
                <a:cubicBezTo>
                  <a:pt x="97" y="10"/>
                  <a:pt x="3" y="235"/>
                  <a:pt x="0" y="382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3" name=""/>
          <p:cNvSpPr/>
          <p:nvPr/>
        </p:nvSpPr>
        <p:spPr>
          <a:xfrm>
            <a:off x="2008800" y="788004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4" y="5"/>
                </a:moveTo>
                <a:cubicBezTo>
                  <a:pt x="3" y="5"/>
                  <a:pt x="0" y="5"/>
                  <a:pt x="0" y="4"/>
                </a:cubicBezTo>
                <a:cubicBezTo>
                  <a:pt x="-1" y="3"/>
                  <a:pt x="0" y="0"/>
                  <a:pt x="1" y="0"/>
                </a:cubicBezTo>
                <a:cubicBezTo>
                  <a:pt x="3" y="-1"/>
                  <a:pt x="5" y="0"/>
                  <a:pt x="5" y="2"/>
                </a:cubicBezTo>
                <a:cubicBezTo>
                  <a:pt x="6" y="3"/>
                  <a:pt x="5" y="4"/>
                  <a:pt x="4" y="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4" name=""/>
          <p:cNvSpPr/>
          <p:nvPr/>
        </p:nvSpPr>
        <p:spPr>
          <a:xfrm>
            <a:off x="1913040" y="7814160"/>
            <a:ext cx="180000" cy="207000"/>
          </a:xfrm>
          <a:custGeom>
            <a:avLst/>
            <a:gdLst/>
            <a:ahLst/>
            <a:rect l="0" t="0" r="r" b="b"/>
            <a:pathLst>
              <a:path w="500" h="575">
                <a:moveTo>
                  <a:pt x="298" y="35"/>
                </a:moveTo>
                <a:cubicBezTo>
                  <a:pt x="298" y="35"/>
                  <a:pt x="297" y="35"/>
                  <a:pt x="296" y="35"/>
                </a:cubicBezTo>
                <a:cubicBezTo>
                  <a:pt x="212" y="37"/>
                  <a:pt x="148" y="50"/>
                  <a:pt x="95" y="76"/>
                </a:cubicBezTo>
                <a:cubicBezTo>
                  <a:pt x="61" y="91"/>
                  <a:pt x="40" y="139"/>
                  <a:pt x="36" y="206"/>
                </a:cubicBezTo>
                <a:cubicBezTo>
                  <a:pt x="29" y="317"/>
                  <a:pt x="72" y="468"/>
                  <a:pt x="153" y="520"/>
                </a:cubicBezTo>
                <a:cubicBezTo>
                  <a:pt x="191" y="544"/>
                  <a:pt x="280" y="548"/>
                  <a:pt x="323" y="527"/>
                </a:cubicBezTo>
                <a:cubicBezTo>
                  <a:pt x="384" y="496"/>
                  <a:pt x="432" y="444"/>
                  <a:pt x="449" y="387"/>
                </a:cubicBezTo>
                <a:cubicBezTo>
                  <a:pt x="480" y="283"/>
                  <a:pt x="469" y="209"/>
                  <a:pt x="411" y="131"/>
                </a:cubicBezTo>
                <a:lnTo>
                  <a:pt x="401" y="117"/>
                </a:lnTo>
                <a:cubicBezTo>
                  <a:pt x="374" y="78"/>
                  <a:pt x="344" y="35"/>
                  <a:pt x="298" y="35"/>
                </a:cubicBezTo>
                <a:moveTo>
                  <a:pt x="248" y="575"/>
                </a:moveTo>
                <a:cubicBezTo>
                  <a:pt x="205" y="575"/>
                  <a:pt x="162" y="566"/>
                  <a:pt x="134" y="549"/>
                </a:cubicBezTo>
                <a:cubicBezTo>
                  <a:pt x="41" y="490"/>
                  <a:pt x="-6" y="327"/>
                  <a:pt x="1" y="204"/>
                </a:cubicBezTo>
                <a:cubicBezTo>
                  <a:pt x="6" y="123"/>
                  <a:pt x="34" y="66"/>
                  <a:pt x="80" y="44"/>
                </a:cubicBezTo>
                <a:cubicBezTo>
                  <a:pt x="138" y="17"/>
                  <a:pt x="206" y="3"/>
                  <a:pt x="295" y="0"/>
                </a:cubicBezTo>
                <a:cubicBezTo>
                  <a:pt x="361" y="-2"/>
                  <a:pt x="400" y="55"/>
                  <a:pt x="431" y="97"/>
                </a:cubicBezTo>
                <a:lnTo>
                  <a:pt x="440" y="111"/>
                </a:lnTo>
                <a:cubicBezTo>
                  <a:pt x="503" y="198"/>
                  <a:pt x="516" y="283"/>
                  <a:pt x="482" y="398"/>
                </a:cubicBezTo>
                <a:cubicBezTo>
                  <a:pt x="462" y="463"/>
                  <a:pt x="408" y="523"/>
                  <a:pt x="338" y="558"/>
                </a:cubicBezTo>
                <a:cubicBezTo>
                  <a:pt x="315" y="570"/>
                  <a:pt x="281" y="575"/>
                  <a:pt x="248" y="57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5" name=""/>
          <p:cNvSpPr/>
          <p:nvPr/>
        </p:nvSpPr>
        <p:spPr>
          <a:xfrm>
            <a:off x="1845720" y="775080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57" y="34"/>
                </a:moveTo>
                <a:cubicBezTo>
                  <a:pt x="451" y="34"/>
                  <a:pt x="446" y="34"/>
                  <a:pt x="441" y="35"/>
                </a:cubicBezTo>
                <a:cubicBezTo>
                  <a:pt x="147" y="43"/>
                  <a:pt x="38" y="236"/>
                  <a:pt x="35" y="399"/>
                </a:cubicBezTo>
                <a:cubicBezTo>
                  <a:pt x="31" y="543"/>
                  <a:pt x="87" y="694"/>
                  <a:pt x="181" y="795"/>
                </a:cubicBezTo>
                <a:cubicBezTo>
                  <a:pt x="286" y="906"/>
                  <a:pt x="450" y="943"/>
                  <a:pt x="590" y="887"/>
                </a:cubicBezTo>
                <a:cubicBezTo>
                  <a:pt x="802" y="803"/>
                  <a:pt x="884" y="562"/>
                  <a:pt x="855" y="368"/>
                </a:cubicBezTo>
                <a:cubicBezTo>
                  <a:pt x="839" y="259"/>
                  <a:pt x="789" y="168"/>
                  <a:pt x="714" y="113"/>
                </a:cubicBezTo>
                <a:cubicBezTo>
                  <a:pt x="645" y="62"/>
                  <a:pt x="554" y="34"/>
                  <a:pt x="457" y="34"/>
                </a:cubicBezTo>
                <a:moveTo>
                  <a:pt x="456" y="948"/>
                </a:moveTo>
                <a:cubicBezTo>
                  <a:pt x="345" y="948"/>
                  <a:pt x="235" y="902"/>
                  <a:pt x="156" y="818"/>
                </a:cubicBezTo>
                <a:cubicBezTo>
                  <a:pt x="55" y="711"/>
                  <a:pt x="-4" y="553"/>
                  <a:pt x="0" y="398"/>
                </a:cubicBezTo>
                <a:cubicBezTo>
                  <a:pt x="4" y="220"/>
                  <a:pt x="122" y="9"/>
                  <a:pt x="440" y="0"/>
                </a:cubicBezTo>
                <a:cubicBezTo>
                  <a:pt x="552" y="-3"/>
                  <a:pt x="656" y="27"/>
                  <a:pt x="735" y="85"/>
                </a:cubicBezTo>
                <a:cubicBezTo>
                  <a:pt x="817" y="146"/>
                  <a:pt x="872" y="245"/>
                  <a:pt x="890" y="363"/>
                </a:cubicBezTo>
                <a:cubicBezTo>
                  <a:pt x="920" y="570"/>
                  <a:pt x="832" y="829"/>
                  <a:pt x="603" y="920"/>
                </a:cubicBezTo>
                <a:cubicBezTo>
                  <a:pt x="556" y="939"/>
                  <a:pt x="506" y="948"/>
                  <a:pt x="456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6" name=""/>
          <p:cNvSpPr/>
          <p:nvPr/>
        </p:nvSpPr>
        <p:spPr>
          <a:xfrm>
            <a:off x="188640" y="8695440"/>
            <a:ext cx="330480" cy="312480"/>
          </a:xfrm>
          <a:custGeom>
            <a:avLst/>
            <a:gdLst/>
            <a:ahLst/>
            <a:rect l="0" t="0" r="r" b="b"/>
            <a:pathLst>
              <a:path w="918" h="868">
                <a:moveTo>
                  <a:pt x="224" y="815"/>
                </a:moveTo>
                <a:cubicBezTo>
                  <a:pt x="354" y="875"/>
                  <a:pt x="518" y="888"/>
                  <a:pt x="657" y="838"/>
                </a:cubicBezTo>
                <a:cubicBezTo>
                  <a:pt x="796" y="788"/>
                  <a:pt x="913" y="654"/>
                  <a:pt x="918" y="483"/>
                </a:cubicBezTo>
                <a:cubicBezTo>
                  <a:pt x="925" y="243"/>
                  <a:pt x="723" y="68"/>
                  <a:pt x="534" y="17"/>
                </a:cubicBezTo>
                <a:cubicBezTo>
                  <a:pt x="435" y="-9"/>
                  <a:pt x="325" y="-8"/>
                  <a:pt x="230" y="46"/>
                </a:cubicBezTo>
                <a:cubicBezTo>
                  <a:pt x="145" y="95"/>
                  <a:pt x="81" y="178"/>
                  <a:pt x="42" y="274"/>
                </a:cubicBezTo>
                <a:cubicBezTo>
                  <a:pt x="-80" y="578"/>
                  <a:pt x="90" y="753"/>
                  <a:pt x="224" y="815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7" name=""/>
          <p:cNvSpPr/>
          <p:nvPr/>
        </p:nvSpPr>
        <p:spPr>
          <a:xfrm>
            <a:off x="200520" y="8716320"/>
            <a:ext cx="342720" cy="325080"/>
          </a:xfrm>
          <a:custGeom>
            <a:avLst/>
            <a:gdLst/>
            <a:ahLst/>
            <a:rect l="0" t="0" r="r" b="b"/>
            <a:pathLst>
              <a:path w="952" h="903">
                <a:moveTo>
                  <a:pt x="428" y="35"/>
                </a:moveTo>
                <a:cubicBezTo>
                  <a:pt x="365" y="35"/>
                  <a:pt x="306" y="49"/>
                  <a:pt x="255" y="78"/>
                </a:cubicBezTo>
                <a:cubicBezTo>
                  <a:pt x="178" y="123"/>
                  <a:pt x="114" y="200"/>
                  <a:pt x="75" y="297"/>
                </a:cubicBezTo>
                <a:cubicBezTo>
                  <a:pt x="-34" y="570"/>
                  <a:pt x="100" y="747"/>
                  <a:pt x="247" y="816"/>
                </a:cubicBezTo>
                <a:cubicBezTo>
                  <a:pt x="378" y="876"/>
                  <a:pt x="539" y="885"/>
                  <a:pt x="667" y="839"/>
                </a:cubicBezTo>
                <a:cubicBezTo>
                  <a:pt x="812" y="787"/>
                  <a:pt x="913" y="651"/>
                  <a:pt x="917" y="499"/>
                </a:cubicBezTo>
                <a:cubicBezTo>
                  <a:pt x="924" y="272"/>
                  <a:pt x="735" y="102"/>
                  <a:pt x="546" y="51"/>
                </a:cubicBezTo>
                <a:cubicBezTo>
                  <a:pt x="506" y="40"/>
                  <a:pt x="466" y="35"/>
                  <a:pt x="428" y="35"/>
                </a:cubicBezTo>
                <a:moveTo>
                  <a:pt x="490" y="903"/>
                </a:moveTo>
                <a:cubicBezTo>
                  <a:pt x="402" y="903"/>
                  <a:pt x="313" y="884"/>
                  <a:pt x="233" y="847"/>
                </a:cubicBezTo>
                <a:cubicBezTo>
                  <a:pt x="71" y="772"/>
                  <a:pt x="-75" y="579"/>
                  <a:pt x="43" y="284"/>
                </a:cubicBezTo>
                <a:cubicBezTo>
                  <a:pt x="84" y="180"/>
                  <a:pt x="154" y="97"/>
                  <a:pt x="238" y="48"/>
                </a:cubicBezTo>
                <a:cubicBezTo>
                  <a:pt x="327" y="-3"/>
                  <a:pt x="440" y="-14"/>
                  <a:pt x="555" y="17"/>
                </a:cubicBezTo>
                <a:cubicBezTo>
                  <a:pt x="757" y="72"/>
                  <a:pt x="959" y="255"/>
                  <a:pt x="952" y="500"/>
                </a:cubicBezTo>
                <a:cubicBezTo>
                  <a:pt x="947" y="666"/>
                  <a:pt x="837" y="815"/>
                  <a:pt x="679" y="871"/>
                </a:cubicBezTo>
                <a:cubicBezTo>
                  <a:pt x="620" y="893"/>
                  <a:pt x="555" y="903"/>
                  <a:pt x="490" y="903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8" name=""/>
          <p:cNvSpPr/>
          <p:nvPr/>
        </p:nvSpPr>
        <p:spPr>
          <a:xfrm>
            <a:off x="263880" y="8795160"/>
            <a:ext cx="206640" cy="180720"/>
          </a:xfrm>
          <a:custGeom>
            <a:avLst/>
            <a:gdLst/>
            <a:ahLst/>
            <a:rect l="0" t="0" r="r" b="b"/>
            <a:pathLst>
              <a:path w="574" h="502">
                <a:moveTo>
                  <a:pt x="35" y="311"/>
                </a:moveTo>
                <a:cubicBezTo>
                  <a:pt x="36" y="349"/>
                  <a:pt x="71" y="388"/>
                  <a:pt x="132" y="418"/>
                </a:cubicBezTo>
                <a:cubicBezTo>
                  <a:pt x="230" y="469"/>
                  <a:pt x="386" y="490"/>
                  <a:pt x="465" y="436"/>
                </a:cubicBezTo>
                <a:cubicBezTo>
                  <a:pt x="503" y="410"/>
                  <a:pt x="542" y="330"/>
                  <a:pt x="539" y="281"/>
                </a:cubicBezTo>
                <a:cubicBezTo>
                  <a:pt x="536" y="213"/>
                  <a:pt x="507" y="150"/>
                  <a:pt x="462" y="112"/>
                </a:cubicBezTo>
                <a:cubicBezTo>
                  <a:pt x="379" y="42"/>
                  <a:pt x="307" y="22"/>
                  <a:pt x="213" y="43"/>
                </a:cubicBezTo>
                <a:lnTo>
                  <a:pt x="196" y="47"/>
                </a:lnTo>
                <a:cubicBezTo>
                  <a:pt x="149" y="56"/>
                  <a:pt x="95" y="67"/>
                  <a:pt x="78" y="110"/>
                </a:cubicBezTo>
                <a:cubicBezTo>
                  <a:pt x="46" y="188"/>
                  <a:pt x="33" y="252"/>
                  <a:pt x="35" y="311"/>
                </a:cubicBezTo>
                <a:moveTo>
                  <a:pt x="337" y="502"/>
                </a:moveTo>
                <a:cubicBezTo>
                  <a:pt x="261" y="502"/>
                  <a:pt x="179" y="481"/>
                  <a:pt x="115" y="449"/>
                </a:cubicBezTo>
                <a:cubicBezTo>
                  <a:pt x="42" y="412"/>
                  <a:pt x="1" y="364"/>
                  <a:pt x="0" y="312"/>
                </a:cubicBezTo>
                <a:cubicBezTo>
                  <a:pt x="-2" y="248"/>
                  <a:pt x="12" y="180"/>
                  <a:pt x="45" y="98"/>
                </a:cubicBezTo>
                <a:cubicBezTo>
                  <a:pt x="69" y="37"/>
                  <a:pt x="139" y="23"/>
                  <a:pt x="189" y="13"/>
                </a:cubicBezTo>
                <a:lnTo>
                  <a:pt x="205" y="9"/>
                </a:lnTo>
                <a:cubicBezTo>
                  <a:pt x="310" y="-14"/>
                  <a:pt x="394" y="9"/>
                  <a:pt x="484" y="85"/>
                </a:cubicBezTo>
                <a:cubicBezTo>
                  <a:pt x="537" y="130"/>
                  <a:pt x="570" y="202"/>
                  <a:pt x="574" y="280"/>
                </a:cubicBezTo>
                <a:cubicBezTo>
                  <a:pt x="577" y="341"/>
                  <a:pt x="533" y="432"/>
                  <a:pt x="485" y="464"/>
                </a:cubicBezTo>
                <a:cubicBezTo>
                  <a:pt x="446" y="491"/>
                  <a:pt x="393" y="502"/>
                  <a:pt x="337" y="502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9" name=""/>
          <p:cNvSpPr/>
          <p:nvPr/>
        </p:nvSpPr>
        <p:spPr>
          <a:xfrm>
            <a:off x="696960" y="8833680"/>
            <a:ext cx="309960" cy="329040"/>
          </a:xfrm>
          <a:custGeom>
            <a:avLst/>
            <a:gdLst/>
            <a:ahLst/>
            <a:rect l="0" t="0" r="r" b="b"/>
            <a:pathLst>
              <a:path w="861" h="914">
                <a:moveTo>
                  <a:pt x="861" y="531"/>
                </a:moveTo>
                <a:cubicBezTo>
                  <a:pt x="864" y="388"/>
                  <a:pt x="811" y="232"/>
                  <a:pt x="710" y="124"/>
                </a:cubicBezTo>
                <a:cubicBezTo>
                  <a:pt x="608" y="16"/>
                  <a:pt x="438" y="-36"/>
                  <a:pt x="281" y="27"/>
                </a:cubicBezTo>
                <a:cubicBezTo>
                  <a:pt x="57" y="117"/>
                  <a:pt x="-23" y="371"/>
                  <a:pt x="6" y="565"/>
                </a:cubicBezTo>
                <a:cubicBezTo>
                  <a:pt x="20" y="666"/>
                  <a:pt x="66" y="767"/>
                  <a:pt x="153" y="832"/>
                </a:cubicBezTo>
                <a:cubicBezTo>
                  <a:pt x="233" y="891"/>
                  <a:pt x="334" y="917"/>
                  <a:pt x="438" y="913"/>
                </a:cubicBezTo>
                <a:cubicBezTo>
                  <a:pt x="764" y="904"/>
                  <a:pt x="857" y="679"/>
                  <a:pt x="861" y="53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0" name=""/>
          <p:cNvSpPr/>
          <p:nvPr/>
        </p:nvSpPr>
        <p:spPr>
          <a:xfrm>
            <a:off x="853920" y="900288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3" y="0"/>
                </a:moveTo>
                <a:cubicBezTo>
                  <a:pt x="4" y="-1"/>
                  <a:pt x="5" y="0"/>
                  <a:pt x="6" y="1"/>
                </a:cubicBezTo>
                <a:cubicBezTo>
                  <a:pt x="6" y="3"/>
                  <a:pt x="6" y="4"/>
                  <a:pt x="4" y="5"/>
                </a:cubicBezTo>
                <a:cubicBezTo>
                  <a:pt x="3" y="5"/>
                  <a:pt x="1" y="5"/>
                  <a:pt x="0" y="4"/>
                </a:cubicBezTo>
                <a:cubicBezTo>
                  <a:pt x="0" y="3"/>
                  <a:pt x="1" y="0"/>
                  <a:pt x="3" y="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1" name=""/>
          <p:cNvSpPr/>
          <p:nvPr/>
        </p:nvSpPr>
        <p:spPr>
          <a:xfrm>
            <a:off x="771480" y="8863560"/>
            <a:ext cx="179640" cy="207360"/>
          </a:xfrm>
          <a:custGeom>
            <a:avLst/>
            <a:gdLst/>
            <a:ahLst/>
            <a:rect l="0" t="0" r="r" b="b"/>
            <a:pathLst>
              <a:path w="499" h="576">
                <a:moveTo>
                  <a:pt x="253" y="35"/>
                </a:moveTo>
                <a:cubicBezTo>
                  <a:pt x="224" y="35"/>
                  <a:pt x="196" y="40"/>
                  <a:pt x="178" y="49"/>
                </a:cubicBezTo>
                <a:cubicBezTo>
                  <a:pt x="116" y="79"/>
                  <a:pt x="69" y="131"/>
                  <a:pt x="52" y="188"/>
                </a:cubicBezTo>
                <a:cubicBezTo>
                  <a:pt x="21" y="291"/>
                  <a:pt x="32" y="366"/>
                  <a:pt x="88" y="445"/>
                </a:cubicBezTo>
                <a:lnTo>
                  <a:pt x="99" y="459"/>
                </a:lnTo>
                <a:cubicBezTo>
                  <a:pt x="127" y="498"/>
                  <a:pt x="159" y="543"/>
                  <a:pt x="204" y="541"/>
                </a:cubicBezTo>
                <a:cubicBezTo>
                  <a:pt x="289" y="538"/>
                  <a:pt x="352" y="525"/>
                  <a:pt x="406" y="500"/>
                </a:cubicBezTo>
                <a:cubicBezTo>
                  <a:pt x="439" y="485"/>
                  <a:pt x="461" y="437"/>
                  <a:pt x="465" y="370"/>
                </a:cubicBezTo>
                <a:cubicBezTo>
                  <a:pt x="472" y="258"/>
                  <a:pt x="429" y="107"/>
                  <a:pt x="348" y="56"/>
                </a:cubicBezTo>
                <a:cubicBezTo>
                  <a:pt x="326" y="42"/>
                  <a:pt x="289" y="35"/>
                  <a:pt x="253" y="35"/>
                </a:cubicBezTo>
                <a:moveTo>
                  <a:pt x="202" y="576"/>
                </a:moveTo>
                <a:cubicBezTo>
                  <a:pt x="139" y="576"/>
                  <a:pt x="100" y="520"/>
                  <a:pt x="70" y="479"/>
                </a:cubicBezTo>
                <a:lnTo>
                  <a:pt x="60" y="465"/>
                </a:lnTo>
                <a:cubicBezTo>
                  <a:pt x="-3" y="378"/>
                  <a:pt x="-15" y="291"/>
                  <a:pt x="19" y="178"/>
                </a:cubicBezTo>
                <a:cubicBezTo>
                  <a:pt x="38" y="112"/>
                  <a:pt x="92" y="52"/>
                  <a:pt x="162" y="18"/>
                </a:cubicBezTo>
                <a:cubicBezTo>
                  <a:pt x="216" y="-9"/>
                  <a:pt x="317" y="-4"/>
                  <a:pt x="366" y="27"/>
                </a:cubicBezTo>
                <a:cubicBezTo>
                  <a:pt x="459" y="86"/>
                  <a:pt x="507" y="248"/>
                  <a:pt x="499" y="372"/>
                </a:cubicBezTo>
                <a:cubicBezTo>
                  <a:pt x="494" y="453"/>
                  <a:pt x="466" y="510"/>
                  <a:pt x="421" y="532"/>
                </a:cubicBezTo>
                <a:cubicBezTo>
                  <a:pt x="363" y="559"/>
                  <a:pt x="294" y="573"/>
                  <a:pt x="205" y="576"/>
                </a:cubicBezTo>
                <a:cubicBezTo>
                  <a:pt x="204" y="576"/>
                  <a:pt x="203" y="576"/>
                  <a:pt x="202" y="576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2" name=""/>
          <p:cNvSpPr/>
          <p:nvPr/>
        </p:nvSpPr>
        <p:spPr>
          <a:xfrm>
            <a:off x="696600" y="8792640"/>
            <a:ext cx="322560" cy="341280"/>
          </a:xfrm>
          <a:custGeom>
            <a:avLst/>
            <a:gdLst/>
            <a:ahLst/>
            <a:rect l="0" t="0" r="r" b="b"/>
            <a:pathLst>
              <a:path w="896" h="948">
                <a:moveTo>
                  <a:pt x="440" y="35"/>
                </a:moveTo>
                <a:cubicBezTo>
                  <a:pt x="394" y="35"/>
                  <a:pt x="348" y="43"/>
                  <a:pt x="305" y="60"/>
                </a:cubicBezTo>
                <a:cubicBezTo>
                  <a:pt x="93" y="145"/>
                  <a:pt x="12" y="385"/>
                  <a:pt x="40" y="578"/>
                </a:cubicBezTo>
                <a:cubicBezTo>
                  <a:pt x="56" y="689"/>
                  <a:pt x="106" y="779"/>
                  <a:pt x="181" y="835"/>
                </a:cubicBezTo>
                <a:cubicBezTo>
                  <a:pt x="253" y="889"/>
                  <a:pt x="351" y="916"/>
                  <a:pt x="455" y="913"/>
                </a:cubicBezTo>
                <a:cubicBezTo>
                  <a:pt x="748" y="904"/>
                  <a:pt x="857" y="711"/>
                  <a:pt x="861" y="548"/>
                </a:cubicBezTo>
                <a:cubicBezTo>
                  <a:pt x="864" y="404"/>
                  <a:pt x="808" y="253"/>
                  <a:pt x="714" y="153"/>
                </a:cubicBezTo>
                <a:cubicBezTo>
                  <a:pt x="642" y="76"/>
                  <a:pt x="541" y="35"/>
                  <a:pt x="440" y="35"/>
                </a:cubicBezTo>
                <a:moveTo>
                  <a:pt x="439" y="948"/>
                </a:moveTo>
                <a:cubicBezTo>
                  <a:pt x="334" y="948"/>
                  <a:pt x="235" y="918"/>
                  <a:pt x="161" y="863"/>
                </a:cubicBezTo>
                <a:cubicBezTo>
                  <a:pt x="78" y="802"/>
                  <a:pt x="23" y="703"/>
                  <a:pt x="6" y="584"/>
                </a:cubicBezTo>
                <a:cubicBezTo>
                  <a:pt x="-25" y="376"/>
                  <a:pt x="64" y="119"/>
                  <a:pt x="291" y="28"/>
                </a:cubicBezTo>
                <a:cubicBezTo>
                  <a:pt x="445" y="-33"/>
                  <a:pt x="625" y="8"/>
                  <a:pt x="740" y="129"/>
                </a:cubicBezTo>
                <a:cubicBezTo>
                  <a:pt x="841" y="237"/>
                  <a:pt x="899" y="394"/>
                  <a:pt x="896" y="548"/>
                </a:cubicBezTo>
                <a:cubicBezTo>
                  <a:pt x="891" y="727"/>
                  <a:pt x="774" y="938"/>
                  <a:pt x="456" y="948"/>
                </a:cubicBezTo>
                <a:cubicBezTo>
                  <a:pt x="450" y="948"/>
                  <a:pt x="444" y="948"/>
                  <a:pt x="439" y="94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3" name=""/>
          <p:cNvSpPr/>
          <p:nvPr/>
        </p:nvSpPr>
        <p:spPr>
          <a:xfrm>
            <a:off x="1550880" y="8364240"/>
            <a:ext cx="328680" cy="320400"/>
          </a:xfrm>
          <a:custGeom>
            <a:avLst/>
            <a:gdLst/>
            <a:ahLst/>
            <a:rect l="0" t="0" r="r" b="b"/>
            <a:pathLst>
              <a:path w="913" h="890">
                <a:moveTo>
                  <a:pt x="780" y="146"/>
                </a:moveTo>
                <a:cubicBezTo>
                  <a:pt x="671" y="51"/>
                  <a:pt x="517" y="-8"/>
                  <a:pt x="370" y="1"/>
                </a:cubicBezTo>
                <a:cubicBezTo>
                  <a:pt x="222" y="9"/>
                  <a:pt x="73" y="106"/>
                  <a:pt x="20" y="267"/>
                </a:cubicBezTo>
                <a:cubicBezTo>
                  <a:pt x="-55" y="496"/>
                  <a:pt x="89" y="721"/>
                  <a:pt x="255" y="823"/>
                </a:cubicBezTo>
                <a:cubicBezTo>
                  <a:pt x="343" y="876"/>
                  <a:pt x="449" y="906"/>
                  <a:pt x="555" y="881"/>
                </a:cubicBezTo>
                <a:cubicBezTo>
                  <a:pt x="651" y="858"/>
                  <a:pt x="737" y="797"/>
                  <a:pt x="801" y="716"/>
                </a:cubicBezTo>
                <a:cubicBezTo>
                  <a:pt x="1003" y="460"/>
                  <a:pt x="890" y="243"/>
                  <a:pt x="780" y="146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4" name=""/>
          <p:cNvSpPr/>
          <p:nvPr/>
        </p:nvSpPr>
        <p:spPr>
          <a:xfrm>
            <a:off x="1716840" y="851868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0" y="1"/>
                </a:moveTo>
                <a:cubicBezTo>
                  <a:pt x="0" y="0"/>
                  <a:pt x="3" y="-1"/>
                  <a:pt x="4" y="0"/>
                </a:cubicBezTo>
                <a:cubicBezTo>
                  <a:pt x="5" y="0"/>
                  <a:pt x="5" y="1"/>
                  <a:pt x="5" y="2"/>
                </a:cubicBezTo>
                <a:cubicBezTo>
                  <a:pt x="5" y="5"/>
                  <a:pt x="4" y="5"/>
                  <a:pt x="2" y="5"/>
                </a:cubicBezTo>
                <a:cubicBezTo>
                  <a:pt x="0" y="5"/>
                  <a:pt x="0" y="2"/>
                  <a:pt x="0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5" name=""/>
          <p:cNvSpPr/>
          <p:nvPr/>
        </p:nvSpPr>
        <p:spPr>
          <a:xfrm>
            <a:off x="1595880" y="8395200"/>
            <a:ext cx="205920" cy="190440"/>
          </a:xfrm>
          <a:custGeom>
            <a:avLst/>
            <a:gdLst/>
            <a:ahLst/>
            <a:rect l="0" t="0" r="r" b="b"/>
            <a:pathLst>
              <a:path w="572" h="529">
                <a:moveTo>
                  <a:pt x="207" y="35"/>
                </a:moveTo>
                <a:cubicBezTo>
                  <a:pt x="190" y="35"/>
                  <a:pt x="173" y="37"/>
                  <a:pt x="157" y="42"/>
                </a:cubicBezTo>
                <a:cubicBezTo>
                  <a:pt x="114" y="56"/>
                  <a:pt x="54" y="122"/>
                  <a:pt x="42" y="169"/>
                </a:cubicBezTo>
                <a:cubicBezTo>
                  <a:pt x="26" y="235"/>
                  <a:pt x="36" y="304"/>
                  <a:pt x="69" y="354"/>
                </a:cubicBezTo>
                <a:cubicBezTo>
                  <a:pt x="128" y="444"/>
                  <a:pt x="192" y="483"/>
                  <a:pt x="288" y="490"/>
                </a:cubicBezTo>
                <a:lnTo>
                  <a:pt x="306" y="492"/>
                </a:lnTo>
                <a:cubicBezTo>
                  <a:pt x="353" y="496"/>
                  <a:pt x="407" y="500"/>
                  <a:pt x="437" y="464"/>
                </a:cubicBezTo>
                <a:cubicBezTo>
                  <a:pt x="489" y="398"/>
                  <a:pt x="520" y="340"/>
                  <a:pt x="535" y="283"/>
                </a:cubicBezTo>
                <a:cubicBezTo>
                  <a:pt x="544" y="248"/>
                  <a:pt x="522" y="201"/>
                  <a:pt x="473" y="154"/>
                </a:cubicBezTo>
                <a:cubicBezTo>
                  <a:pt x="405" y="90"/>
                  <a:pt x="295" y="35"/>
                  <a:pt x="207" y="35"/>
                </a:cubicBezTo>
                <a:moveTo>
                  <a:pt x="352" y="529"/>
                </a:moveTo>
                <a:cubicBezTo>
                  <a:pt x="335" y="529"/>
                  <a:pt x="318" y="528"/>
                  <a:pt x="303" y="526"/>
                </a:cubicBezTo>
                <a:lnTo>
                  <a:pt x="286" y="525"/>
                </a:lnTo>
                <a:cubicBezTo>
                  <a:pt x="179" y="517"/>
                  <a:pt x="105" y="472"/>
                  <a:pt x="40" y="373"/>
                </a:cubicBezTo>
                <a:cubicBezTo>
                  <a:pt x="2" y="316"/>
                  <a:pt x="-10" y="236"/>
                  <a:pt x="9" y="161"/>
                </a:cubicBezTo>
                <a:cubicBezTo>
                  <a:pt x="23" y="102"/>
                  <a:pt x="91" y="27"/>
                  <a:pt x="147" y="9"/>
                </a:cubicBezTo>
                <a:cubicBezTo>
                  <a:pt x="251" y="-24"/>
                  <a:pt x="406" y="43"/>
                  <a:pt x="497" y="128"/>
                </a:cubicBezTo>
                <a:cubicBezTo>
                  <a:pt x="556" y="185"/>
                  <a:pt x="582" y="243"/>
                  <a:pt x="569" y="292"/>
                </a:cubicBezTo>
                <a:cubicBezTo>
                  <a:pt x="552" y="354"/>
                  <a:pt x="519" y="415"/>
                  <a:pt x="464" y="485"/>
                </a:cubicBezTo>
                <a:cubicBezTo>
                  <a:pt x="436" y="521"/>
                  <a:pt x="392" y="529"/>
                  <a:pt x="352" y="52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6" name=""/>
          <p:cNvSpPr/>
          <p:nvPr/>
        </p:nvSpPr>
        <p:spPr>
          <a:xfrm>
            <a:off x="1521720" y="8331120"/>
            <a:ext cx="340920" cy="333000"/>
          </a:xfrm>
          <a:custGeom>
            <a:avLst/>
            <a:gdLst/>
            <a:ahLst/>
            <a:rect l="0" t="0" r="r" b="b"/>
            <a:pathLst>
              <a:path w="947" h="925">
                <a:moveTo>
                  <a:pt x="416" y="35"/>
                </a:moveTo>
                <a:cubicBezTo>
                  <a:pt x="407" y="35"/>
                  <a:pt x="398" y="35"/>
                  <a:pt x="389" y="36"/>
                </a:cubicBezTo>
                <a:cubicBezTo>
                  <a:pt x="236" y="45"/>
                  <a:pt x="102" y="147"/>
                  <a:pt x="55" y="290"/>
                </a:cubicBezTo>
                <a:cubicBezTo>
                  <a:pt x="-17" y="507"/>
                  <a:pt x="116" y="724"/>
                  <a:pt x="283" y="826"/>
                </a:cubicBezTo>
                <a:cubicBezTo>
                  <a:pt x="377" y="884"/>
                  <a:pt x="479" y="904"/>
                  <a:pt x="569" y="882"/>
                </a:cubicBezTo>
                <a:cubicBezTo>
                  <a:pt x="657" y="861"/>
                  <a:pt x="740" y="805"/>
                  <a:pt x="804" y="724"/>
                </a:cubicBezTo>
                <a:cubicBezTo>
                  <a:pt x="987" y="493"/>
                  <a:pt x="908" y="284"/>
                  <a:pt x="786" y="177"/>
                </a:cubicBezTo>
                <a:cubicBezTo>
                  <a:pt x="685" y="88"/>
                  <a:pt x="545" y="35"/>
                  <a:pt x="416" y="35"/>
                </a:cubicBezTo>
                <a:moveTo>
                  <a:pt x="496" y="925"/>
                </a:moveTo>
                <a:cubicBezTo>
                  <a:pt x="419" y="925"/>
                  <a:pt x="339" y="902"/>
                  <a:pt x="265" y="856"/>
                </a:cubicBezTo>
                <a:cubicBezTo>
                  <a:pt x="86" y="746"/>
                  <a:pt x="-55" y="513"/>
                  <a:pt x="21" y="279"/>
                </a:cubicBezTo>
                <a:cubicBezTo>
                  <a:pt x="74" y="123"/>
                  <a:pt x="220" y="11"/>
                  <a:pt x="387" y="1"/>
                </a:cubicBezTo>
                <a:cubicBezTo>
                  <a:pt x="535" y="-7"/>
                  <a:pt x="692" y="49"/>
                  <a:pt x="809" y="151"/>
                </a:cubicBezTo>
                <a:cubicBezTo>
                  <a:pt x="942" y="268"/>
                  <a:pt x="1029" y="495"/>
                  <a:pt x="831" y="745"/>
                </a:cubicBezTo>
                <a:cubicBezTo>
                  <a:pt x="762" y="833"/>
                  <a:pt x="672" y="893"/>
                  <a:pt x="577" y="916"/>
                </a:cubicBezTo>
                <a:cubicBezTo>
                  <a:pt x="551" y="922"/>
                  <a:pt x="523" y="925"/>
                  <a:pt x="496" y="92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7" name=""/>
          <p:cNvSpPr/>
          <p:nvPr/>
        </p:nvSpPr>
        <p:spPr>
          <a:xfrm>
            <a:off x="-326880" y="8753040"/>
            <a:ext cx="328680" cy="309600"/>
          </a:xfrm>
          <a:custGeom>
            <a:avLst/>
            <a:gdLst/>
            <a:ahLst/>
            <a:rect l="0" t="0" r="r" b="b"/>
            <a:pathLst>
              <a:path w="913" h="860">
                <a:moveTo>
                  <a:pt x="368" y="859"/>
                </a:moveTo>
                <a:cubicBezTo>
                  <a:pt x="513" y="867"/>
                  <a:pt x="670" y="818"/>
                  <a:pt x="780" y="720"/>
                </a:cubicBezTo>
                <a:cubicBezTo>
                  <a:pt x="891" y="622"/>
                  <a:pt x="949" y="454"/>
                  <a:pt x="890" y="295"/>
                </a:cubicBezTo>
                <a:cubicBezTo>
                  <a:pt x="808" y="68"/>
                  <a:pt x="556" y="-19"/>
                  <a:pt x="361" y="3"/>
                </a:cubicBezTo>
                <a:cubicBezTo>
                  <a:pt x="260" y="15"/>
                  <a:pt x="158" y="58"/>
                  <a:pt x="90" y="144"/>
                </a:cubicBezTo>
                <a:cubicBezTo>
                  <a:pt x="29" y="221"/>
                  <a:pt x="0" y="322"/>
                  <a:pt x="0" y="425"/>
                </a:cubicBezTo>
                <a:cubicBezTo>
                  <a:pt x="0" y="751"/>
                  <a:pt x="222" y="851"/>
                  <a:pt x="368" y="859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8" name=""/>
          <p:cNvSpPr/>
          <p:nvPr/>
        </p:nvSpPr>
        <p:spPr>
          <a:xfrm>
            <a:off x="-299520" y="875880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441" y="35"/>
                </a:moveTo>
                <a:cubicBezTo>
                  <a:pt x="421" y="35"/>
                  <a:pt x="401" y="36"/>
                  <a:pt x="381" y="39"/>
                </a:cubicBezTo>
                <a:cubicBezTo>
                  <a:pt x="271" y="51"/>
                  <a:pt x="179" y="99"/>
                  <a:pt x="121" y="172"/>
                </a:cubicBezTo>
                <a:cubicBezTo>
                  <a:pt x="65" y="243"/>
                  <a:pt x="34" y="339"/>
                  <a:pt x="34" y="443"/>
                </a:cubicBezTo>
                <a:cubicBezTo>
                  <a:pt x="34" y="737"/>
                  <a:pt x="224" y="851"/>
                  <a:pt x="387" y="860"/>
                </a:cubicBezTo>
                <a:cubicBezTo>
                  <a:pt x="531" y="868"/>
                  <a:pt x="684" y="816"/>
                  <a:pt x="786" y="726"/>
                </a:cubicBezTo>
                <a:cubicBezTo>
                  <a:pt x="901" y="624"/>
                  <a:pt x="943" y="461"/>
                  <a:pt x="891" y="319"/>
                </a:cubicBezTo>
                <a:cubicBezTo>
                  <a:pt x="821" y="126"/>
                  <a:pt x="622" y="35"/>
                  <a:pt x="441" y="35"/>
                </a:cubicBezTo>
                <a:moveTo>
                  <a:pt x="417" y="895"/>
                </a:moveTo>
                <a:cubicBezTo>
                  <a:pt x="407" y="895"/>
                  <a:pt x="396" y="895"/>
                  <a:pt x="386" y="895"/>
                </a:cubicBezTo>
                <a:cubicBezTo>
                  <a:pt x="207" y="885"/>
                  <a:pt x="0" y="761"/>
                  <a:pt x="0" y="443"/>
                </a:cubicBezTo>
                <a:cubicBezTo>
                  <a:pt x="0" y="331"/>
                  <a:pt x="33" y="227"/>
                  <a:pt x="93" y="151"/>
                </a:cubicBezTo>
                <a:cubicBezTo>
                  <a:pt x="157" y="70"/>
                  <a:pt x="258" y="18"/>
                  <a:pt x="377" y="4"/>
                </a:cubicBezTo>
                <a:cubicBezTo>
                  <a:pt x="585" y="-20"/>
                  <a:pt x="840" y="76"/>
                  <a:pt x="924" y="307"/>
                </a:cubicBezTo>
                <a:cubicBezTo>
                  <a:pt x="981" y="462"/>
                  <a:pt x="934" y="641"/>
                  <a:pt x="809" y="752"/>
                </a:cubicBezTo>
                <a:cubicBezTo>
                  <a:pt x="706" y="843"/>
                  <a:pt x="562" y="895"/>
                  <a:pt x="417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9" name=""/>
          <p:cNvSpPr/>
          <p:nvPr/>
        </p:nvSpPr>
        <p:spPr>
          <a:xfrm>
            <a:off x="-235800" y="8833680"/>
            <a:ext cx="206640" cy="179640"/>
          </a:xfrm>
          <a:custGeom>
            <a:avLst/>
            <a:gdLst/>
            <a:ahLst/>
            <a:rect l="0" t="0" r="r" b="b"/>
            <a:pathLst>
              <a:path w="574" h="499">
                <a:moveTo>
                  <a:pt x="69" y="400"/>
                </a:moveTo>
                <a:cubicBezTo>
                  <a:pt x="84" y="433"/>
                  <a:pt x="131" y="456"/>
                  <a:pt x="198" y="462"/>
                </a:cubicBezTo>
                <a:cubicBezTo>
                  <a:pt x="309" y="472"/>
                  <a:pt x="461" y="434"/>
                  <a:pt x="515" y="355"/>
                </a:cubicBezTo>
                <a:cubicBezTo>
                  <a:pt x="541" y="317"/>
                  <a:pt x="547" y="228"/>
                  <a:pt x="527" y="185"/>
                </a:cubicBezTo>
                <a:cubicBezTo>
                  <a:pt x="499" y="123"/>
                  <a:pt x="448" y="75"/>
                  <a:pt x="392" y="55"/>
                </a:cubicBezTo>
                <a:cubicBezTo>
                  <a:pt x="289" y="21"/>
                  <a:pt x="214" y="29"/>
                  <a:pt x="134" y="85"/>
                </a:cubicBezTo>
                <a:lnTo>
                  <a:pt x="120" y="95"/>
                </a:lnTo>
                <a:cubicBezTo>
                  <a:pt x="80" y="121"/>
                  <a:pt x="35" y="151"/>
                  <a:pt x="35" y="197"/>
                </a:cubicBezTo>
                <a:cubicBezTo>
                  <a:pt x="35" y="281"/>
                  <a:pt x="46" y="345"/>
                  <a:pt x="69" y="400"/>
                </a:cubicBezTo>
                <a:moveTo>
                  <a:pt x="235" y="499"/>
                </a:moveTo>
                <a:cubicBezTo>
                  <a:pt x="221" y="499"/>
                  <a:pt x="208" y="498"/>
                  <a:pt x="195" y="497"/>
                </a:cubicBezTo>
                <a:cubicBezTo>
                  <a:pt x="114" y="490"/>
                  <a:pt x="58" y="460"/>
                  <a:pt x="38" y="414"/>
                </a:cubicBezTo>
                <a:cubicBezTo>
                  <a:pt x="12" y="355"/>
                  <a:pt x="0" y="286"/>
                  <a:pt x="0" y="197"/>
                </a:cubicBezTo>
                <a:cubicBezTo>
                  <a:pt x="0" y="132"/>
                  <a:pt x="58" y="94"/>
                  <a:pt x="101" y="66"/>
                </a:cubicBezTo>
                <a:lnTo>
                  <a:pt x="115" y="55"/>
                </a:lnTo>
                <a:cubicBezTo>
                  <a:pt x="204" y="-5"/>
                  <a:pt x="290" y="-15"/>
                  <a:pt x="403" y="22"/>
                </a:cubicBezTo>
                <a:cubicBezTo>
                  <a:pt x="468" y="44"/>
                  <a:pt x="526" y="100"/>
                  <a:pt x="559" y="171"/>
                </a:cubicBezTo>
                <a:cubicBezTo>
                  <a:pt x="584" y="225"/>
                  <a:pt x="576" y="326"/>
                  <a:pt x="544" y="374"/>
                </a:cubicBezTo>
                <a:cubicBezTo>
                  <a:pt x="489" y="456"/>
                  <a:pt x="351" y="499"/>
                  <a:pt x="235" y="499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0" name=""/>
          <p:cNvSpPr/>
          <p:nvPr/>
        </p:nvSpPr>
        <p:spPr>
          <a:xfrm>
            <a:off x="-312120" y="7912800"/>
            <a:ext cx="329040" cy="309600"/>
          </a:xfrm>
          <a:custGeom>
            <a:avLst/>
            <a:gdLst/>
            <a:ahLst/>
            <a:rect l="0" t="0" r="r" b="b"/>
            <a:pathLst>
              <a:path w="914" h="860">
                <a:moveTo>
                  <a:pt x="545" y="1"/>
                </a:moveTo>
                <a:cubicBezTo>
                  <a:pt x="401" y="-6"/>
                  <a:pt x="243" y="42"/>
                  <a:pt x="133" y="140"/>
                </a:cubicBezTo>
                <a:cubicBezTo>
                  <a:pt x="22" y="238"/>
                  <a:pt x="-35" y="406"/>
                  <a:pt x="23" y="565"/>
                </a:cubicBezTo>
                <a:cubicBezTo>
                  <a:pt x="106" y="793"/>
                  <a:pt x="357" y="880"/>
                  <a:pt x="552" y="857"/>
                </a:cubicBezTo>
                <a:cubicBezTo>
                  <a:pt x="654" y="845"/>
                  <a:pt x="756" y="803"/>
                  <a:pt x="824" y="716"/>
                </a:cubicBezTo>
                <a:cubicBezTo>
                  <a:pt x="885" y="639"/>
                  <a:pt x="914" y="539"/>
                  <a:pt x="914" y="436"/>
                </a:cubicBezTo>
                <a:cubicBezTo>
                  <a:pt x="914" y="109"/>
                  <a:pt x="692" y="9"/>
                  <a:pt x="545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1" name=""/>
          <p:cNvSpPr/>
          <p:nvPr/>
        </p:nvSpPr>
        <p:spPr>
          <a:xfrm>
            <a:off x="-351720" y="7894800"/>
            <a:ext cx="341280" cy="322200"/>
          </a:xfrm>
          <a:custGeom>
            <a:avLst/>
            <a:gdLst/>
            <a:ahLst/>
            <a:rect l="0" t="0" r="r" b="b"/>
            <a:pathLst>
              <a:path w="948" h="895">
                <a:moveTo>
                  <a:pt x="533" y="35"/>
                </a:moveTo>
                <a:cubicBezTo>
                  <a:pt x="397" y="35"/>
                  <a:pt x="257" y="85"/>
                  <a:pt x="161" y="170"/>
                </a:cubicBezTo>
                <a:cubicBezTo>
                  <a:pt x="47" y="272"/>
                  <a:pt x="4" y="435"/>
                  <a:pt x="56" y="576"/>
                </a:cubicBezTo>
                <a:cubicBezTo>
                  <a:pt x="134" y="790"/>
                  <a:pt x="372" y="880"/>
                  <a:pt x="567" y="857"/>
                </a:cubicBezTo>
                <a:cubicBezTo>
                  <a:pt x="677" y="844"/>
                  <a:pt x="769" y="796"/>
                  <a:pt x="827" y="722"/>
                </a:cubicBezTo>
                <a:cubicBezTo>
                  <a:pt x="882" y="652"/>
                  <a:pt x="913" y="557"/>
                  <a:pt x="913" y="453"/>
                </a:cubicBezTo>
                <a:cubicBezTo>
                  <a:pt x="913" y="159"/>
                  <a:pt x="724" y="44"/>
                  <a:pt x="561" y="36"/>
                </a:cubicBezTo>
                <a:cubicBezTo>
                  <a:pt x="552" y="35"/>
                  <a:pt x="542" y="35"/>
                  <a:pt x="533" y="35"/>
                </a:cubicBezTo>
                <a:moveTo>
                  <a:pt x="508" y="895"/>
                </a:moveTo>
                <a:cubicBezTo>
                  <a:pt x="313" y="895"/>
                  <a:pt x="99" y="796"/>
                  <a:pt x="24" y="588"/>
                </a:cubicBezTo>
                <a:cubicBezTo>
                  <a:pt x="-33" y="433"/>
                  <a:pt x="13" y="255"/>
                  <a:pt x="138" y="144"/>
                </a:cubicBezTo>
                <a:cubicBezTo>
                  <a:pt x="249" y="46"/>
                  <a:pt x="407" y="-8"/>
                  <a:pt x="563" y="1"/>
                </a:cubicBezTo>
                <a:cubicBezTo>
                  <a:pt x="741" y="11"/>
                  <a:pt x="948" y="134"/>
                  <a:pt x="948" y="453"/>
                </a:cubicBezTo>
                <a:cubicBezTo>
                  <a:pt x="948" y="564"/>
                  <a:pt x="914" y="668"/>
                  <a:pt x="854" y="744"/>
                </a:cubicBezTo>
                <a:cubicBezTo>
                  <a:pt x="790" y="825"/>
                  <a:pt x="690" y="878"/>
                  <a:pt x="571" y="891"/>
                </a:cubicBezTo>
                <a:cubicBezTo>
                  <a:pt x="550" y="894"/>
                  <a:pt x="529" y="895"/>
                  <a:pt x="508" y="895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2" name=""/>
          <p:cNvSpPr/>
          <p:nvPr/>
        </p:nvSpPr>
        <p:spPr>
          <a:xfrm>
            <a:off x="-280800" y="7962120"/>
            <a:ext cx="206280" cy="179280"/>
          </a:xfrm>
          <a:custGeom>
            <a:avLst/>
            <a:gdLst/>
            <a:ahLst/>
            <a:rect l="0" t="0" r="r" b="b"/>
            <a:pathLst>
              <a:path w="573" h="498">
                <a:moveTo>
                  <a:pt x="338" y="35"/>
                </a:moveTo>
                <a:cubicBezTo>
                  <a:pt x="233" y="35"/>
                  <a:pt x="106" y="73"/>
                  <a:pt x="58" y="144"/>
                </a:cubicBezTo>
                <a:cubicBezTo>
                  <a:pt x="33" y="182"/>
                  <a:pt x="27" y="270"/>
                  <a:pt x="46" y="314"/>
                </a:cubicBezTo>
                <a:cubicBezTo>
                  <a:pt x="75" y="376"/>
                  <a:pt x="125" y="424"/>
                  <a:pt x="181" y="442"/>
                </a:cubicBezTo>
                <a:cubicBezTo>
                  <a:pt x="284" y="476"/>
                  <a:pt x="358" y="468"/>
                  <a:pt x="438" y="414"/>
                </a:cubicBezTo>
                <a:lnTo>
                  <a:pt x="453" y="404"/>
                </a:lnTo>
                <a:cubicBezTo>
                  <a:pt x="493" y="378"/>
                  <a:pt x="539" y="348"/>
                  <a:pt x="539" y="302"/>
                </a:cubicBezTo>
                <a:cubicBezTo>
                  <a:pt x="539" y="218"/>
                  <a:pt x="528" y="153"/>
                  <a:pt x="504" y="99"/>
                </a:cubicBezTo>
                <a:cubicBezTo>
                  <a:pt x="488" y="65"/>
                  <a:pt x="442" y="42"/>
                  <a:pt x="374" y="36"/>
                </a:cubicBezTo>
                <a:cubicBezTo>
                  <a:pt x="363" y="35"/>
                  <a:pt x="351" y="35"/>
                  <a:pt x="338" y="35"/>
                </a:cubicBezTo>
                <a:moveTo>
                  <a:pt x="292" y="498"/>
                </a:moveTo>
                <a:cubicBezTo>
                  <a:pt x="254" y="498"/>
                  <a:pt x="214" y="490"/>
                  <a:pt x="170" y="475"/>
                </a:cubicBezTo>
                <a:cubicBezTo>
                  <a:pt x="105" y="454"/>
                  <a:pt x="47" y="399"/>
                  <a:pt x="15" y="328"/>
                </a:cubicBezTo>
                <a:cubicBezTo>
                  <a:pt x="-10" y="273"/>
                  <a:pt x="-3" y="173"/>
                  <a:pt x="30" y="124"/>
                </a:cubicBezTo>
                <a:cubicBezTo>
                  <a:pt x="91" y="33"/>
                  <a:pt x="255" y="-11"/>
                  <a:pt x="378" y="2"/>
                </a:cubicBezTo>
                <a:cubicBezTo>
                  <a:pt x="459" y="9"/>
                  <a:pt x="516" y="39"/>
                  <a:pt x="536" y="85"/>
                </a:cubicBezTo>
                <a:cubicBezTo>
                  <a:pt x="561" y="144"/>
                  <a:pt x="573" y="213"/>
                  <a:pt x="573" y="302"/>
                </a:cubicBezTo>
                <a:cubicBezTo>
                  <a:pt x="573" y="367"/>
                  <a:pt x="515" y="405"/>
                  <a:pt x="472" y="433"/>
                </a:cubicBezTo>
                <a:lnTo>
                  <a:pt x="458" y="442"/>
                </a:lnTo>
                <a:cubicBezTo>
                  <a:pt x="403" y="479"/>
                  <a:pt x="350" y="498"/>
                  <a:pt x="292" y="498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3" name=""/>
          <p:cNvSpPr/>
          <p:nvPr/>
        </p:nvSpPr>
        <p:spPr>
          <a:xfrm>
            <a:off x="0" y="9722160"/>
            <a:ext cx="7772760" cy="336240"/>
          </a:xfrm>
          <a:custGeom>
            <a:avLst/>
            <a:gdLst/>
            <a:ahLst/>
            <a:rect l="0" t="0" r="r" b="b"/>
            <a:pathLst>
              <a:path w="21591" h="934">
                <a:moveTo>
                  <a:pt x="0" y="934"/>
                </a:moveTo>
                <a:lnTo>
                  <a:pt x="21591" y="934"/>
                </a:lnTo>
                <a:lnTo>
                  <a:pt x="21591" y="0"/>
                </a:lnTo>
                <a:lnTo>
                  <a:pt x="0" y="0"/>
                </a:lnTo>
                <a:lnTo>
                  <a:pt x="0" y="934"/>
                </a:ln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4" name=""/>
          <p:cNvSpPr/>
          <p:nvPr/>
        </p:nvSpPr>
        <p:spPr>
          <a:xfrm>
            <a:off x="0" y="9692280"/>
            <a:ext cx="7772760" cy="126000"/>
          </a:xfrm>
          <a:custGeom>
            <a:avLst/>
            <a:gdLst/>
            <a:ahLst/>
            <a:rect l="0" t="0" r="r" b="b"/>
            <a:pathLst>
              <a:path w="21591" h="350">
                <a:moveTo>
                  <a:pt x="0" y="350"/>
                </a:moveTo>
                <a:lnTo>
                  <a:pt x="21591" y="350"/>
                </a:lnTo>
                <a:lnTo>
                  <a:pt x="21591" y="0"/>
                </a:lnTo>
                <a:lnTo>
                  <a:pt x="0" y="0"/>
                </a:lnTo>
                <a:lnTo>
                  <a:pt x="0" y="350"/>
                </a:ln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5" name=""/>
          <p:cNvSpPr/>
          <p:nvPr/>
        </p:nvSpPr>
        <p:spPr>
          <a:xfrm>
            <a:off x="0" y="0"/>
            <a:ext cx="7772760" cy="171360"/>
          </a:xfrm>
          <a:custGeom>
            <a:avLst/>
            <a:gdLst/>
            <a:ahLst/>
            <a:rect l="0" t="0" r="r" b="b"/>
            <a:pathLst>
              <a:path w="21591" h="476">
                <a:moveTo>
                  <a:pt x="0" y="476"/>
                </a:moveTo>
                <a:lnTo>
                  <a:pt x="21591" y="476"/>
                </a:lnTo>
                <a:lnTo>
                  <a:pt x="21591" y="0"/>
                </a:lnTo>
                <a:lnTo>
                  <a:pt x="0" y="0"/>
                </a:lnTo>
                <a:lnTo>
                  <a:pt x="0" y="47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6" name=""/>
          <p:cNvSpPr/>
          <p:nvPr/>
        </p:nvSpPr>
        <p:spPr>
          <a:xfrm>
            <a:off x="3300480" y="8826480"/>
            <a:ext cx="129240" cy="129600"/>
          </a:xfrm>
          <a:custGeom>
            <a:avLst/>
            <a:gdLst/>
            <a:ahLst/>
            <a:rect l="0" t="0" r="r" b="b"/>
            <a:pathLst>
              <a:path w="359" h="360">
                <a:moveTo>
                  <a:pt x="142" y="0"/>
                </a:moveTo>
                <a:cubicBezTo>
                  <a:pt x="149" y="7"/>
                  <a:pt x="153" y="14"/>
                  <a:pt x="159" y="20"/>
                </a:cubicBezTo>
                <a:cubicBezTo>
                  <a:pt x="166" y="27"/>
                  <a:pt x="172" y="32"/>
                  <a:pt x="178" y="38"/>
                </a:cubicBezTo>
                <a:cubicBezTo>
                  <a:pt x="159" y="78"/>
                  <a:pt x="138" y="124"/>
                  <a:pt x="119" y="170"/>
                </a:cubicBezTo>
                <a:lnTo>
                  <a:pt x="206" y="261"/>
                </a:lnTo>
                <a:cubicBezTo>
                  <a:pt x="248" y="243"/>
                  <a:pt x="291" y="225"/>
                  <a:pt x="335" y="203"/>
                </a:cubicBezTo>
                <a:cubicBezTo>
                  <a:pt x="339" y="208"/>
                  <a:pt x="342" y="213"/>
                  <a:pt x="346" y="217"/>
                </a:cubicBezTo>
                <a:cubicBezTo>
                  <a:pt x="351" y="222"/>
                  <a:pt x="355" y="225"/>
                  <a:pt x="359" y="229"/>
                </a:cubicBezTo>
                <a:lnTo>
                  <a:pt x="8" y="360"/>
                </a:lnTo>
                <a:lnTo>
                  <a:pt x="0" y="352"/>
                </a:lnTo>
                <a:lnTo>
                  <a:pt x="142" y="0"/>
                </a:lnTo>
                <a:moveTo>
                  <a:pt x="58" y="319"/>
                </a:moveTo>
                <a:lnTo>
                  <a:pt x="185" y="269"/>
                </a:lnTo>
                <a:lnTo>
                  <a:pt x="110" y="190"/>
                </a:lnTo>
                <a:lnTo>
                  <a:pt x="58" y="31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7" name=""/>
          <p:cNvSpPr/>
          <p:nvPr/>
        </p:nvSpPr>
        <p:spPr>
          <a:xfrm>
            <a:off x="3170880" y="8692200"/>
            <a:ext cx="168840" cy="172440"/>
          </a:xfrm>
          <a:custGeom>
            <a:avLst/>
            <a:gdLst/>
            <a:ahLst/>
            <a:rect l="0" t="0" r="r" b="b"/>
            <a:pathLst>
              <a:path w="469" h="479">
                <a:moveTo>
                  <a:pt x="0" y="217"/>
                </a:moveTo>
                <a:cubicBezTo>
                  <a:pt x="95" y="140"/>
                  <a:pt x="189" y="63"/>
                  <a:pt x="261" y="0"/>
                </a:cubicBezTo>
                <a:cubicBezTo>
                  <a:pt x="265" y="8"/>
                  <a:pt x="268" y="15"/>
                  <a:pt x="272" y="21"/>
                </a:cubicBezTo>
                <a:cubicBezTo>
                  <a:pt x="276" y="28"/>
                  <a:pt x="281" y="34"/>
                  <a:pt x="286" y="40"/>
                </a:cubicBezTo>
                <a:cubicBezTo>
                  <a:pt x="207" y="101"/>
                  <a:pt x="123" y="167"/>
                  <a:pt x="86" y="199"/>
                </a:cubicBezTo>
                <a:cubicBezTo>
                  <a:pt x="202" y="193"/>
                  <a:pt x="290" y="187"/>
                  <a:pt x="364" y="175"/>
                </a:cubicBezTo>
                <a:lnTo>
                  <a:pt x="367" y="180"/>
                </a:lnTo>
                <a:lnTo>
                  <a:pt x="334" y="233"/>
                </a:lnTo>
                <a:cubicBezTo>
                  <a:pt x="296" y="295"/>
                  <a:pt x="260" y="360"/>
                  <a:pt x="224" y="424"/>
                </a:cubicBezTo>
                <a:cubicBezTo>
                  <a:pt x="311" y="380"/>
                  <a:pt x="400" y="339"/>
                  <a:pt x="451" y="306"/>
                </a:cubicBezTo>
                <a:cubicBezTo>
                  <a:pt x="454" y="312"/>
                  <a:pt x="456" y="317"/>
                  <a:pt x="459" y="321"/>
                </a:cubicBezTo>
                <a:cubicBezTo>
                  <a:pt x="462" y="327"/>
                  <a:pt x="466" y="331"/>
                  <a:pt x="469" y="336"/>
                </a:cubicBezTo>
                <a:cubicBezTo>
                  <a:pt x="396" y="368"/>
                  <a:pt x="207" y="455"/>
                  <a:pt x="161" y="479"/>
                </a:cubicBezTo>
                <a:lnTo>
                  <a:pt x="155" y="468"/>
                </a:lnTo>
                <a:cubicBezTo>
                  <a:pt x="199" y="391"/>
                  <a:pt x="252" y="300"/>
                  <a:pt x="297" y="208"/>
                </a:cubicBezTo>
                <a:cubicBezTo>
                  <a:pt x="202" y="213"/>
                  <a:pt x="106" y="221"/>
                  <a:pt x="6" y="226"/>
                </a:cubicBezTo>
                <a:lnTo>
                  <a:pt x="0" y="217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8" name=""/>
          <p:cNvSpPr/>
          <p:nvPr/>
        </p:nvSpPr>
        <p:spPr>
          <a:xfrm>
            <a:off x="3119400" y="8601480"/>
            <a:ext cx="134280" cy="105840"/>
          </a:xfrm>
          <a:custGeom>
            <a:avLst/>
            <a:gdLst/>
            <a:ahLst/>
            <a:rect l="0" t="0" r="r" b="b"/>
            <a:pathLst>
              <a:path w="373" h="294">
                <a:moveTo>
                  <a:pt x="184" y="199"/>
                </a:moveTo>
                <a:lnTo>
                  <a:pt x="156" y="126"/>
                </a:lnTo>
                <a:cubicBezTo>
                  <a:pt x="151" y="112"/>
                  <a:pt x="144" y="99"/>
                  <a:pt x="138" y="85"/>
                </a:cubicBezTo>
                <a:cubicBezTo>
                  <a:pt x="142" y="84"/>
                  <a:pt x="146" y="84"/>
                  <a:pt x="150" y="82"/>
                </a:cubicBezTo>
                <a:cubicBezTo>
                  <a:pt x="154" y="80"/>
                  <a:pt x="158" y="78"/>
                  <a:pt x="162" y="75"/>
                </a:cubicBezTo>
                <a:cubicBezTo>
                  <a:pt x="167" y="90"/>
                  <a:pt x="171" y="104"/>
                  <a:pt x="176" y="118"/>
                </a:cubicBezTo>
                <a:lnTo>
                  <a:pt x="204" y="190"/>
                </a:lnTo>
                <a:lnTo>
                  <a:pt x="336" y="136"/>
                </a:lnTo>
                <a:cubicBezTo>
                  <a:pt x="326" y="107"/>
                  <a:pt x="314" y="80"/>
                  <a:pt x="302" y="53"/>
                </a:cubicBezTo>
                <a:cubicBezTo>
                  <a:pt x="296" y="38"/>
                  <a:pt x="289" y="25"/>
                  <a:pt x="281" y="12"/>
                </a:cubicBezTo>
                <a:cubicBezTo>
                  <a:pt x="287" y="10"/>
                  <a:pt x="291" y="9"/>
                  <a:pt x="295" y="7"/>
                </a:cubicBezTo>
                <a:cubicBezTo>
                  <a:pt x="300" y="6"/>
                  <a:pt x="304" y="3"/>
                  <a:pt x="309" y="0"/>
                </a:cubicBezTo>
                <a:lnTo>
                  <a:pt x="373" y="168"/>
                </a:lnTo>
                <a:lnTo>
                  <a:pt x="64" y="294"/>
                </a:lnTo>
                <a:lnTo>
                  <a:pt x="0" y="129"/>
                </a:lnTo>
                <a:cubicBezTo>
                  <a:pt x="5" y="127"/>
                  <a:pt x="10" y="126"/>
                  <a:pt x="14" y="124"/>
                </a:cubicBezTo>
                <a:cubicBezTo>
                  <a:pt x="19" y="123"/>
                  <a:pt x="23" y="120"/>
                  <a:pt x="27" y="118"/>
                </a:cubicBezTo>
                <a:cubicBezTo>
                  <a:pt x="30" y="133"/>
                  <a:pt x="34" y="147"/>
                  <a:pt x="38" y="161"/>
                </a:cubicBezTo>
                <a:lnTo>
                  <a:pt x="55" y="209"/>
                </a:lnTo>
                <a:lnTo>
                  <a:pt x="69" y="245"/>
                </a:lnTo>
                <a:lnTo>
                  <a:pt x="184" y="19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9" name=""/>
          <p:cNvSpPr/>
          <p:nvPr/>
        </p:nvSpPr>
        <p:spPr>
          <a:xfrm>
            <a:off x="3093480" y="8482320"/>
            <a:ext cx="127800" cy="115920"/>
          </a:xfrm>
          <a:custGeom>
            <a:avLst/>
            <a:gdLst/>
            <a:ahLst/>
            <a:rect l="0" t="0" r="r" b="b"/>
            <a:pathLst>
              <a:path w="355" h="322">
                <a:moveTo>
                  <a:pt x="29" y="322"/>
                </a:moveTo>
                <a:lnTo>
                  <a:pt x="6" y="218"/>
                </a:lnTo>
                <a:cubicBezTo>
                  <a:pt x="-11" y="143"/>
                  <a:pt x="6" y="104"/>
                  <a:pt x="54" y="93"/>
                </a:cubicBezTo>
                <a:cubicBezTo>
                  <a:pt x="110" y="80"/>
                  <a:pt x="148" y="124"/>
                  <a:pt x="168" y="171"/>
                </a:cubicBezTo>
                <a:lnTo>
                  <a:pt x="270" y="42"/>
                </a:lnTo>
                <a:lnTo>
                  <a:pt x="291" y="12"/>
                </a:lnTo>
                <a:lnTo>
                  <a:pt x="301" y="0"/>
                </a:lnTo>
                <a:cubicBezTo>
                  <a:pt x="303" y="11"/>
                  <a:pt x="304" y="20"/>
                  <a:pt x="306" y="29"/>
                </a:cubicBezTo>
                <a:cubicBezTo>
                  <a:pt x="308" y="38"/>
                  <a:pt x="311" y="48"/>
                  <a:pt x="313" y="56"/>
                </a:cubicBezTo>
                <a:cubicBezTo>
                  <a:pt x="301" y="71"/>
                  <a:pt x="290" y="83"/>
                  <a:pt x="279" y="97"/>
                </a:cubicBezTo>
                <a:lnTo>
                  <a:pt x="219" y="171"/>
                </a:lnTo>
                <a:lnTo>
                  <a:pt x="183" y="221"/>
                </a:lnTo>
                <a:lnTo>
                  <a:pt x="187" y="239"/>
                </a:lnTo>
                <a:lnTo>
                  <a:pt x="346" y="202"/>
                </a:lnTo>
                <a:cubicBezTo>
                  <a:pt x="347" y="210"/>
                  <a:pt x="348" y="217"/>
                  <a:pt x="349" y="224"/>
                </a:cubicBezTo>
                <a:cubicBezTo>
                  <a:pt x="351" y="231"/>
                  <a:pt x="353" y="238"/>
                  <a:pt x="355" y="245"/>
                </a:cubicBezTo>
                <a:lnTo>
                  <a:pt x="29" y="322"/>
                </a:lnTo>
                <a:moveTo>
                  <a:pt x="169" y="243"/>
                </a:moveTo>
                <a:cubicBezTo>
                  <a:pt x="168" y="236"/>
                  <a:pt x="163" y="205"/>
                  <a:pt x="152" y="181"/>
                </a:cubicBezTo>
                <a:cubicBezTo>
                  <a:pt x="137" y="147"/>
                  <a:pt x="108" y="126"/>
                  <a:pt x="70" y="135"/>
                </a:cubicBezTo>
                <a:cubicBezTo>
                  <a:pt x="37" y="142"/>
                  <a:pt x="19" y="164"/>
                  <a:pt x="22" y="202"/>
                </a:cubicBezTo>
                <a:cubicBezTo>
                  <a:pt x="23" y="221"/>
                  <a:pt x="32" y="254"/>
                  <a:pt x="37" y="274"/>
                </a:cubicBezTo>
                <a:lnTo>
                  <a:pt x="169" y="243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0" name=""/>
          <p:cNvSpPr/>
          <p:nvPr/>
        </p:nvSpPr>
        <p:spPr>
          <a:xfrm>
            <a:off x="3078720" y="8439120"/>
            <a:ext cx="121320" cy="28440"/>
          </a:xfrm>
          <a:custGeom>
            <a:avLst/>
            <a:gdLst/>
            <a:ahLst/>
            <a:rect l="0" t="0" r="r" b="b"/>
            <a:pathLst>
              <a:path w="337" h="79">
                <a:moveTo>
                  <a:pt x="4" y="79"/>
                </a:moveTo>
                <a:cubicBezTo>
                  <a:pt x="4" y="71"/>
                  <a:pt x="4" y="63"/>
                  <a:pt x="3" y="56"/>
                </a:cubicBezTo>
                <a:cubicBezTo>
                  <a:pt x="3" y="49"/>
                  <a:pt x="1" y="42"/>
                  <a:pt x="0" y="34"/>
                </a:cubicBezTo>
                <a:lnTo>
                  <a:pt x="333" y="0"/>
                </a:lnTo>
                <a:cubicBezTo>
                  <a:pt x="333" y="8"/>
                  <a:pt x="333" y="15"/>
                  <a:pt x="333" y="22"/>
                </a:cubicBezTo>
                <a:cubicBezTo>
                  <a:pt x="334" y="29"/>
                  <a:pt x="336" y="37"/>
                  <a:pt x="337" y="43"/>
                </a:cubicBezTo>
                <a:lnTo>
                  <a:pt x="4" y="79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1" name=""/>
          <p:cNvSpPr/>
          <p:nvPr/>
        </p:nvSpPr>
        <p:spPr>
          <a:xfrm>
            <a:off x="3073320" y="8298360"/>
            <a:ext cx="124920" cy="108360"/>
          </a:xfrm>
          <a:custGeom>
            <a:avLst/>
            <a:gdLst/>
            <a:ahLst/>
            <a:rect l="0" t="0" r="r" b="b"/>
            <a:pathLst>
              <a:path w="347" h="301">
                <a:moveTo>
                  <a:pt x="322" y="18"/>
                </a:moveTo>
                <a:cubicBezTo>
                  <a:pt x="342" y="50"/>
                  <a:pt x="348" y="91"/>
                  <a:pt x="347" y="130"/>
                </a:cubicBezTo>
                <a:cubicBezTo>
                  <a:pt x="344" y="240"/>
                  <a:pt x="274" y="304"/>
                  <a:pt x="167" y="301"/>
                </a:cubicBezTo>
                <a:cubicBezTo>
                  <a:pt x="57" y="298"/>
                  <a:pt x="-3" y="213"/>
                  <a:pt x="0" y="107"/>
                </a:cubicBezTo>
                <a:cubicBezTo>
                  <a:pt x="1" y="70"/>
                  <a:pt x="10" y="33"/>
                  <a:pt x="25" y="0"/>
                </a:cubicBezTo>
                <a:cubicBezTo>
                  <a:pt x="37" y="5"/>
                  <a:pt x="50" y="9"/>
                  <a:pt x="62" y="12"/>
                </a:cubicBezTo>
                <a:lnTo>
                  <a:pt x="63" y="15"/>
                </a:lnTo>
                <a:cubicBezTo>
                  <a:pt x="54" y="22"/>
                  <a:pt x="20" y="58"/>
                  <a:pt x="18" y="109"/>
                </a:cubicBezTo>
                <a:cubicBezTo>
                  <a:pt x="16" y="202"/>
                  <a:pt x="87" y="250"/>
                  <a:pt x="170" y="252"/>
                </a:cubicBezTo>
                <a:cubicBezTo>
                  <a:pt x="264" y="255"/>
                  <a:pt x="326" y="201"/>
                  <a:pt x="328" y="123"/>
                </a:cubicBezTo>
                <a:cubicBezTo>
                  <a:pt x="330" y="68"/>
                  <a:pt x="300" y="25"/>
                  <a:pt x="292" y="15"/>
                </a:cubicBezTo>
                <a:lnTo>
                  <a:pt x="322" y="1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2" name=""/>
          <p:cNvSpPr/>
          <p:nvPr/>
        </p:nvSpPr>
        <p:spPr>
          <a:xfrm>
            <a:off x="3089520" y="8173080"/>
            <a:ext cx="132120" cy="112320"/>
          </a:xfrm>
          <a:custGeom>
            <a:avLst/>
            <a:gdLst/>
            <a:ahLst/>
            <a:rect l="0" t="0" r="r" b="b"/>
            <a:pathLst>
              <a:path w="367" h="312">
                <a:moveTo>
                  <a:pt x="367" y="0"/>
                </a:moveTo>
                <a:cubicBezTo>
                  <a:pt x="365" y="9"/>
                  <a:pt x="362" y="17"/>
                  <a:pt x="360" y="25"/>
                </a:cubicBezTo>
                <a:cubicBezTo>
                  <a:pt x="358" y="34"/>
                  <a:pt x="357" y="43"/>
                  <a:pt x="356" y="51"/>
                </a:cubicBezTo>
                <a:cubicBezTo>
                  <a:pt x="313" y="57"/>
                  <a:pt x="264" y="65"/>
                  <a:pt x="216" y="75"/>
                </a:cubicBezTo>
                <a:lnTo>
                  <a:pt x="191" y="200"/>
                </a:lnTo>
                <a:cubicBezTo>
                  <a:pt x="229" y="226"/>
                  <a:pt x="268" y="253"/>
                  <a:pt x="310" y="276"/>
                </a:cubicBezTo>
                <a:cubicBezTo>
                  <a:pt x="308" y="283"/>
                  <a:pt x="306" y="288"/>
                  <a:pt x="305" y="294"/>
                </a:cubicBezTo>
                <a:cubicBezTo>
                  <a:pt x="304" y="300"/>
                  <a:pt x="303" y="306"/>
                  <a:pt x="303" y="312"/>
                </a:cubicBezTo>
                <a:lnTo>
                  <a:pt x="0" y="87"/>
                </a:lnTo>
                <a:lnTo>
                  <a:pt x="3" y="75"/>
                </a:lnTo>
                <a:lnTo>
                  <a:pt x="367" y="0"/>
                </a:lnTo>
                <a:moveTo>
                  <a:pt x="62" y="107"/>
                </a:moveTo>
                <a:lnTo>
                  <a:pt x="173" y="187"/>
                </a:lnTo>
                <a:lnTo>
                  <a:pt x="195" y="78"/>
                </a:lnTo>
                <a:lnTo>
                  <a:pt x="62" y="107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3" name=""/>
          <p:cNvSpPr/>
          <p:nvPr/>
        </p:nvSpPr>
        <p:spPr>
          <a:xfrm>
            <a:off x="3119400" y="8002080"/>
            <a:ext cx="150840" cy="144720"/>
          </a:xfrm>
          <a:custGeom>
            <a:avLst/>
            <a:gdLst/>
            <a:ahLst/>
            <a:rect l="0" t="0" r="r" b="b"/>
            <a:pathLst>
              <a:path w="419" h="402">
                <a:moveTo>
                  <a:pt x="419" y="134"/>
                </a:moveTo>
                <a:lnTo>
                  <a:pt x="413" y="148"/>
                </a:lnTo>
                <a:cubicBezTo>
                  <a:pt x="405" y="150"/>
                  <a:pt x="390" y="155"/>
                  <a:pt x="376" y="160"/>
                </a:cubicBezTo>
                <a:lnTo>
                  <a:pt x="78" y="265"/>
                </a:lnTo>
                <a:lnTo>
                  <a:pt x="76" y="270"/>
                </a:lnTo>
                <a:lnTo>
                  <a:pt x="319" y="376"/>
                </a:lnTo>
                <a:cubicBezTo>
                  <a:pt x="317" y="380"/>
                  <a:pt x="314" y="384"/>
                  <a:pt x="312" y="388"/>
                </a:cubicBezTo>
                <a:cubicBezTo>
                  <a:pt x="310" y="393"/>
                  <a:pt x="310" y="397"/>
                  <a:pt x="308" y="402"/>
                </a:cubicBezTo>
                <a:lnTo>
                  <a:pt x="0" y="267"/>
                </a:lnTo>
                <a:lnTo>
                  <a:pt x="8" y="249"/>
                </a:lnTo>
                <a:lnTo>
                  <a:pt x="331" y="131"/>
                </a:lnTo>
                <a:lnTo>
                  <a:pt x="332" y="127"/>
                </a:lnTo>
                <a:lnTo>
                  <a:pt x="100" y="26"/>
                </a:lnTo>
                <a:cubicBezTo>
                  <a:pt x="102" y="22"/>
                  <a:pt x="105" y="19"/>
                  <a:pt x="107" y="14"/>
                </a:cubicBezTo>
                <a:cubicBezTo>
                  <a:pt x="109" y="10"/>
                  <a:pt x="109" y="5"/>
                  <a:pt x="111" y="0"/>
                </a:cubicBezTo>
                <a:lnTo>
                  <a:pt x="419" y="13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4" name=""/>
          <p:cNvSpPr/>
          <p:nvPr/>
        </p:nvSpPr>
        <p:spPr>
          <a:xfrm>
            <a:off x="3234240" y="7847640"/>
            <a:ext cx="111600" cy="120960"/>
          </a:xfrm>
          <a:custGeom>
            <a:avLst/>
            <a:gdLst/>
            <a:ahLst/>
            <a:rect l="0" t="0" r="r" b="b"/>
            <a:pathLst>
              <a:path w="310" h="336">
                <a:moveTo>
                  <a:pt x="184" y="298"/>
                </a:moveTo>
                <a:cubicBezTo>
                  <a:pt x="221" y="302"/>
                  <a:pt x="249" y="296"/>
                  <a:pt x="273" y="265"/>
                </a:cubicBezTo>
                <a:cubicBezTo>
                  <a:pt x="297" y="233"/>
                  <a:pt x="288" y="190"/>
                  <a:pt x="258" y="166"/>
                </a:cubicBezTo>
                <a:cubicBezTo>
                  <a:pt x="186" y="108"/>
                  <a:pt x="124" y="258"/>
                  <a:pt x="36" y="189"/>
                </a:cubicBezTo>
                <a:cubicBezTo>
                  <a:pt x="-14" y="150"/>
                  <a:pt x="-8" y="90"/>
                  <a:pt x="28" y="42"/>
                </a:cubicBezTo>
                <a:cubicBezTo>
                  <a:pt x="42" y="23"/>
                  <a:pt x="65" y="5"/>
                  <a:pt x="89" y="0"/>
                </a:cubicBezTo>
                <a:cubicBezTo>
                  <a:pt x="95" y="13"/>
                  <a:pt x="105" y="24"/>
                  <a:pt x="113" y="36"/>
                </a:cubicBezTo>
                <a:lnTo>
                  <a:pt x="110" y="40"/>
                </a:lnTo>
                <a:cubicBezTo>
                  <a:pt x="82" y="32"/>
                  <a:pt x="56" y="39"/>
                  <a:pt x="39" y="62"/>
                </a:cubicBezTo>
                <a:cubicBezTo>
                  <a:pt x="18" y="90"/>
                  <a:pt x="19" y="126"/>
                  <a:pt x="47" y="149"/>
                </a:cubicBezTo>
                <a:cubicBezTo>
                  <a:pt x="119" y="205"/>
                  <a:pt x="184" y="56"/>
                  <a:pt x="266" y="121"/>
                </a:cubicBezTo>
                <a:cubicBezTo>
                  <a:pt x="322" y="166"/>
                  <a:pt x="321" y="236"/>
                  <a:pt x="281" y="290"/>
                </a:cubicBezTo>
                <a:cubicBezTo>
                  <a:pt x="266" y="309"/>
                  <a:pt x="235" y="334"/>
                  <a:pt x="210" y="336"/>
                </a:cubicBezTo>
                <a:cubicBezTo>
                  <a:pt x="202" y="324"/>
                  <a:pt x="192" y="313"/>
                  <a:pt x="181" y="302"/>
                </a:cubicBezTo>
                <a:lnTo>
                  <a:pt x="184" y="29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5" name=""/>
          <p:cNvSpPr/>
          <p:nvPr/>
        </p:nvSpPr>
        <p:spPr>
          <a:xfrm>
            <a:off x="3315600" y="7737840"/>
            <a:ext cx="131040" cy="135360"/>
          </a:xfrm>
          <a:custGeom>
            <a:avLst/>
            <a:gdLst/>
            <a:ahLst/>
            <a:rect l="0" t="0" r="r" b="b"/>
            <a:pathLst>
              <a:path w="364" h="376">
                <a:moveTo>
                  <a:pt x="48" y="315"/>
                </a:moveTo>
                <a:cubicBezTo>
                  <a:pt x="-24" y="234"/>
                  <a:pt x="-11" y="128"/>
                  <a:pt x="65" y="57"/>
                </a:cubicBezTo>
                <a:cubicBezTo>
                  <a:pt x="133" y="-6"/>
                  <a:pt x="235" y="-32"/>
                  <a:pt x="314" y="57"/>
                </a:cubicBezTo>
                <a:cubicBezTo>
                  <a:pt x="388" y="140"/>
                  <a:pt x="378" y="247"/>
                  <a:pt x="297" y="322"/>
                </a:cubicBezTo>
                <a:cubicBezTo>
                  <a:pt x="218" y="396"/>
                  <a:pt x="119" y="394"/>
                  <a:pt x="48" y="315"/>
                </a:cubicBezTo>
                <a:moveTo>
                  <a:pt x="186" y="32"/>
                </a:moveTo>
                <a:cubicBezTo>
                  <a:pt x="148" y="26"/>
                  <a:pt x="108" y="39"/>
                  <a:pt x="79" y="66"/>
                </a:cubicBezTo>
                <a:cubicBezTo>
                  <a:pt x="15" y="126"/>
                  <a:pt x="20" y="211"/>
                  <a:pt x="88" y="286"/>
                </a:cubicBezTo>
                <a:cubicBezTo>
                  <a:pt x="154" y="361"/>
                  <a:pt x="234" y="359"/>
                  <a:pt x="288" y="309"/>
                </a:cubicBezTo>
                <a:cubicBezTo>
                  <a:pt x="364" y="238"/>
                  <a:pt x="320" y="132"/>
                  <a:pt x="281" y="93"/>
                </a:cubicBezTo>
                <a:cubicBezTo>
                  <a:pt x="254" y="62"/>
                  <a:pt x="227" y="39"/>
                  <a:pt x="186" y="32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6" name=""/>
          <p:cNvSpPr/>
          <p:nvPr/>
        </p:nvSpPr>
        <p:spPr>
          <a:xfrm>
            <a:off x="3447720" y="7638480"/>
            <a:ext cx="123480" cy="136080"/>
          </a:xfrm>
          <a:custGeom>
            <a:avLst/>
            <a:gdLst/>
            <a:ahLst/>
            <a:rect l="0" t="0" r="r" b="b"/>
            <a:pathLst>
              <a:path w="343" h="378">
                <a:moveTo>
                  <a:pt x="343" y="267"/>
                </a:moveTo>
                <a:cubicBezTo>
                  <a:pt x="327" y="301"/>
                  <a:pt x="296" y="328"/>
                  <a:pt x="264" y="348"/>
                </a:cubicBezTo>
                <a:cubicBezTo>
                  <a:pt x="172" y="405"/>
                  <a:pt x="81" y="378"/>
                  <a:pt x="26" y="284"/>
                </a:cubicBezTo>
                <a:cubicBezTo>
                  <a:pt x="-30" y="188"/>
                  <a:pt x="8" y="90"/>
                  <a:pt x="96" y="36"/>
                </a:cubicBezTo>
                <a:cubicBezTo>
                  <a:pt x="127" y="17"/>
                  <a:pt x="163" y="5"/>
                  <a:pt x="199" y="0"/>
                </a:cubicBezTo>
                <a:cubicBezTo>
                  <a:pt x="201" y="13"/>
                  <a:pt x="205" y="27"/>
                  <a:pt x="209" y="39"/>
                </a:cubicBezTo>
                <a:lnTo>
                  <a:pt x="207" y="42"/>
                </a:lnTo>
                <a:cubicBezTo>
                  <a:pt x="196" y="38"/>
                  <a:pt x="148" y="27"/>
                  <a:pt x="104" y="54"/>
                </a:cubicBezTo>
                <a:cubicBezTo>
                  <a:pt x="27" y="101"/>
                  <a:pt x="26" y="188"/>
                  <a:pt x="68" y="261"/>
                </a:cubicBezTo>
                <a:cubicBezTo>
                  <a:pt x="116" y="343"/>
                  <a:pt x="194" y="368"/>
                  <a:pt x="260" y="327"/>
                </a:cubicBezTo>
                <a:cubicBezTo>
                  <a:pt x="306" y="300"/>
                  <a:pt x="325" y="251"/>
                  <a:pt x="329" y="238"/>
                </a:cubicBezTo>
                <a:lnTo>
                  <a:pt x="343" y="267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7" name=""/>
          <p:cNvSpPr/>
          <p:nvPr/>
        </p:nvSpPr>
        <p:spPr>
          <a:xfrm>
            <a:off x="3558240" y="7608600"/>
            <a:ext cx="62280" cy="119520"/>
          </a:xfrm>
          <a:custGeom>
            <a:avLst/>
            <a:gdLst/>
            <a:ahLst/>
            <a:rect l="0" t="0" r="r" b="b"/>
            <a:pathLst>
              <a:path w="173" h="332">
                <a:moveTo>
                  <a:pt x="0" y="18"/>
                </a:moveTo>
                <a:cubicBezTo>
                  <a:pt x="7" y="15"/>
                  <a:pt x="14" y="13"/>
                  <a:pt x="21" y="10"/>
                </a:cubicBezTo>
                <a:cubicBezTo>
                  <a:pt x="27" y="8"/>
                  <a:pt x="33" y="4"/>
                  <a:pt x="40" y="0"/>
                </a:cubicBezTo>
                <a:lnTo>
                  <a:pt x="173" y="315"/>
                </a:lnTo>
                <a:cubicBezTo>
                  <a:pt x="165" y="318"/>
                  <a:pt x="159" y="320"/>
                  <a:pt x="152" y="322"/>
                </a:cubicBezTo>
                <a:cubicBezTo>
                  <a:pt x="146" y="325"/>
                  <a:pt x="139" y="329"/>
                  <a:pt x="133" y="332"/>
                </a:cubicBezTo>
                <a:lnTo>
                  <a:pt x="0" y="1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8" name=""/>
          <p:cNvSpPr/>
          <p:nvPr/>
        </p:nvSpPr>
        <p:spPr>
          <a:xfrm>
            <a:off x="3621240" y="7570440"/>
            <a:ext cx="96120" cy="136080"/>
          </a:xfrm>
          <a:custGeom>
            <a:avLst/>
            <a:gdLst/>
            <a:ahLst/>
            <a:rect l="0" t="0" r="r" b="b"/>
            <a:pathLst>
              <a:path w="267" h="378">
                <a:moveTo>
                  <a:pt x="84" y="181"/>
                </a:moveTo>
                <a:lnTo>
                  <a:pt x="157" y="159"/>
                </a:lnTo>
                <a:cubicBezTo>
                  <a:pt x="171" y="154"/>
                  <a:pt x="184" y="148"/>
                  <a:pt x="198" y="143"/>
                </a:cubicBezTo>
                <a:cubicBezTo>
                  <a:pt x="199" y="147"/>
                  <a:pt x="199" y="152"/>
                  <a:pt x="200" y="156"/>
                </a:cubicBezTo>
                <a:cubicBezTo>
                  <a:pt x="201" y="160"/>
                  <a:pt x="204" y="164"/>
                  <a:pt x="206" y="169"/>
                </a:cubicBezTo>
                <a:cubicBezTo>
                  <a:pt x="192" y="173"/>
                  <a:pt x="177" y="175"/>
                  <a:pt x="163" y="180"/>
                </a:cubicBezTo>
                <a:lnTo>
                  <a:pt x="90" y="202"/>
                </a:lnTo>
                <a:lnTo>
                  <a:pt x="132" y="343"/>
                </a:lnTo>
                <a:cubicBezTo>
                  <a:pt x="162" y="335"/>
                  <a:pt x="189" y="324"/>
                  <a:pt x="217" y="314"/>
                </a:cubicBezTo>
                <a:cubicBezTo>
                  <a:pt x="231" y="309"/>
                  <a:pt x="245" y="304"/>
                  <a:pt x="258" y="297"/>
                </a:cubicBezTo>
                <a:cubicBezTo>
                  <a:pt x="259" y="302"/>
                  <a:pt x="260" y="307"/>
                  <a:pt x="261" y="311"/>
                </a:cubicBezTo>
                <a:cubicBezTo>
                  <a:pt x="263" y="316"/>
                  <a:pt x="265" y="321"/>
                  <a:pt x="267" y="325"/>
                </a:cubicBezTo>
                <a:lnTo>
                  <a:pt x="97" y="378"/>
                </a:lnTo>
                <a:lnTo>
                  <a:pt x="0" y="52"/>
                </a:lnTo>
                <a:lnTo>
                  <a:pt x="167" y="0"/>
                </a:lnTo>
                <a:cubicBezTo>
                  <a:pt x="168" y="5"/>
                  <a:pt x="168" y="10"/>
                  <a:pt x="170" y="15"/>
                </a:cubicBezTo>
                <a:cubicBezTo>
                  <a:pt x="171" y="20"/>
                  <a:pt x="174" y="24"/>
                  <a:pt x="175" y="29"/>
                </a:cubicBezTo>
                <a:cubicBezTo>
                  <a:pt x="161" y="30"/>
                  <a:pt x="146" y="33"/>
                  <a:pt x="131" y="37"/>
                </a:cubicBezTo>
                <a:lnTo>
                  <a:pt x="84" y="50"/>
                </a:lnTo>
                <a:lnTo>
                  <a:pt x="48" y="61"/>
                </a:lnTo>
                <a:lnTo>
                  <a:pt x="84" y="18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9" name=""/>
          <p:cNvSpPr/>
          <p:nvPr/>
        </p:nvSpPr>
        <p:spPr>
          <a:xfrm>
            <a:off x="3717720" y="7547040"/>
            <a:ext cx="91440" cy="130320"/>
          </a:xfrm>
          <a:custGeom>
            <a:avLst/>
            <a:gdLst/>
            <a:ahLst/>
            <a:rect l="0" t="0" r="r" b="b"/>
            <a:pathLst>
              <a:path w="254" h="362">
                <a:moveTo>
                  <a:pt x="200" y="355"/>
                </a:moveTo>
                <a:cubicBezTo>
                  <a:pt x="192" y="356"/>
                  <a:pt x="185" y="356"/>
                  <a:pt x="178" y="357"/>
                </a:cubicBezTo>
                <a:cubicBezTo>
                  <a:pt x="170" y="358"/>
                  <a:pt x="163" y="360"/>
                  <a:pt x="156" y="362"/>
                </a:cubicBezTo>
                <a:lnTo>
                  <a:pt x="109" y="46"/>
                </a:lnTo>
                <a:cubicBezTo>
                  <a:pt x="60" y="54"/>
                  <a:pt x="32" y="61"/>
                  <a:pt x="4" y="68"/>
                </a:cubicBezTo>
                <a:cubicBezTo>
                  <a:pt x="4" y="63"/>
                  <a:pt x="4" y="58"/>
                  <a:pt x="4" y="53"/>
                </a:cubicBezTo>
                <a:cubicBezTo>
                  <a:pt x="3" y="48"/>
                  <a:pt x="1" y="44"/>
                  <a:pt x="0" y="39"/>
                </a:cubicBezTo>
                <a:lnTo>
                  <a:pt x="250" y="0"/>
                </a:lnTo>
                <a:cubicBezTo>
                  <a:pt x="250" y="5"/>
                  <a:pt x="250" y="10"/>
                  <a:pt x="251" y="15"/>
                </a:cubicBezTo>
                <a:cubicBezTo>
                  <a:pt x="251" y="20"/>
                  <a:pt x="253" y="25"/>
                  <a:pt x="254" y="29"/>
                </a:cubicBezTo>
                <a:cubicBezTo>
                  <a:pt x="230" y="30"/>
                  <a:pt x="195" y="33"/>
                  <a:pt x="152" y="39"/>
                </a:cubicBezTo>
                <a:lnTo>
                  <a:pt x="200" y="355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0" name=""/>
          <p:cNvSpPr/>
          <p:nvPr/>
        </p:nvSpPr>
        <p:spPr>
          <a:xfrm>
            <a:off x="3841560" y="7543440"/>
            <a:ext cx="100440" cy="124560"/>
          </a:xfrm>
          <a:custGeom>
            <a:avLst/>
            <a:gdLst/>
            <a:ahLst/>
            <a:rect l="0" t="0" r="r" b="b"/>
            <a:pathLst>
              <a:path w="279" h="346">
                <a:moveTo>
                  <a:pt x="157" y="346"/>
                </a:moveTo>
                <a:cubicBezTo>
                  <a:pt x="149" y="345"/>
                  <a:pt x="142" y="344"/>
                  <a:pt x="135" y="344"/>
                </a:cubicBezTo>
                <a:cubicBezTo>
                  <a:pt x="128" y="344"/>
                  <a:pt x="121" y="345"/>
                  <a:pt x="114" y="345"/>
                </a:cubicBezTo>
                <a:lnTo>
                  <a:pt x="116" y="200"/>
                </a:lnTo>
                <a:lnTo>
                  <a:pt x="0" y="0"/>
                </a:lnTo>
                <a:cubicBezTo>
                  <a:pt x="9" y="1"/>
                  <a:pt x="18" y="2"/>
                  <a:pt x="27" y="2"/>
                </a:cubicBezTo>
                <a:cubicBezTo>
                  <a:pt x="36" y="3"/>
                  <a:pt x="44" y="2"/>
                  <a:pt x="54" y="1"/>
                </a:cubicBezTo>
                <a:cubicBezTo>
                  <a:pt x="73" y="40"/>
                  <a:pt x="129" y="146"/>
                  <a:pt x="144" y="170"/>
                </a:cubicBezTo>
                <a:cubicBezTo>
                  <a:pt x="161" y="151"/>
                  <a:pt x="225" y="31"/>
                  <a:pt x="240" y="4"/>
                </a:cubicBezTo>
                <a:cubicBezTo>
                  <a:pt x="246" y="5"/>
                  <a:pt x="253" y="6"/>
                  <a:pt x="259" y="6"/>
                </a:cubicBezTo>
                <a:cubicBezTo>
                  <a:pt x="265" y="6"/>
                  <a:pt x="272" y="6"/>
                  <a:pt x="279" y="5"/>
                </a:cubicBezTo>
                <a:cubicBezTo>
                  <a:pt x="265" y="21"/>
                  <a:pt x="254" y="38"/>
                  <a:pt x="243" y="55"/>
                </a:cubicBezTo>
                <a:lnTo>
                  <a:pt x="188" y="142"/>
                </a:lnTo>
                <a:cubicBezTo>
                  <a:pt x="176" y="159"/>
                  <a:pt x="166" y="178"/>
                  <a:pt x="159" y="192"/>
                </a:cubicBezTo>
                <a:lnTo>
                  <a:pt x="157" y="34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1" name=""/>
          <p:cNvSpPr/>
          <p:nvPr/>
        </p:nvSpPr>
        <p:spPr>
          <a:xfrm>
            <a:off x="4023720" y="7569720"/>
            <a:ext cx="133200" cy="129600"/>
          </a:xfrm>
          <a:custGeom>
            <a:avLst/>
            <a:gdLst/>
            <a:ahLst/>
            <a:rect l="0" t="0" r="r" b="b"/>
            <a:pathLst>
              <a:path w="370" h="360">
                <a:moveTo>
                  <a:pt x="8" y="130"/>
                </a:moveTo>
                <a:cubicBezTo>
                  <a:pt x="37" y="24"/>
                  <a:pt x="133" y="-20"/>
                  <a:pt x="230" y="8"/>
                </a:cubicBezTo>
                <a:cubicBezTo>
                  <a:pt x="318" y="34"/>
                  <a:pt x="394" y="109"/>
                  <a:pt x="363" y="224"/>
                </a:cubicBezTo>
                <a:cubicBezTo>
                  <a:pt x="333" y="332"/>
                  <a:pt x="240" y="381"/>
                  <a:pt x="135" y="351"/>
                </a:cubicBezTo>
                <a:cubicBezTo>
                  <a:pt x="30" y="321"/>
                  <a:pt x="-20" y="233"/>
                  <a:pt x="8" y="130"/>
                </a:cubicBezTo>
                <a:moveTo>
                  <a:pt x="315" y="100"/>
                </a:moveTo>
                <a:cubicBezTo>
                  <a:pt x="300" y="63"/>
                  <a:pt x="268" y="36"/>
                  <a:pt x="230" y="25"/>
                </a:cubicBezTo>
                <a:cubicBezTo>
                  <a:pt x="148" y="2"/>
                  <a:pt x="80" y="51"/>
                  <a:pt x="53" y="149"/>
                </a:cubicBezTo>
                <a:cubicBezTo>
                  <a:pt x="26" y="246"/>
                  <a:pt x="71" y="315"/>
                  <a:pt x="141" y="335"/>
                </a:cubicBezTo>
                <a:cubicBezTo>
                  <a:pt x="240" y="364"/>
                  <a:pt x="304" y="268"/>
                  <a:pt x="315" y="215"/>
                </a:cubicBezTo>
                <a:cubicBezTo>
                  <a:pt x="326" y="175"/>
                  <a:pt x="331" y="140"/>
                  <a:pt x="315" y="100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2" name=""/>
          <p:cNvSpPr/>
          <p:nvPr/>
        </p:nvSpPr>
        <p:spPr>
          <a:xfrm>
            <a:off x="4163760" y="7615800"/>
            <a:ext cx="109080" cy="118080"/>
          </a:xfrm>
          <a:custGeom>
            <a:avLst/>
            <a:gdLst/>
            <a:ahLst/>
            <a:rect l="0" t="0" r="r" b="b"/>
            <a:pathLst>
              <a:path w="303" h="328">
                <a:moveTo>
                  <a:pt x="148" y="0"/>
                </a:moveTo>
                <a:lnTo>
                  <a:pt x="303" y="78"/>
                </a:lnTo>
                <a:cubicBezTo>
                  <a:pt x="301" y="83"/>
                  <a:pt x="298" y="87"/>
                  <a:pt x="296" y="91"/>
                </a:cubicBezTo>
                <a:cubicBezTo>
                  <a:pt x="293" y="96"/>
                  <a:pt x="292" y="101"/>
                  <a:pt x="291" y="105"/>
                </a:cubicBezTo>
                <a:cubicBezTo>
                  <a:pt x="279" y="96"/>
                  <a:pt x="266" y="88"/>
                  <a:pt x="253" y="81"/>
                </a:cubicBezTo>
                <a:lnTo>
                  <a:pt x="210" y="58"/>
                </a:lnTo>
                <a:lnTo>
                  <a:pt x="176" y="41"/>
                </a:lnTo>
                <a:lnTo>
                  <a:pt x="122" y="153"/>
                </a:lnTo>
                <a:lnTo>
                  <a:pt x="190" y="188"/>
                </a:lnTo>
                <a:cubicBezTo>
                  <a:pt x="204" y="194"/>
                  <a:pt x="217" y="200"/>
                  <a:pt x="230" y="206"/>
                </a:cubicBezTo>
                <a:cubicBezTo>
                  <a:pt x="228" y="209"/>
                  <a:pt x="225" y="213"/>
                  <a:pt x="224" y="217"/>
                </a:cubicBezTo>
                <a:cubicBezTo>
                  <a:pt x="222" y="220"/>
                  <a:pt x="221" y="225"/>
                  <a:pt x="219" y="230"/>
                </a:cubicBezTo>
                <a:cubicBezTo>
                  <a:pt x="206" y="223"/>
                  <a:pt x="194" y="215"/>
                  <a:pt x="181" y="208"/>
                </a:cubicBezTo>
                <a:lnTo>
                  <a:pt x="113" y="173"/>
                </a:lnTo>
                <a:lnTo>
                  <a:pt x="39" y="328"/>
                </a:lnTo>
                <a:cubicBezTo>
                  <a:pt x="32" y="324"/>
                  <a:pt x="26" y="320"/>
                  <a:pt x="20" y="317"/>
                </a:cubicBezTo>
                <a:cubicBezTo>
                  <a:pt x="13" y="313"/>
                  <a:pt x="6" y="311"/>
                  <a:pt x="0" y="308"/>
                </a:cubicBezTo>
                <a:lnTo>
                  <a:pt x="148" y="0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3" name=""/>
          <p:cNvSpPr/>
          <p:nvPr/>
        </p:nvSpPr>
        <p:spPr>
          <a:xfrm>
            <a:off x="4295160" y="7709040"/>
            <a:ext cx="158040" cy="163800"/>
          </a:xfrm>
          <a:custGeom>
            <a:avLst/>
            <a:gdLst/>
            <a:ahLst/>
            <a:rect l="0" t="0" r="r" b="b"/>
            <a:pathLst>
              <a:path w="439" h="455">
                <a:moveTo>
                  <a:pt x="406" y="167"/>
                </a:moveTo>
                <a:cubicBezTo>
                  <a:pt x="411" y="171"/>
                  <a:pt x="416" y="177"/>
                  <a:pt x="422" y="182"/>
                </a:cubicBezTo>
                <a:cubicBezTo>
                  <a:pt x="427" y="187"/>
                  <a:pt x="433" y="190"/>
                  <a:pt x="439" y="195"/>
                </a:cubicBezTo>
                <a:lnTo>
                  <a:pt x="222" y="455"/>
                </a:lnTo>
                <a:cubicBezTo>
                  <a:pt x="216" y="449"/>
                  <a:pt x="212" y="444"/>
                  <a:pt x="207" y="439"/>
                </a:cubicBezTo>
                <a:cubicBezTo>
                  <a:pt x="201" y="434"/>
                  <a:pt x="195" y="430"/>
                  <a:pt x="189" y="426"/>
                </a:cubicBezTo>
                <a:lnTo>
                  <a:pt x="299" y="295"/>
                </a:lnTo>
                <a:cubicBezTo>
                  <a:pt x="273" y="272"/>
                  <a:pt x="248" y="248"/>
                  <a:pt x="222" y="225"/>
                </a:cubicBezTo>
                <a:cubicBezTo>
                  <a:pt x="196" y="203"/>
                  <a:pt x="170" y="181"/>
                  <a:pt x="143" y="159"/>
                </a:cubicBezTo>
                <a:lnTo>
                  <a:pt x="32" y="289"/>
                </a:lnTo>
                <a:cubicBezTo>
                  <a:pt x="27" y="283"/>
                  <a:pt x="22" y="278"/>
                  <a:pt x="17" y="274"/>
                </a:cubicBezTo>
                <a:cubicBezTo>
                  <a:pt x="12" y="269"/>
                  <a:pt x="5" y="265"/>
                  <a:pt x="0" y="260"/>
                </a:cubicBezTo>
                <a:lnTo>
                  <a:pt x="218" y="0"/>
                </a:lnTo>
                <a:cubicBezTo>
                  <a:pt x="223" y="5"/>
                  <a:pt x="228" y="11"/>
                  <a:pt x="233" y="16"/>
                </a:cubicBezTo>
                <a:cubicBezTo>
                  <a:pt x="239" y="20"/>
                  <a:pt x="244" y="24"/>
                  <a:pt x="251" y="29"/>
                </a:cubicBezTo>
                <a:lnTo>
                  <a:pt x="159" y="139"/>
                </a:lnTo>
                <a:cubicBezTo>
                  <a:pt x="185" y="163"/>
                  <a:pt x="210" y="187"/>
                  <a:pt x="236" y="209"/>
                </a:cubicBezTo>
                <a:cubicBezTo>
                  <a:pt x="262" y="232"/>
                  <a:pt x="288" y="253"/>
                  <a:pt x="315" y="275"/>
                </a:cubicBezTo>
                <a:lnTo>
                  <a:pt x="406" y="167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4" name=""/>
          <p:cNvSpPr/>
          <p:nvPr/>
        </p:nvSpPr>
        <p:spPr>
          <a:xfrm>
            <a:off x="4400640" y="7823520"/>
            <a:ext cx="132480" cy="128520"/>
          </a:xfrm>
          <a:custGeom>
            <a:avLst/>
            <a:gdLst/>
            <a:ahLst/>
            <a:rect l="0" t="0" r="r" b="b"/>
            <a:pathLst>
              <a:path w="368" h="357">
                <a:moveTo>
                  <a:pt x="173" y="130"/>
                </a:moveTo>
                <a:lnTo>
                  <a:pt x="221" y="190"/>
                </a:lnTo>
                <a:cubicBezTo>
                  <a:pt x="230" y="201"/>
                  <a:pt x="241" y="211"/>
                  <a:pt x="250" y="223"/>
                </a:cubicBezTo>
                <a:cubicBezTo>
                  <a:pt x="247" y="225"/>
                  <a:pt x="243" y="227"/>
                  <a:pt x="240" y="230"/>
                </a:cubicBezTo>
                <a:cubicBezTo>
                  <a:pt x="237" y="232"/>
                  <a:pt x="234" y="236"/>
                  <a:pt x="230" y="240"/>
                </a:cubicBezTo>
                <a:cubicBezTo>
                  <a:pt x="221" y="228"/>
                  <a:pt x="214" y="215"/>
                  <a:pt x="204" y="204"/>
                </a:cubicBezTo>
                <a:lnTo>
                  <a:pt x="156" y="144"/>
                </a:lnTo>
                <a:lnTo>
                  <a:pt x="46" y="237"/>
                </a:lnTo>
                <a:cubicBezTo>
                  <a:pt x="64" y="261"/>
                  <a:pt x="85" y="283"/>
                  <a:pt x="104" y="306"/>
                </a:cubicBezTo>
                <a:cubicBezTo>
                  <a:pt x="114" y="317"/>
                  <a:pt x="124" y="328"/>
                  <a:pt x="136" y="338"/>
                </a:cubicBezTo>
                <a:cubicBezTo>
                  <a:pt x="132" y="341"/>
                  <a:pt x="128" y="343"/>
                  <a:pt x="124" y="346"/>
                </a:cubicBezTo>
                <a:cubicBezTo>
                  <a:pt x="120" y="350"/>
                  <a:pt x="117" y="354"/>
                  <a:pt x="113" y="357"/>
                </a:cubicBezTo>
                <a:lnTo>
                  <a:pt x="0" y="218"/>
                </a:lnTo>
                <a:lnTo>
                  <a:pt x="257" y="0"/>
                </a:lnTo>
                <a:lnTo>
                  <a:pt x="368" y="138"/>
                </a:lnTo>
                <a:cubicBezTo>
                  <a:pt x="363" y="141"/>
                  <a:pt x="359" y="143"/>
                  <a:pt x="355" y="147"/>
                </a:cubicBezTo>
                <a:cubicBezTo>
                  <a:pt x="352" y="150"/>
                  <a:pt x="348" y="154"/>
                  <a:pt x="345" y="157"/>
                </a:cubicBezTo>
                <a:cubicBezTo>
                  <a:pt x="338" y="144"/>
                  <a:pt x="330" y="131"/>
                  <a:pt x="321" y="119"/>
                </a:cubicBezTo>
                <a:lnTo>
                  <a:pt x="291" y="79"/>
                </a:lnTo>
                <a:lnTo>
                  <a:pt x="267" y="49"/>
                </a:lnTo>
                <a:lnTo>
                  <a:pt x="173" y="130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5" name=""/>
          <p:cNvSpPr/>
          <p:nvPr/>
        </p:nvSpPr>
        <p:spPr>
          <a:xfrm>
            <a:off x="4456800" y="7925760"/>
            <a:ext cx="165960" cy="169920"/>
          </a:xfrm>
          <a:custGeom>
            <a:avLst/>
            <a:gdLst/>
            <a:ahLst/>
            <a:rect l="0" t="0" r="r" b="b"/>
            <a:pathLst>
              <a:path w="461" h="472">
                <a:moveTo>
                  <a:pt x="461" y="271"/>
                </a:moveTo>
                <a:cubicBezTo>
                  <a:pt x="362" y="343"/>
                  <a:pt x="262" y="414"/>
                  <a:pt x="187" y="472"/>
                </a:cubicBezTo>
                <a:cubicBezTo>
                  <a:pt x="184" y="464"/>
                  <a:pt x="181" y="458"/>
                  <a:pt x="177" y="451"/>
                </a:cubicBezTo>
                <a:cubicBezTo>
                  <a:pt x="174" y="444"/>
                  <a:pt x="169" y="437"/>
                  <a:pt x="165" y="431"/>
                </a:cubicBezTo>
                <a:cubicBezTo>
                  <a:pt x="247" y="375"/>
                  <a:pt x="335" y="314"/>
                  <a:pt x="374" y="283"/>
                </a:cubicBezTo>
                <a:cubicBezTo>
                  <a:pt x="258" y="282"/>
                  <a:pt x="169" y="284"/>
                  <a:pt x="96" y="291"/>
                </a:cubicBezTo>
                <a:lnTo>
                  <a:pt x="93" y="286"/>
                </a:lnTo>
                <a:lnTo>
                  <a:pt x="129" y="234"/>
                </a:lnTo>
                <a:cubicBezTo>
                  <a:pt x="170" y="175"/>
                  <a:pt x="209" y="113"/>
                  <a:pt x="249" y="51"/>
                </a:cubicBezTo>
                <a:cubicBezTo>
                  <a:pt x="160" y="89"/>
                  <a:pt x="69" y="125"/>
                  <a:pt x="17" y="155"/>
                </a:cubicBezTo>
                <a:cubicBezTo>
                  <a:pt x="14" y="149"/>
                  <a:pt x="12" y="143"/>
                  <a:pt x="10" y="139"/>
                </a:cubicBezTo>
                <a:cubicBezTo>
                  <a:pt x="7" y="133"/>
                  <a:pt x="3" y="129"/>
                  <a:pt x="0" y="124"/>
                </a:cubicBezTo>
                <a:cubicBezTo>
                  <a:pt x="75" y="96"/>
                  <a:pt x="267" y="21"/>
                  <a:pt x="316" y="0"/>
                </a:cubicBezTo>
                <a:lnTo>
                  <a:pt x="322" y="12"/>
                </a:lnTo>
                <a:cubicBezTo>
                  <a:pt x="273" y="85"/>
                  <a:pt x="214" y="173"/>
                  <a:pt x="164" y="262"/>
                </a:cubicBezTo>
                <a:cubicBezTo>
                  <a:pt x="259" y="262"/>
                  <a:pt x="356" y="261"/>
                  <a:pt x="456" y="261"/>
                </a:cubicBezTo>
                <a:lnTo>
                  <a:pt x="461" y="27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6" name=""/>
          <p:cNvSpPr/>
          <p:nvPr/>
        </p:nvSpPr>
        <p:spPr>
          <a:xfrm>
            <a:off x="4530240" y="8113680"/>
            <a:ext cx="135000" cy="109800"/>
          </a:xfrm>
          <a:custGeom>
            <a:avLst/>
            <a:gdLst/>
            <a:ahLst/>
            <a:rect l="0" t="0" r="r" b="b"/>
            <a:pathLst>
              <a:path w="375" h="305">
                <a:moveTo>
                  <a:pt x="90" y="305"/>
                </a:moveTo>
                <a:cubicBezTo>
                  <a:pt x="88" y="296"/>
                  <a:pt x="87" y="288"/>
                  <a:pt x="84" y="280"/>
                </a:cubicBezTo>
                <a:cubicBezTo>
                  <a:pt x="82" y="270"/>
                  <a:pt x="78" y="263"/>
                  <a:pt x="76" y="255"/>
                </a:cubicBezTo>
                <a:cubicBezTo>
                  <a:pt x="110" y="229"/>
                  <a:pt x="150" y="198"/>
                  <a:pt x="187" y="165"/>
                </a:cubicBezTo>
                <a:lnTo>
                  <a:pt x="151" y="44"/>
                </a:lnTo>
                <a:cubicBezTo>
                  <a:pt x="105" y="40"/>
                  <a:pt x="58" y="35"/>
                  <a:pt x="11" y="35"/>
                </a:cubicBezTo>
                <a:cubicBezTo>
                  <a:pt x="9" y="28"/>
                  <a:pt x="8" y="22"/>
                  <a:pt x="7" y="17"/>
                </a:cubicBezTo>
                <a:cubicBezTo>
                  <a:pt x="5" y="10"/>
                  <a:pt x="2" y="6"/>
                  <a:pt x="0" y="0"/>
                </a:cubicBezTo>
                <a:lnTo>
                  <a:pt x="372" y="49"/>
                </a:lnTo>
                <a:lnTo>
                  <a:pt x="375" y="60"/>
                </a:lnTo>
                <a:lnTo>
                  <a:pt x="90" y="305"/>
                </a:lnTo>
                <a:moveTo>
                  <a:pt x="309" y="62"/>
                </a:moveTo>
                <a:lnTo>
                  <a:pt x="173" y="47"/>
                </a:lnTo>
                <a:lnTo>
                  <a:pt x="204" y="152"/>
                </a:lnTo>
                <a:lnTo>
                  <a:pt x="309" y="62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7" name=""/>
          <p:cNvSpPr/>
          <p:nvPr/>
        </p:nvSpPr>
        <p:spPr>
          <a:xfrm>
            <a:off x="4567320" y="8205480"/>
            <a:ext cx="127440" cy="93600"/>
          </a:xfrm>
          <a:custGeom>
            <a:avLst/>
            <a:gdLst/>
            <a:ahLst/>
            <a:rect l="0" t="0" r="r" b="b"/>
            <a:pathLst>
              <a:path w="354" h="260">
                <a:moveTo>
                  <a:pt x="7" y="203"/>
                </a:moveTo>
                <a:cubicBezTo>
                  <a:pt x="6" y="195"/>
                  <a:pt x="6" y="188"/>
                  <a:pt x="5" y="181"/>
                </a:cubicBezTo>
                <a:cubicBezTo>
                  <a:pt x="4" y="174"/>
                  <a:pt x="2" y="167"/>
                  <a:pt x="0" y="160"/>
                </a:cubicBezTo>
                <a:lnTo>
                  <a:pt x="309" y="112"/>
                </a:lnTo>
                <a:cubicBezTo>
                  <a:pt x="302" y="62"/>
                  <a:pt x="295" y="32"/>
                  <a:pt x="288" y="5"/>
                </a:cubicBezTo>
                <a:cubicBezTo>
                  <a:pt x="292" y="4"/>
                  <a:pt x="297" y="5"/>
                  <a:pt x="302" y="4"/>
                </a:cubicBezTo>
                <a:cubicBezTo>
                  <a:pt x="307" y="3"/>
                  <a:pt x="311" y="1"/>
                  <a:pt x="317" y="0"/>
                </a:cubicBezTo>
                <a:lnTo>
                  <a:pt x="354" y="256"/>
                </a:lnTo>
                <a:cubicBezTo>
                  <a:pt x="348" y="256"/>
                  <a:pt x="344" y="256"/>
                  <a:pt x="339" y="257"/>
                </a:cubicBezTo>
                <a:cubicBezTo>
                  <a:pt x="334" y="257"/>
                  <a:pt x="329" y="259"/>
                  <a:pt x="325" y="260"/>
                </a:cubicBezTo>
                <a:cubicBezTo>
                  <a:pt x="324" y="235"/>
                  <a:pt x="322" y="200"/>
                  <a:pt x="315" y="156"/>
                </a:cubicBezTo>
                <a:lnTo>
                  <a:pt x="7" y="203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8" name=""/>
          <p:cNvSpPr/>
          <p:nvPr/>
        </p:nvSpPr>
        <p:spPr>
          <a:xfrm>
            <a:off x="4574160" y="8328960"/>
            <a:ext cx="124920" cy="135000"/>
          </a:xfrm>
          <a:custGeom>
            <a:avLst/>
            <a:gdLst/>
            <a:ahLst/>
            <a:rect l="0" t="0" r="r" b="b"/>
            <a:pathLst>
              <a:path w="347" h="375">
                <a:moveTo>
                  <a:pt x="177" y="0"/>
                </a:moveTo>
                <a:cubicBezTo>
                  <a:pt x="285" y="3"/>
                  <a:pt x="350" y="86"/>
                  <a:pt x="347" y="190"/>
                </a:cubicBezTo>
                <a:cubicBezTo>
                  <a:pt x="345" y="284"/>
                  <a:pt x="292" y="378"/>
                  <a:pt x="174" y="375"/>
                </a:cubicBezTo>
                <a:cubicBezTo>
                  <a:pt x="66" y="372"/>
                  <a:pt x="-3" y="291"/>
                  <a:pt x="0" y="179"/>
                </a:cubicBezTo>
                <a:cubicBezTo>
                  <a:pt x="3" y="68"/>
                  <a:pt x="73" y="-3"/>
                  <a:pt x="177" y="0"/>
                </a:cubicBezTo>
                <a:moveTo>
                  <a:pt x="281" y="298"/>
                </a:moveTo>
                <a:cubicBezTo>
                  <a:pt x="312" y="274"/>
                  <a:pt x="330" y="234"/>
                  <a:pt x="331" y="194"/>
                </a:cubicBezTo>
                <a:cubicBezTo>
                  <a:pt x="333" y="106"/>
                  <a:pt x="269" y="52"/>
                  <a:pt x="170" y="49"/>
                </a:cubicBezTo>
                <a:cubicBezTo>
                  <a:pt x="71" y="46"/>
                  <a:pt x="18" y="106"/>
                  <a:pt x="16" y="181"/>
                </a:cubicBezTo>
                <a:cubicBezTo>
                  <a:pt x="13" y="287"/>
                  <a:pt x="118" y="328"/>
                  <a:pt x="172" y="326"/>
                </a:cubicBezTo>
                <a:cubicBezTo>
                  <a:pt x="212" y="327"/>
                  <a:pt x="247" y="323"/>
                  <a:pt x="281" y="298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9" name=""/>
          <p:cNvSpPr/>
          <p:nvPr/>
        </p:nvSpPr>
        <p:spPr>
          <a:xfrm>
            <a:off x="4554720" y="8492040"/>
            <a:ext cx="130680" cy="66600"/>
          </a:xfrm>
          <a:custGeom>
            <a:avLst/>
            <a:gdLst/>
            <a:ahLst/>
            <a:rect l="0" t="0" r="r" b="b"/>
            <a:pathLst>
              <a:path w="363" h="185">
                <a:moveTo>
                  <a:pt x="51" y="48"/>
                </a:moveTo>
                <a:cubicBezTo>
                  <a:pt x="43" y="79"/>
                  <a:pt x="39" y="108"/>
                  <a:pt x="34" y="138"/>
                </a:cubicBezTo>
                <a:cubicBezTo>
                  <a:pt x="32" y="154"/>
                  <a:pt x="30" y="169"/>
                  <a:pt x="29" y="185"/>
                </a:cubicBezTo>
                <a:cubicBezTo>
                  <a:pt x="24" y="184"/>
                  <a:pt x="20" y="182"/>
                  <a:pt x="15" y="181"/>
                </a:cubicBezTo>
                <a:cubicBezTo>
                  <a:pt x="10" y="180"/>
                  <a:pt x="5" y="180"/>
                  <a:pt x="0" y="179"/>
                </a:cubicBezTo>
                <a:lnTo>
                  <a:pt x="37" y="0"/>
                </a:lnTo>
                <a:lnTo>
                  <a:pt x="363" y="71"/>
                </a:lnTo>
                <a:cubicBezTo>
                  <a:pt x="361" y="78"/>
                  <a:pt x="359" y="85"/>
                  <a:pt x="357" y="92"/>
                </a:cubicBezTo>
                <a:cubicBezTo>
                  <a:pt x="356" y="99"/>
                  <a:pt x="355" y="106"/>
                  <a:pt x="354" y="114"/>
                </a:cubicBezTo>
                <a:lnTo>
                  <a:pt x="51" y="48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0" name=""/>
          <p:cNvSpPr/>
          <p:nvPr/>
        </p:nvSpPr>
        <p:spPr>
          <a:xfrm>
            <a:off x="4518000" y="8597160"/>
            <a:ext cx="127440" cy="136440"/>
          </a:xfrm>
          <a:custGeom>
            <a:avLst/>
            <a:gdLst/>
            <a:ahLst/>
            <a:rect l="0" t="0" r="r" b="b"/>
            <a:pathLst>
              <a:path w="354" h="379">
                <a:moveTo>
                  <a:pt x="244" y="15"/>
                </a:moveTo>
                <a:cubicBezTo>
                  <a:pt x="344" y="56"/>
                  <a:pt x="376" y="159"/>
                  <a:pt x="338" y="254"/>
                </a:cubicBezTo>
                <a:cubicBezTo>
                  <a:pt x="303" y="341"/>
                  <a:pt x="221" y="410"/>
                  <a:pt x="113" y="365"/>
                </a:cubicBezTo>
                <a:cubicBezTo>
                  <a:pt x="12" y="323"/>
                  <a:pt x="-25" y="222"/>
                  <a:pt x="16" y="118"/>
                </a:cubicBezTo>
                <a:cubicBezTo>
                  <a:pt x="57" y="16"/>
                  <a:pt x="147" y="-25"/>
                  <a:pt x="244" y="15"/>
                </a:cubicBezTo>
                <a:moveTo>
                  <a:pt x="238" y="331"/>
                </a:moveTo>
                <a:cubicBezTo>
                  <a:pt x="276" y="319"/>
                  <a:pt x="307" y="290"/>
                  <a:pt x="321" y="253"/>
                </a:cubicBezTo>
                <a:cubicBezTo>
                  <a:pt x="354" y="171"/>
                  <a:pt x="313" y="96"/>
                  <a:pt x="221" y="58"/>
                </a:cubicBezTo>
                <a:cubicBezTo>
                  <a:pt x="129" y="20"/>
                  <a:pt x="58" y="57"/>
                  <a:pt x="31" y="127"/>
                </a:cubicBezTo>
                <a:cubicBezTo>
                  <a:pt x="-8" y="224"/>
                  <a:pt x="76" y="301"/>
                  <a:pt x="127" y="318"/>
                </a:cubicBezTo>
                <a:cubicBezTo>
                  <a:pt x="165" y="334"/>
                  <a:pt x="198" y="342"/>
                  <a:pt x="238" y="331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1" name=""/>
          <p:cNvSpPr/>
          <p:nvPr/>
        </p:nvSpPr>
        <p:spPr>
          <a:xfrm>
            <a:off x="4428360" y="8748720"/>
            <a:ext cx="136440" cy="139320"/>
          </a:xfrm>
          <a:custGeom>
            <a:avLst/>
            <a:gdLst/>
            <a:ahLst/>
            <a:rect l="0" t="0" r="r" b="b"/>
            <a:pathLst>
              <a:path w="379" h="387">
                <a:moveTo>
                  <a:pt x="222" y="351"/>
                </a:moveTo>
                <a:cubicBezTo>
                  <a:pt x="263" y="347"/>
                  <a:pt x="299" y="321"/>
                  <a:pt x="323" y="286"/>
                </a:cubicBezTo>
                <a:cubicBezTo>
                  <a:pt x="371" y="216"/>
                  <a:pt x="359" y="135"/>
                  <a:pt x="276" y="78"/>
                </a:cubicBezTo>
                <a:cubicBezTo>
                  <a:pt x="197" y="22"/>
                  <a:pt x="119" y="29"/>
                  <a:pt x="65" y="110"/>
                </a:cubicBezTo>
                <a:cubicBezTo>
                  <a:pt x="50" y="132"/>
                  <a:pt x="38" y="158"/>
                  <a:pt x="35" y="184"/>
                </a:cubicBezTo>
                <a:lnTo>
                  <a:pt x="138" y="258"/>
                </a:lnTo>
                <a:cubicBezTo>
                  <a:pt x="134" y="263"/>
                  <a:pt x="129" y="269"/>
                  <a:pt x="125" y="275"/>
                </a:cubicBezTo>
                <a:cubicBezTo>
                  <a:pt x="121" y="281"/>
                  <a:pt x="118" y="287"/>
                  <a:pt x="114" y="294"/>
                </a:cubicBezTo>
                <a:lnTo>
                  <a:pt x="0" y="214"/>
                </a:lnTo>
                <a:cubicBezTo>
                  <a:pt x="13" y="168"/>
                  <a:pt x="31" y="126"/>
                  <a:pt x="57" y="88"/>
                </a:cubicBezTo>
                <a:cubicBezTo>
                  <a:pt x="127" y="-16"/>
                  <a:pt x="220" y="-21"/>
                  <a:pt x="301" y="36"/>
                </a:cubicBezTo>
                <a:cubicBezTo>
                  <a:pt x="396" y="102"/>
                  <a:pt x="399" y="206"/>
                  <a:pt x="338" y="299"/>
                </a:cubicBezTo>
                <a:cubicBezTo>
                  <a:pt x="296" y="360"/>
                  <a:pt x="255" y="382"/>
                  <a:pt x="243" y="387"/>
                </a:cubicBezTo>
                <a:cubicBezTo>
                  <a:pt x="236" y="376"/>
                  <a:pt x="227" y="366"/>
                  <a:pt x="219" y="356"/>
                </a:cubicBezTo>
                <a:lnTo>
                  <a:pt x="222" y="35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2" name=""/>
          <p:cNvSpPr/>
          <p:nvPr/>
        </p:nvSpPr>
        <p:spPr>
          <a:xfrm>
            <a:off x="4366800" y="8871120"/>
            <a:ext cx="126360" cy="128520"/>
          </a:xfrm>
          <a:custGeom>
            <a:avLst/>
            <a:gdLst/>
            <a:ahLst/>
            <a:rect l="0" t="0" r="r" b="b"/>
            <a:pathLst>
              <a:path w="351" h="357">
                <a:moveTo>
                  <a:pt x="0" y="31"/>
                </a:moveTo>
                <a:cubicBezTo>
                  <a:pt x="6" y="25"/>
                  <a:pt x="11" y="21"/>
                  <a:pt x="16" y="16"/>
                </a:cubicBezTo>
                <a:cubicBezTo>
                  <a:pt x="21" y="11"/>
                  <a:pt x="26" y="5"/>
                  <a:pt x="30" y="0"/>
                </a:cubicBezTo>
                <a:lnTo>
                  <a:pt x="129" y="103"/>
                </a:lnTo>
                <a:lnTo>
                  <a:pt x="351" y="157"/>
                </a:lnTo>
                <a:cubicBezTo>
                  <a:pt x="345" y="163"/>
                  <a:pt x="337" y="169"/>
                  <a:pt x="331" y="175"/>
                </a:cubicBezTo>
                <a:cubicBezTo>
                  <a:pt x="325" y="181"/>
                  <a:pt x="319" y="188"/>
                  <a:pt x="313" y="196"/>
                </a:cubicBezTo>
                <a:cubicBezTo>
                  <a:pt x="272" y="182"/>
                  <a:pt x="158" y="150"/>
                  <a:pt x="131" y="144"/>
                </a:cubicBezTo>
                <a:cubicBezTo>
                  <a:pt x="133" y="170"/>
                  <a:pt x="172" y="301"/>
                  <a:pt x="180" y="330"/>
                </a:cubicBezTo>
                <a:cubicBezTo>
                  <a:pt x="175" y="334"/>
                  <a:pt x="170" y="338"/>
                  <a:pt x="165" y="343"/>
                </a:cubicBezTo>
                <a:cubicBezTo>
                  <a:pt x="161" y="347"/>
                  <a:pt x="157" y="352"/>
                  <a:pt x="153" y="357"/>
                </a:cubicBezTo>
                <a:cubicBezTo>
                  <a:pt x="151" y="337"/>
                  <a:pt x="147" y="317"/>
                  <a:pt x="143" y="297"/>
                </a:cubicBezTo>
                <a:lnTo>
                  <a:pt x="120" y="196"/>
                </a:lnTo>
                <a:cubicBezTo>
                  <a:pt x="116" y="175"/>
                  <a:pt x="110" y="155"/>
                  <a:pt x="105" y="140"/>
                </a:cubicBezTo>
                <a:lnTo>
                  <a:pt x="0" y="31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3" name=""/>
          <p:cNvSpPr/>
          <p:nvPr/>
        </p:nvSpPr>
        <p:spPr>
          <a:xfrm>
            <a:off x="3493440" y="8978760"/>
            <a:ext cx="65520" cy="54000"/>
          </a:xfrm>
          <a:custGeom>
            <a:avLst/>
            <a:gdLst/>
            <a:ahLst/>
            <a:rect l="0" t="0" r="r" b="b"/>
            <a:pathLst>
              <a:path w="182" h="150">
                <a:moveTo>
                  <a:pt x="51" y="34"/>
                </a:moveTo>
                <a:cubicBezTo>
                  <a:pt x="51" y="34"/>
                  <a:pt x="42" y="0"/>
                  <a:pt x="18" y="0"/>
                </a:cubicBezTo>
                <a:cubicBezTo>
                  <a:pt x="18" y="0"/>
                  <a:pt x="-13" y="6"/>
                  <a:pt x="6" y="35"/>
                </a:cubicBezTo>
                <a:cubicBezTo>
                  <a:pt x="6" y="35"/>
                  <a:pt x="15" y="45"/>
                  <a:pt x="44" y="46"/>
                </a:cubicBezTo>
                <a:cubicBezTo>
                  <a:pt x="44" y="46"/>
                  <a:pt x="43" y="90"/>
                  <a:pt x="85" y="81"/>
                </a:cubicBezTo>
                <a:lnTo>
                  <a:pt x="92" y="97"/>
                </a:lnTo>
                <a:cubicBezTo>
                  <a:pt x="92" y="97"/>
                  <a:pt x="112" y="117"/>
                  <a:pt x="122" y="118"/>
                </a:cubicBezTo>
                <a:cubicBezTo>
                  <a:pt x="122" y="118"/>
                  <a:pt x="137" y="142"/>
                  <a:pt x="142" y="150"/>
                </a:cubicBezTo>
                <a:cubicBezTo>
                  <a:pt x="142" y="150"/>
                  <a:pt x="174" y="152"/>
                  <a:pt x="178" y="137"/>
                </a:cubicBezTo>
                <a:cubicBezTo>
                  <a:pt x="178" y="137"/>
                  <a:pt x="196" y="107"/>
                  <a:pt x="152" y="108"/>
                </a:cubicBezTo>
                <a:lnTo>
                  <a:pt x="149" y="106"/>
                </a:lnTo>
                <a:cubicBezTo>
                  <a:pt x="149" y="106"/>
                  <a:pt x="131" y="56"/>
                  <a:pt x="105" y="63"/>
                </a:cubicBezTo>
                <a:cubicBezTo>
                  <a:pt x="105" y="63"/>
                  <a:pt x="105" y="34"/>
                  <a:pt x="73" y="36"/>
                </a:cubicBezTo>
                <a:lnTo>
                  <a:pt x="51" y="3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4" name=""/>
          <p:cNvSpPr/>
          <p:nvPr/>
        </p:nvSpPr>
        <p:spPr>
          <a:xfrm>
            <a:off x="3447720" y="9016560"/>
            <a:ext cx="233640" cy="66240"/>
          </a:xfrm>
          <a:custGeom>
            <a:avLst/>
            <a:gdLst/>
            <a:ahLst/>
            <a:rect l="0" t="0" r="r" b="b"/>
            <a:pathLst>
              <a:path w="649" h="184">
                <a:moveTo>
                  <a:pt x="53" y="44"/>
                </a:moveTo>
                <a:cubicBezTo>
                  <a:pt x="53" y="44"/>
                  <a:pt x="68" y="-8"/>
                  <a:pt x="11" y="1"/>
                </a:cubicBezTo>
                <a:cubicBezTo>
                  <a:pt x="11" y="1"/>
                  <a:pt x="-17" y="26"/>
                  <a:pt x="17" y="52"/>
                </a:cubicBezTo>
                <a:lnTo>
                  <a:pt x="56" y="53"/>
                </a:lnTo>
                <a:cubicBezTo>
                  <a:pt x="56" y="53"/>
                  <a:pt x="47" y="87"/>
                  <a:pt x="113" y="92"/>
                </a:cubicBezTo>
                <a:cubicBezTo>
                  <a:pt x="113" y="92"/>
                  <a:pt x="122" y="92"/>
                  <a:pt x="124" y="97"/>
                </a:cubicBezTo>
                <a:cubicBezTo>
                  <a:pt x="124" y="97"/>
                  <a:pt x="120" y="129"/>
                  <a:pt x="190" y="123"/>
                </a:cubicBezTo>
                <a:cubicBezTo>
                  <a:pt x="190" y="123"/>
                  <a:pt x="193" y="125"/>
                  <a:pt x="196" y="129"/>
                </a:cubicBezTo>
                <a:cubicBezTo>
                  <a:pt x="196" y="129"/>
                  <a:pt x="233" y="151"/>
                  <a:pt x="268" y="118"/>
                </a:cubicBezTo>
                <a:cubicBezTo>
                  <a:pt x="268" y="118"/>
                  <a:pt x="274" y="111"/>
                  <a:pt x="282" y="115"/>
                </a:cubicBezTo>
                <a:cubicBezTo>
                  <a:pt x="282" y="115"/>
                  <a:pt x="316" y="138"/>
                  <a:pt x="335" y="98"/>
                </a:cubicBezTo>
                <a:cubicBezTo>
                  <a:pt x="335" y="98"/>
                  <a:pt x="337" y="94"/>
                  <a:pt x="343" y="96"/>
                </a:cubicBezTo>
                <a:cubicBezTo>
                  <a:pt x="343" y="96"/>
                  <a:pt x="374" y="116"/>
                  <a:pt x="385" y="91"/>
                </a:cubicBezTo>
                <a:cubicBezTo>
                  <a:pt x="387" y="91"/>
                  <a:pt x="394" y="89"/>
                  <a:pt x="398" y="93"/>
                </a:cubicBezTo>
                <a:cubicBezTo>
                  <a:pt x="398" y="93"/>
                  <a:pt x="429" y="119"/>
                  <a:pt x="442" y="89"/>
                </a:cubicBezTo>
                <a:cubicBezTo>
                  <a:pt x="442" y="89"/>
                  <a:pt x="449" y="84"/>
                  <a:pt x="452" y="90"/>
                </a:cubicBezTo>
                <a:cubicBezTo>
                  <a:pt x="455" y="95"/>
                  <a:pt x="469" y="118"/>
                  <a:pt x="496" y="100"/>
                </a:cubicBezTo>
                <a:cubicBezTo>
                  <a:pt x="496" y="100"/>
                  <a:pt x="504" y="98"/>
                  <a:pt x="506" y="104"/>
                </a:cubicBezTo>
                <a:cubicBezTo>
                  <a:pt x="508" y="109"/>
                  <a:pt x="527" y="123"/>
                  <a:pt x="547" y="114"/>
                </a:cubicBezTo>
                <a:cubicBezTo>
                  <a:pt x="547" y="114"/>
                  <a:pt x="553" y="113"/>
                  <a:pt x="554" y="119"/>
                </a:cubicBezTo>
                <a:cubicBezTo>
                  <a:pt x="555" y="124"/>
                  <a:pt x="565" y="151"/>
                  <a:pt x="591" y="145"/>
                </a:cubicBezTo>
                <a:cubicBezTo>
                  <a:pt x="591" y="145"/>
                  <a:pt x="598" y="145"/>
                  <a:pt x="597" y="151"/>
                </a:cubicBezTo>
                <a:cubicBezTo>
                  <a:pt x="596" y="157"/>
                  <a:pt x="614" y="186"/>
                  <a:pt x="624" y="184"/>
                </a:cubicBezTo>
                <a:cubicBezTo>
                  <a:pt x="624" y="184"/>
                  <a:pt x="648" y="164"/>
                  <a:pt x="649" y="154"/>
                </a:cubicBezTo>
                <a:cubicBezTo>
                  <a:pt x="649" y="154"/>
                  <a:pt x="647" y="133"/>
                  <a:pt x="610" y="129"/>
                </a:cubicBezTo>
                <a:cubicBezTo>
                  <a:pt x="610" y="129"/>
                  <a:pt x="608" y="132"/>
                  <a:pt x="607" y="122"/>
                </a:cubicBezTo>
                <a:cubicBezTo>
                  <a:pt x="607" y="112"/>
                  <a:pt x="612" y="73"/>
                  <a:pt x="566" y="99"/>
                </a:cubicBezTo>
                <a:cubicBezTo>
                  <a:pt x="566" y="99"/>
                  <a:pt x="553" y="103"/>
                  <a:pt x="552" y="95"/>
                </a:cubicBezTo>
                <a:cubicBezTo>
                  <a:pt x="552" y="95"/>
                  <a:pt x="537" y="46"/>
                  <a:pt x="515" y="75"/>
                </a:cubicBezTo>
                <a:cubicBezTo>
                  <a:pt x="515" y="75"/>
                  <a:pt x="503" y="76"/>
                  <a:pt x="503" y="71"/>
                </a:cubicBezTo>
                <a:cubicBezTo>
                  <a:pt x="503" y="71"/>
                  <a:pt x="477" y="38"/>
                  <a:pt x="457" y="66"/>
                </a:cubicBezTo>
                <a:cubicBezTo>
                  <a:pt x="457" y="66"/>
                  <a:pt x="447" y="72"/>
                  <a:pt x="443" y="62"/>
                </a:cubicBezTo>
                <a:cubicBezTo>
                  <a:pt x="443" y="62"/>
                  <a:pt x="417" y="34"/>
                  <a:pt x="396" y="65"/>
                </a:cubicBezTo>
                <a:cubicBezTo>
                  <a:pt x="396" y="65"/>
                  <a:pt x="386" y="68"/>
                  <a:pt x="386" y="63"/>
                </a:cubicBezTo>
                <a:cubicBezTo>
                  <a:pt x="386" y="63"/>
                  <a:pt x="363" y="27"/>
                  <a:pt x="338" y="77"/>
                </a:cubicBezTo>
                <a:cubicBezTo>
                  <a:pt x="338" y="77"/>
                  <a:pt x="327" y="82"/>
                  <a:pt x="325" y="77"/>
                </a:cubicBezTo>
                <a:cubicBezTo>
                  <a:pt x="325" y="77"/>
                  <a:pt x="295" y="47"/>
                  <a:pt x="272" y="90"/>
                </a:cubicBezTo>
                <a:cubicBezTo>
                  <a:pt x="272" y="90"/>
                  <a:pt x="261" y="95"/>
                  <a:pt x="260" y="90"/>
                </a:cubicBezTo>
                <a:cubicBezTo>
                  <a:pt x="258" y="85"/>
                  <a:pt x="221" y="77"/>
                  <a:pt x="203" y="96"/>
                </a:cubicBezTo>
                <a:cubicBezTo>
                  <a:pt x="203" y="96"/>
                  <a:pt x="195" y="101"/>
                  <a:pt x="191" y="96"/>
                </a:cubicBezTo>
                <a:cubicBezTo>
                  <a:pt x="191" y="96"/>
                  <a:pt x="167" y="50"/>
                  <a:pt x="129" y="79"/>
                </a:cubicBezTo>
                <a:cubicBezTo>
                  <a:pt x="129" y="79"/>
                  <a:pt x="118" y="83"/>
                  <a:pt x="118" y="76"/>
                </a:cubicBezTo>
                <a:cubicBezTo>
                  <a:pt x="118" y="76"/>
                  <a:pt x="126" y="13"/>
                  <a:pt x="66" y="45"/>
                </a:cubicBezTo>
                <a:cubicBezTo>
                  <a:pt x="66" y="45"/>
                  <a:pt x="54" y="51"/>
                  <a:pt x="53" y="44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5" name=""/>
          <p:cNvSpPr/>
          <p:nvPr/>
        </p:nvSpPr>
        <p:spPr>
          <a:xfrm>
            <a:off x="3561120" y="9075600"/>
            <a:ext cx="254520" cy="43200"/>
          </a:xfrm>
          <a:custGeom>
            <a:avLst/>
            <a:gdLst/>
            <a:ahLst/>
            <a:rect l="0" t="0" r="r" b="b"/>
            <a:pathLst>
              <a:path w="707" h="120">
                <a:moveTo>
                  <a:pt x="58" y="42"/>
                </a:moveTo>
                <a:cubicBezTo>
                  <a:pt x="58" y="42"/>
                  <a:pt x="70" y="-12"/>
                  <a:pt x="10" y="3"/>
                </a:cubicBezTo>
                <a:cubicBezTo>
                  <a:pt x="10" y="3"/>
                  <a:pt x="-18" y="31"/>
                  <a:pt x="21" y="53"/>
                </a:cubicBezTo>
                <a:lnTo>
                  <a:pt x="63" y="50"/>
                </a:lnTo>
                <a:cubicBezTo>
                  <a:pt x="63" y="50"/>
                  <a:pt x="56" y="85"/>
                  <a:pt x="127" y="83"/>
                </a:cubicBezTo>
                <a:cubicBezTo>
                  <a:pt x="127" y="83"/>
                  <a:pt x="137" y="82"/>
                  <a:pt x="140" y="87"/>
                </a:cubicBezTo>
                <a:cubicBezTo>
                  <a:pt x="140" y="87"/>
                  <a:pt x="138" y="119"/>
                  <a:pt x="212" y="106"/>
                </a:cubicBezTo>
                <a:cubicBezTo>
                  <a:pt x="212" y="106"/>
                  <a:pt x="217" y="108"/>
                  <a:pt x="220" y="111"/>
                </a:cubicBezTo>
                <a:cubicBezTo>
                  <a:pt x="220" y="111"/>
                  <a:pt x="262" y="129"/>
                  <a:pt x="296" y="92"/>
                </a:cubicBezTo>
                <a:cubicBezTo>
                  <a:pt x="296" y="92"/>
                  <a:pt x="302" y="85"/>
                  <a:pt x="311" y="87"/>
                </a:cubicBezTo>
                <a:cubicBezTo>
                  <a:pt x="311" y="87"/>
                  <a:pt x="350" y="107"/>
                  <a:pt x="366" y="65"/>
                </a:cubicBezTo>
                <a:cubicBezTo>
                  <a:pt x="366" y="65"/>
                  <a:pt x="368" y="61"/>
                  <a:pt x="374" y="62"/>
                </a:cubicBezTo>
                <a:cubicBezTo>
                  <a:pt x="374" y="62"/>
                  <a:pt x="410" y="79"/>
                  <a:pt x="420" y="52"/>
                </a:cubicBezTo>
                <a:cubicBezTo>
                  <a:pt x="421" y="52"/>
                  <a:pt x="429" y="50"/>
                  <a:pt x="433" y="54"/>
                </a:cubicBezTo>
                <a:cubicBezTo>
                  <a:pt x="433" y="54"/>
                  <a:pt x="469" y="75"/>
                  <a:pt x="480" y="45"/>
                </a:cubicBezTo>
                <a:cubicBezTo>
                  <a:pt x="480" y="45"/>
                  <a:pt x="487" y="39"/>
                  <a:pt x="491" y="44"/>
                </a:cubicBezTo>
                <a:cubicBezTo>
                  <a:pt x="495" y="50"/>
                  <a:pt x="510" y="69"/>
                  <a:pt x="538" y="50"/>
                </a:cubicBezTo>
                <a:cubicBezTo>
                  <a:pt x="538" y="50"/>
                  <a:pt x="546" y="47"/>
                  <a:pt x="549" y="52"/>
                </a:cubicBezTo>
                <a:cubicBezTo>
                  <a:pt x="551" y="58"/>
                  <a:pt x="573" y="68"/>
                  <a:pt x="594" y="58"/>
                </a:cubicBezTo>
                <a:cubicBezTo>
                  <a:pt x="594" y="58"/>
                  <a:pt x="600" y="56"/>
                  <a:pt x="601" y="61"/>
                </a:cubicBezTo>
                <a:cubicBezTo>
                  <a:pt x="603" y="66"/>
                  <a:pt x="616" y="92"/>
                  <a:pt x="644" y="84"/>
                </a:cubicBezTo>
                <a:cubicBezTo>
                  <a:pt x="644" y="84"/>
                  <a:pt x="651" y="83"/>
                  <a:pt x="650" y="89"/>
                </a:cubicBezTo>
                <a:cubicBezTo>
                  <a:pt x="650" y="95"/>
                  <a:pt x="673" y="123"/>
                  <a:pt x="682" y="120"/>
                </a:cubicBezTo>
                <a:cubicBezTo>
                  <a:pt x="682" y="120"/>
                  <a:pt x="706" y="96"/>
                  <a:pt x="707" y="86"/>
                </a:cubicBezTo>
                <a:cubicBezTo>
                  <a:pt x="707" y="86"/>
                  <a:pt x="702" y="65"/>
                  <a:pt x="663" y="65"/>
                </a:cubicBezTo>
                <a:cubicBezTo>
                  <a:pt x="663" y="65"/>
                  <a:pt x="660" y="69"/>
                  <a:pt x="659" y="59"/>
                </a:cubicBezTo>
                <a:cubicBezTo>
                  <a:pt x="658" y="50"/>
                  <a:pt x="659" y="10"/>
                  <a:pt x="613" y="42"/>
                </a:cubicBezTo>
                <a:cubicBezTo>
                  <a:pt x="613" y="42"/>
                  <a:pt x="599" y="46"/>
                  <a:pt x="598" y="39"/>
                </a:cubicBezTo>
                <a:cubicBezTo>
                  <a:pt x="598" y="39"/>
                  <a:pt x="576" y="-8"/>
                  <a:pt x="555" y="23"/>
                </a:cubicBezTo>
                <a:cubicBezTo>
                  <a:pt x="555" y="23"/>
                  <a:pt x="543" y="25"/>
                  <a:pt x="543" y="21"/>
                </a:cubicBezTo>
                <a:cubicBezTo>
                  <a:pt x="543" y="21"/>
                  <a:pt x="511" y="-10"/>
                  <a:pt x="494" y="20"/>
                </a:cubicBezTo>
                <a:cubicBezTo>
                  <a:pt x="494" y="20"/>
                  <a:pt x="484" y="27"/>
                  <a:pt x="478" y="18"/>
                </a:cubicBezTo>
                <a:cubicBezTo>
                  <a:pt x="478" y="18"/>
                  <a:pt x="448" y="-7"/>
                  <a:pt x="429" y="25"/>
                </a:cubicBezTo>
                <a:cubicBezTo>
                  <a:pt x="429" y="25"/>
                  <a:pt x="418" y="30"/>
                  <a:pt x="418" y="25"/>
                </a:cubicBezTo>
                <a:cubicBezTo>
                  <a:pt x="418" y="25"/>
                  <a:pt x="389" y="-9"/>
                  <a:pt x="368" y="43"/>
                </a:cubicBezTo>
                <a:cubicBezTo>
                  <a:pt x="368" y="43"/>
                  <a:pt x="356" y="50"/>
                  <a:pt x="354" y="45"/>
                </a:cubicBezTo>
                <a:cubicBezTo>
                  <a:pt x="354" y="45"/>
                  <a:pt x="318" y="19"/>
                  <a:pt x="298" y="64"/>
                </a:cubicBezTo>
                <a:cubicBezTo>
                  <a:pt x="298" y="64"/>
                  <a:pt x="286" y="70"/>
                  <a:pt x="284" y="65"/>
                </a:cubicBezTo>
                <a:cubicBezTo>
                  <a:pt x="282" y="60"/>
                  <a:pt x="242" y="57"/>
                  <a:pt x="224" y="78"/>
                </a:cubicBezTo>
                <a:cubicBezTo>
                  <a:pt x="224" y="78"/>
                  <a:pt x="216" y="83"/>
                  <a:pt x="211" y="78"/>
                </a:cubicBezTo>
                <a:cubicBezTo>
                  <a:pt x="211" y="78"/>
                  <a:pt x="181" y="36"/>
                  <a:pt x="143" y="68"/>
                </a:cubicBezTo>
                <a:cubicBezTo>
                  <a:pt x="143" y="68"/>
                  <a:pt x="132" y="73"/>
                  <a:pt x="131" y="66"/>
                </a:cubicBezTo>
                <a:cubicBezTo>
                  <a:pt x="131" y="66"/>
                  <a:pt x="134" y="3"/>
                  <a:pt x="72" y="41"/>
                </a:cubicBezTo>
                <a:cubicBezTo>
                  <a:pt x="72" y="41"/>
                  <a:pt x="60" y="48"/>
                  <a:pt x="58" y="42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6" name=""/>
          <p:cNvSpPr/>
          <p:nvPr/>
        </p:nvSpPr>
        <p:spPr>
          <a:xfrm>
            <a:off x="3695400" y="9096480"/>
            <a:ext cx="264600" cy="59040"/>
          </a:xfrm>
          <a:custGeom>
            <a:avLst/>
            <a:gdLst/>
            <a:ahLst/>
            <a:rect l="0" t="0" r="r" b="b"/>
            <a:pathLst>
              <a:path w="735" h="164">
                <a:moveTo>
                  <a:pt x="63" y="88"/>
                </a:moveTo>
                <a:cubicBezTo>
                  <a:pt x="63" y="88"/>
                  <a:pt x="68" y="26"/>
                  <a:pt x="8" y="42"/>
                </a:cubicBezTo>
                <a:cubicBezTo>
                  <a:pt x="8" y="42"/>
                  <a:pt x="-19" y="72"/>
                  <a:pt x="25" y="100"/>
                </a:cubicBezTo>
                <a:cubicBezTo>
                  <a:pt x="40" y="99"/>
                  <a:pt x="55" y="98"/>
                  <a:pt x="69" y="97"/>
                </a:cubicBezTo>
                <a:cubicBezTo>
                  <a:pt x="69" y="97"/>
                  <a:pt x="66" y="137"/>
                  <a:pt x="142" y="134"/>
                </a:cubicBezTo>
                <a:cubicBezTo>
                  <a:pt x="142" y="134"/>
                  <a:pt x="152" y="133"/>
                  <a:pt x="156" y="139"/>
                </a:cubicBezTo>
                <a:cubicBezTo>
                  <a:pt x="156" y="138"/>
                  <a:pt x="160" y="174"/>
                  <a:pt x="236" y="155"/>
                </a:cubicBezTo>
                <a:cubicBezTo>
                  <a:pt x="236" y="155"/>
                  <a:pt x="241" y="157"/>
                  <a:pt x="246" y="161"/>
                </a:cubicBezTo>
                <a:cubicBezTo>
                  <a:pt x="246" y="161"/>
                  <a:pt x="295" y="178"/>
                  <a:pt x="321" y="133"/>
                </a:cubicBezTo>
                <a:cubicBezTo>
                  <a:pt x="321" y="133"/>
                  <a:pt x="325" y="125"/>
                  <a:pt x="335" y="127"/>
                </a:cubicBezTo>
                <a:cubicBezTo>
                  <a:pt x="335" y="127"/>
                  <a:pt x="381" y="144"/>
                  <a:pt x="387" y="95"/>
                </a:cubicBezTo>
                <a:cubicBezTo>
                  <a:pt x="387" y="95"/>
                  <a:pt x="387" y="91"/>
                  <a:pt x="394" y="91"/>
                </a:cubicBezTo>
                <a:cubicBezTo>
                  <a:pt x="394" y="91"/>
                  <a:pt x="435" y="105"/>
                  <a:pt x="437" y="73"/>
                </a:cubicBezTo>
                <a:cubicBezTo>
                  <a:pt x="439" y="72"/>
                  <a:pt x="445" y="68"/>
                  <a:pt x="451" y="72"/>
                </a:cubicBezTo>
                <a:cubicBezTo>
                  <a:pt x="450" y="72"/>
                  <a:pt x="493" y="91"/>
                  <a:pt x="495" y="54"/>
                </a:cubicBezTo>
                <a:cubicBezTo>
                  <a:pt x="495" y="54"/>
                  <a:pt x="500" y="46"/>
                  <a:pt x="506" y="52"/>
                </a:cubicBezTo>
                <a:cubicBezTo>
                  <a:pt x="511" y="57"/>
                  <a:pt x="533" y="76"/>
                  <a:pt x="554" y="49"/>
                </a:cubicBezTo>
                <a:cubicBezTo>
                  <a:pt x="554" y="49"/>
                  <a:pt x="561" y="44"/>
                  <a:pt x="565" y="49"/>
                </a:cubicBezTo>
                <a:cubicBezTo>
                  <a:pt x="570" y="55"/>
                  <a:pt x="595" y="62"/>
                  <a:pt x="612" y="45"/>
                </a:cubicBezTo>
                <a:cubicBezTo>
                  <a:pt x="612" y="45"/>
                  <a:pt x="617" y="42"/>
                  <a:pt x="620" y="47"/>
                </a:cubicBezTo>
                <a:cubicBezTo>
                  <a:pt x="624" y="52"/>
                  <a:pt x="647" y="78"/>
                  <a:pt x="671" y="62"/>
                </a:cubicBezTo>
                <a:cubicBezTo>
                  <a:pt x="671" y="62"/>
                  <a:pt x="677" y="59"/>
                  <a:pt x="680" y="66"/>
                </a:cubicBezTo>
                <a:cubicBezTo>
                  <a:pt x="682" y="73"/>
                  <a:pt x="715" y="98"/>
                  <a:pt x="723" y="91"/>
                </a:cubicBezTo>
                <a:cubicBezTo>
                  <a:pt x="723" y="91"/>
                  <a:pt x="738" y="59"/>
                  <a:pt x="734" y="47"/>
                </a:cubicBezTo>
                <a:cubicBezTo>
                  <a:pt x="733" y="47"/>
                  <a:pt x="720" y="26"/>
                  <a:pt x="682" y="37"/>
                </a:cubicBezTo>
                <a:cubicBezTo>
                  <a:pt x="682" y="37"/>
                  <a:pt x="681" y="41"/>
                  <a:pt x="676" y="31"/>
                </a:cubicBezTo>
                <a:cubicBezTo>
                  <a:pt x="671" y="21"/>
                  <a:pt x="657" y="-23"/>
                  <a:pt x="625" y="23"/>
                </a:cubicBezTo>
                <a:cubicBezTo>
                  <a:pt x="625" y="23"/>
                  <a:pt x="613" y="32"/>
                  <a:pt x="608" y="24"/>
                </a:cubicBezTo>
                <a:cubicBezTo>
                  <a:pt x="608" y="24"/>
                  <a:pt x="571" y="-24"/>
                  <a:pt x="562" y="16"/>
                </a:cubicBezTo>
                <a:cubicBezTo>
                  <a:pt x="562" y="16"/>
                  <a:pt x="551" y="20"/>
                  <a:pt x="549" y="15"/>
                </a:cubicBezTo>
                <a:cubicBezTo>
                  <a:pt x="548" y="15"/>
                  <a:pt x="508" y="-13"/>
                  <a:pt x="500" y="24"/>
                </a:cubicBezTo>
                <a:cubicBezTo>
                  <a:pt x="500" y="24"/>
                  <a:pt x="493" y="33"/>
                  <a:pt x="485" y="24"/>
                </a:cubicBezTo>
                <a:cubicBezTo>
                  <a:pt x="485" y="24"/>
                  <a:pt x="447" y="2"/>
                  <a:pt x="438" y="41"/>
                </a:cubicBezTo>
                <a:cubicBezTo>
                  <a:pt x="438" y="41"/>
                  <a:pt x="429" y="48"/>
                  <a:pt x="427" y="42"/>
                </a:cubicBezTo>
                <a:cubicBezTo>
                  <a:pt x="427" y="42"/>
                  <a:pt x="389" y="8"/>
                  <a:pt x="382" y="70"/>
                </a:cubicBezTo>
                <a:cubicBezTo>
                  <a:pt x="382" y="70"/>
                  <a:pt x="372" y="79"/>
                  <a:pt x="368" y="74"/>
                </a:cubicBezTo>
                <a:cubicBezTo>
                  <a:pt x="368" y="74"/>
                  <a:pt x="326" y="48"/>
                  <a:pt x="316" y="102"/>
                </a:cubicBezTo>
                <a:cubicBezTo>
                  <a:pt x="316" y="102"/>
                  <a:pt x="306" y="110"/>
                  <a:pt x="302" y="105"/>
                </a:cubicBezTo>
                <a:cubicBezTo>
                  <a:pt x="299" y="99"/>
                  <a:pt x="257" y="99"/>
                  <a:pt x="243" y="124"/>
                </a:cubicBezTo>
                <a:cubicBezTo>
                  <a:pt x="243" y="124"/>
                  <a:pt x="236" y="131"/>
                  <a:pt x="230" y="125"/>
                </a:cubicBezTo>
                <a:cubicBezTo>
                  <a:pt x="230" y="125"/>
                  <a:pt x="190" y="78"/>
                  <a:pt x="156" y="117"/>
                </a:cubicBezTo>
                <a:cubicBezTo>
                  <a:pt x="156" y="117"/>
                  <a:pt x="146" y="123"/>
                  <a:pt x="143" y="115"/>
                </a:cubicBezTo>
                <a:cubicBezTo>
                  <a:pt x="143" y="115"/>
                  <a:pt x="136" y="42"/>
                  <a:pt x="77" y="87"/>
                </a:cubicBezTo>
                <a:cubicBezTo>
                  <a:pt x="77" y="87"/>
                  <a:pt x="66" y="95"/>
                  <a:pt x="63" y="88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7" name=""/>
          <p:cNvSpPr/>
          <p:nvPr/>
        </p:nvSpPr>
        <p:spPr>
          <a:xfrm>
            <a:off x="3839400" y="9069840"/>
            <a:ext cx="256320" cy="99720"/>
          </a:xfrm>
          <a:custGeom>
            <a:avLst/>
            <a:gdLst/>
            <a:ahLst/>
            <a:rect l="0" t="0" r="r" b="b"/>
            <a:pathLst>
              <a:path w="712" h="277">
                <a:moveTo>
                  <a:pt x="73" y="235"/>
                </a:moveTo>
                <a:cubicBezTo>
                  <a:pt x="73" y="235"/>
                  <a:pt x="56" y="174"/>
                  <a:pt x="2" y="204"/>
                </a:cubicBezTo>
                <a:cubicBezTo>
                  <a:pt x="2" y="204"/>
                  <a:pt x="-14" y="241"/>
                  <a:pt x="41" y="258"/>
                </a:cubicBezTo>
                <a:cubicBezTo>
                  <a:pt x="55" y="253"/>
                  <a:pt x="69" y="248"/>
                  <a:pt x="83" y="243"/>
                </a:cubicBezTo>
                <a:cubicBezTo>
                  <a:pt x="83" y="242"/>
                  <a:pt x="95" y="284"/>
                  <a:pt x="169" y="262"/>
                </a:cubicBezTo>
                <a:cubicBezTo>
                  <a:pt x="169" y="262"/>
                  <a:pt x="178" y="258"/>
                  <a:pt x="184" y="263"/>
                </a:cubicBezTo>
                <a:cubicBezTo>
                  <a:pt x="184" y="263"/>
                  <a:pt x="201" y="297"/>
                  <a:pt x="269" y="259"/>
                </a:cubicBezTo>
                <a:cubicBezTo>
                  <a:pt x="269" y="259"/>
                  <a:pt x="274" y="260"/>
                  <a:pt x="280" y="262"/>
                </a:cubicBezTo>
                <a:cubicBezTo>
                  <a:pt x="280" y="262"/>
                  <a:pt x="333" y="266"/>
                  <a:pt x="344" y="215"/>
                </a:cubicBezTo>
                <a:cubicBezTo>
                  <a:pt x="344" y="215"/>
                  <a:pt x="345" y="205"/>
                  <a:pt x="355" y="205"/>
                </a:cubicBezTo>
                <a:cubicBezTo>
                  <a:pt x="355" y="205"/>
                  <a:pt x="404" y="209"/>
                  <a:pt x="393" y="160"/>
                </a:cubicBezTo>
                <a:cubicBezTo>
                  <a:pt x="393" y="160"/>
                  <a:pt x="392" y="156"/>
                  <a:pt x="399" y="154"/>
                </a:cubicBezTo>
                <a:cubicBezTo>
                  <a:pt x="399" y="154"/>
                  <a:pt x="443" y="157"/>
                  <a:pt x="434" y="126"/>
                </a:cubicBezTo>
                <a:cubicBezTo>
                  <a:pt x="436" y="125"/>
                  <a:pt x="440" y="119"/>
                  <a:pt x="447" y="122"/>
                </a:cubicBezTo>
                <a:cubicBezTo>
                  <a:pt x="447" y="122"/>
                  <a:pt x="494" y="128"/>
                  <a:pt x="484" y="92"/>
                </a:cubicBezTo>
                <a:cubicBezTo>
                  <a:pt x="484" y="92"/>
                  <a:pt x="486" y="83"/>
                  <a:pt x="493" y="87"/>
                </a:cubicBezTo>
                <a:cubicBezTo>
                  <a:pt x="500" y="91"/>
                  <a:pt x="528" y="104"/>
                  <a:pt x="538" y="72"/>
                </a:cubicBezTo>
                <a:cubicBezTo>
                  <a:pt x="538" y="72"/>
                  <a:pt x="543" y="65"/>
                  <a:pt x="549" y="69"/>
                </a:cubicBezTo>
                <a:cubicBezTo>
                  <a:pt x="555" y="73"/>
                  <a:pt x="582" y="73"/>
                  <a:pt x="592" y="53"/>
                </a:cubicBezTo>
                <a:cubicBezTo>
                  <a:pt x="592" y="53"/>
                  <a:pt x="596" y="48"/>
                  <a:pt x="601" y="52"/>
                </a:cubicBezTo>
                <a:cubicBezTo>
                  <a:pt x="605" y="57"/>
                  <a:pt x="636" y="75"/>
                  <a:pt x="653" y="53"/>
                </a:cubicBezTo>
                <a:cubicBezTo>
                  <a:pt x="653" y="53"/>
                  <a:pt x="658" y="49"/>
                  <a:pt x="662" y="55"/>
                </a:cubicBezTo>
                <a:cubicBezTo>
                  <a:pt x="667" y="61"/>
                  <a:pt x="706" y="75"/>
                  <a:pt x="711" y="66"/>
                </a:cubicBezTo>
                <a:cubicBezTo>
                  <a:pt x="711" y="66"/>
                  <a:pt x="714" y="32"/>
                  <a:pt x="706" y="22"/>
                </a:cubicBezTo>
                <a:cubicBezTo>
                  <a:pt x="706" y="22"/>
                  <a:pt x="687" y="5"/>
                  <a:pt x="655" y="26"/>
                </a:cubicBezTo>
                <a:cubicBezTo>
                  <a:pt x="655" y="26"/>
                  <a:pt x="655" y="30"/>
                  <a:pt x="648" y="22"/>
                </a:cubicBezTo>
                <a:cubicBezTo>
                  <a:pt x="639" y="13"/>
                  <a:pt x="612" y="-26"/>
                  <a:pt x="597" y="28"/>
                </a:cubicBezTo>
                <a:cubicBezTo>
                  <a:pt x="597" y="28"/>
                  <a:pt x="588" y="39"/>
                  <a:pt x="582" y="33"/>
                </a:cubicBezTo>
                <a:cubicBezTo>
                  <a:pt x="581" y="33"/>
                  <a:pt x="531" y="-3"/>
                  <a:pt x="535" y="37"/>
                </a:cubicBezTo>
                <a:cubicBezTo>
                  <a:pt x="535" y="37"/>
                  <a:pt x="526" y="44"/>
                  <a:pt x="522" y="40"/>
                </a:cubicBezTo>
                <a:cubicBezTo>
                  <a:pt x="522" y="40"/>
                  <a:pt x="475" y="24"/>
                  <a:pt x="479" y="61"/>
                </a:cubicBezTo>
                <a:cubicBezTo>
                  <a:pt x="479" y="61"/>
                  <a:pt x="475" y="73"/>
                  <a:pt x="464" y="66"/>
                </a:cubicBezTo>
                <a:cubicBezTo>
                  <a:pt x="464" y="66"/>
                  <a:pt x="421" y="54"/>
                  <a:pt x="425" y="95"/>
                </a:cubicBezTo>
                <a:cubicBezTo>
                  <a:pt x="425" y="95"/>
                  <a:pt x="418" y="104"/>
                  <a:pt x="415" y="99"/>
                </a:cubicBezTo>
                <a:cubicBezTo>
                  <a:pt x="415" y="99"/>
                  <a:pt x="367" y="75"/>
                  <a:pt x="381" y="138"/>
                </a:cubicBezTo>
                <a:cubicBezTo>
                  <a:pt x="381" y="138"/>
                  <a:pt x="374" y="150"/>
                  <a:pt x="368" y="145"/>
                </a:cubicBezTo>
                <a:cubicBezTo>
                  <a:pt x="368" y="146"/>
                  <a:pt x="318" y="131"/>
                  <a:pt x="327" y="185"/>
                </a:cubicBezTo>
                <a:cubicBezTo>
                  <a:pt x="327" y="185"/>
                  <a:pt x="320" y="196"/>
                  <a:pt x="315" y="191"/>
                </a:cubicBezTo>
                <a:cubicBezTo>
                  <a:pt x="310" y="187"/>
                  <a:pt x="268" y="198"/>
                  <a:pt x="264" y="225"/>
                </a:cubicBezTo>
                <a:cubicBezTo>
                  <a:pt x="264" y="225"/>
                  <a:pt x="259" y="234"/>
                  <a:pt x="251" y="230"/>
                </a:cubicBezTo>
                <a:cubicBezTo>
                  <a:pt x="251" y="230"/>
                  <a:pt x="195" y="195"/>
                  <a:pt x="176" y="240"/>
                </a:cubicBezTo>
                <a:cubicBezTo>
                  <a:pt x="176" y="240"/>
                  <a:pt x="168" y="250"/>
                  <a:pt x="162" y="242"/>
                </a:cubicBezTo>
                <a:cubicBezTo>
                  <a:pt x="162" y="242"/>
                  <a:pt x="130" y="173"/>
                  <a:pt x="87" y="230"/>
                </a:cubicBezTo>
                <a:cubicBezTo>
                  <a:pt x="87" y="230"/>
                  <a:pt x="79" y="241"/>
                  <a:pt x="73" y="235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8" name=""/>
          <p:cNvSpPr/>
          <p:nvPr/>
        </p:nvSpPr>
        <p:spPr>
          <a:xfrm>
            <a:off x="3990240" y="9130680"/>
            <a:ext cx="57240" cy="23760"/>
          </a:xfrm>
          <a:custGeom>
            <a:avLst/>
            <a:gdLst/>
            <a:ahLst/>
            <a:rect l="0" t="0" r="r" b="b"/>
            <a:pathLst>
              <a:path w="159" h="66">
                <a:moveTo>
                  <a:pt x="115" y="30"/>
                </a:moveTo>
                <a:cubicBezTo>
                  <a:pt x="115" y="30"/>
                  <a:pt x="131" y="7"/>
                  <a:pt x="151" y="22"/>
                </a:cubicBezTo>
                <a:cubicBezTo>
                  <a:pt x="151" y="22"/>
                  <a:pt x="161" y="27"/>
                  <a:pt x="158" y="42"/>
                </a:cubicBezTo>
                <a:cubicBezTo>
                  <a:pt x="155" y="57"/>
                  <a:pt x="129" y="80"/>
                  <a:pt x="109" y="57"/>
                </a:cubicBezTo>
                <a:cubicBezTo>
                  <a:pt x="109" y="57"/>
                  <a:pt x="99" y="50"/>
                  <a:pt x="94" y="57"/>
                </a:cubicBezTo>
                <a:cubicBezTo>
                  <a:pt x="94" y="57"/>
                  <a:pt x="71" y="79"/>
                  <a:pt x="60" y="55"/>
                </a:cubicBezTo>
                <a:cubicBezTo>
                  <a:pt x="60" y="55"/>
                  <a:pt x="45" y="33"/>
                  <a:pt x="38" y="44"/>
                </a:cubicBezTo>
                <a:cubicBezTo>
                  <a:pt x="38" y="44"/>
                  <a:pt x="14" y="57"/>
                  <a:pt x="10" y="41"/>
                </a:cubicBezTo>
                <a:cubicBezTo>
                  <a:pt x="10" y="41"/>
                  <a:pt x="-5" y="36"/>
                  <a:pt x="1" y="24"/>
                </a:cubicBezTo>
                <a:cubicBezTo>
                  <a:pt x="1" y="24"/>
                  <a:pt x="16" y="-4"/>
                  <a:pt x="37" y="1"/>
                </a:cubicBezTo>
                <a:cubicBezTo>
                  <a:pt x="37" y="1"/>
                  <a:pt x="45" y="5"/>
                  <a:pt x="48" y="14"/>
                </a:cubicBezTo>
                <a:lnTo>
                  <a:pt x="79" y="14"/>
                </a:lnTo>
                <a:cubicBezTo>
                  <a:pt x="79" y="14"/>
                  <a:pt x="97" y="24"/>
                  <a:pt x="101" y="32"/>
                </a:cubicBezTo>
                <a:cubicBezTo>
                  <a:pt x="101" y="32"/>
                  <a:pt x="113" y="34"/>
                  <a:pt x="115" y="30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9" name=""/>
          <p:cNvSpPr/>
          <p:nvPr/>
        </p:nvSpPr>
        <p:spPr>
          <a:xfrm>
            <a:off x="4051800" y="9051120"/>
            <a:ext cx="93240" cy="101160"/>
          </a:xfrm>
          <a:custGeom>
            <a:avLst/>
            <a:gdLst/>
            <a:ahLst/>
            <a:rect l="0" t="0" r="r" b="b"/>
            <a:pathLst>
              <a:path w="259" h="281">
                <a:moveTo>
                  <a:pt x="44" y="241"/>
                </a:moveTo>
                <a:cubicBezTo>
                  <a:pt x="44" y="241"/>
                  <a:pt x="40" y="228"/>
                  <a:pt x="25" y="234"/>
                </a:cubicBezTo>
                <a:cubicBezTo>
                  <a:pt x="25" y="234"/>
                  <a:pt x="-2" y="245"/>
                  <a:pt x="0" y="262"/>
                </a:cubicBezTo>
                <a:cubicBezTo>
                  <a:pt x="0" y="262"/>
                  <a:pt x="3" y="278"/>
                  <a:pt x="19" y="280"/>
                </a:cubicBezTo>
                <a:cubicBezTo>
                  <a:pt x="19" y="280"/>
                  <a:pt x="43" y="287"/>
                  <a:pt x="53" y="269"/>
                </a:cubicBezTo>
                <a:cubicBezTo>
                  <a:pt x="53" y="269"/>
                  <a:pt x="63" y="254"/>
                  <a:pt x="74" y="255"/>
                </a:cubicBezTo>
                <a:cubicBezTo>
                  <a:pt x="74" y="255"/>
                  <a:pt x="108" y="261"/>
                  <a:pt x="108" y="226"/>
                </a:cubicBezTo>
                <a:cubicBezTo>
                  <a:pt x="108" y="226"/>
                  <a:pt x="110" y="211"/>
                  <a:pt x="121" y="214"/>
                </a:cubicBezTo>
                <a:cubicBezTo>
                  <a:pt x="121" y="214"/>
                  <a:pt x="165" y="220"/>
                  <a:pt x="151" y="173"/>
                </a:cubicBezTo>
                <a:cubicBezTo>
                  <a:pt x="151" y="173"/>
                  <a:pt x="150" y="160"/>
                  <a:pt x="161" y="161"/>
                </a:cubicBezTo>
                <a:cubicBezTo>
                  <a:pt x="161" y="161"/>
                  <a:pt x="213" y="158"/>
                  <a:pt x="182" y="119"/>
                </a:cubicBezTo>
                <a:cubicBezTo>
                  <a:pt x="182" y="119"/>
                  <a:pt x="178" y="105"/>
                  <a:pt x="188" y="104"/>
                </a:cubicBezTo>
                <a:cubicBezTo>
                  <a:pt x="188" y="104"/>
                  <a:pt x="217" y="112"/>
                  <a:pt x="210" y="63"/>
                </a:cubicBezTo>
                <a:cubicBezTo>
                  <a:pt x="210" y="63"/>
                  <a:pt x="208" y="54"/>
                  <a:pt x="217" y="53"/>
                </a:cubicBezTo>
                <a:cubicBezTo>
                  <a:pt x="217" y="53"/>
                  <a:pt x="258" y="57"/>
                  <a:pt x="259" y="31"/>
                </a:cubicBezTo>
                <a:cubicBezTo>
                  <a:pt x="259" y="31"/>
                  <a:pt x="264" y="-13"/>
                  <a:pt x="230" y="4"/>
                </a:cubicBezTo>
                <a:cubicBezTo>
                  <a:pt x="230" y="4"/>
                  <a:pt x="211" y="6"/>
                  <a:pt x="206" y="29"/>
                </a:cubicBezTo>
                <a:cubicBezTo>
                  <a:pt x="206" y="29"/>
                  <a:pt x="206" y="49"/>
                  <a:pt x="205" y="51"/>
                </a:cubicBezTo>
                <a:cubicBezTo>
                  <a:pt x="205" y="52"/>
                  <a:pt x="203" y="57"/>
                  <a:pt x="197" y="56"/>
                </a:cubicBezTo>
                <a:cubicBezTo>
                  <a:pt x="197" y="56"/>
                  <a:pt x="159" y="52"/>
                  <a:pt x="167" y="101"/>
                </a:cubicBezTo>
                <a:cubicBezTo>
                  <a:pt x="167" y="101"/>
                  <a:pt x="173" y="113"/>
                  <a:pt x="164" y="115"/>
                </a:cubicBezTo>
                <a:cubicBezTo>
                  <a:pt x="164" y="115"/>
                  <a:pt x="134" y="109"/>
                  <a:pt x="140" y="151"/>
                </a:cubicBezTo>
                <a:cubicBezTo>
                  <a:pt x="140" y="151"/>
                  <a:pt x="143" y="162"/>
                  <a:pt x="136" y="165"/>
                </a:cubicBezTo>
                <a:cubicBezTo>
                  <a:pt x="136" y="165"/>
                  <a:pt x="106" y="172"/>
                  <a:pt x="105" y="201"/>
                </a:cubicBezTo>
                <a:cubicBezTo>
                  <a:pt x="105" y="201"/>
                  <a:pt x="102" y="208"/>
                  <a:pt x="99" y="205"/>
                </a:cubicBezTo>
                <a:cubicBezTo>
                  <a:pt x="99" y="205"/>
                  <a:pt x="64" y="194"/>
                  <a:pt x="56" y="233"/>
                </a:cubicBezTo>
                <a:cubicBezTo>
                  <a:pt x="56" y="233"/>
                  <a:pt x="52" y="241"/>
                  <a:pt x="44" y="241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0" name=""/>
          <p:cNvSpPr/>
          <p:nvPr/>
        </p:nvSpPr>
        <p:spPr>
          <a:xfrm>
            <a:off x="4135680" y="9100080"/>
            <a:ext cx="17280" cy="17640"/>
          </a:xfrm>
          <a:custGeom>
            <a:avLst/>
            <a:gdLst/>
            <a:ahLst/>
            <a:rect l="0" t="0" r="r" b="b"/>
            <a:pathLst>
              <a:path w="48" h="49">
                <a:moveTo>
                  <a:pt x="44" y="6"/>
                </a:moveTo>
                <a:cubicBezTo>
                  <a:pt x="44" y="6"/>
                  <a:pt x="18" y="-11"/>
                  <a:pt x="1" y="12"/>
                </a:cubicBezTo>
                <a:cubicBezTo>
                  <a:pt x="1" y="12"/>
                  <a:pt x="-8" y="48"/>
                  <a:pt x="24" y="49"/>
                </a:cubicBezTo>
                <a:cubicBezTo>
                  <a:pt x="56" y="50"/>
                  <a:pt x="48" y="30"/>
                  <a:pt x="44" y="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1" name=""/>
          <p:cNvSpPr/>
          <p:nvPr/>
        </p:nvSpPr>
        <p:spPr>
          <a:xfrm>
            <a:off x="4164840" y="9098640"/>
            <a:ext cx="17640" cy="17280"/>
          </a:xfrm>
          <a:custGeom>
            <a:avLst/>
            <a:gdLst/>
            <a:ahLst/>
            <a:rect l="0" t="0" r="r" b="b"/>
            <a:pathLst>
              <a:path w="49" h="48">
                <a:moveTo>
                  <a:pt x="13" y="4"/>
                </a:moveTo>
                <a:cubicBezTo>
                  <a:pt x="13" y="4"/>
                  <a:pt x="-13" y="24"/>
                  <a:pt x="9" y="45"/>
                </a:cubicBezTo>
                <a:cubicBezTo>
                  <a:pt x="9" y="45"/>
                  <a:pt x="38" y="54"/>
                  <a:pt x="45" y="39"/>
                </a:cubicBezTo>
                <a:cubicBezTo>
                  <a:pt x="45" y="39"/>
                  <a:pt x="58" y="9"/>
                  <a:pt x="36" y="0"/>
                </a:cubicBezTo>
                <a:lnTo>
                  <a:pt x="13" y="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2" name=""/>
          <p:cNvSpPr/>
          <p:nvPr/>
        </p:nvSpPr>
        <p:spPr>
          <a:xfrm>
            <a:off x="4163040" y="9035640"/>
            <a:ext cx="40320" cy="17280"/>
          </a:xfrm>
          <a:custGeom>
            <a:avLst/>
            <a:gdLst/>
            <a:ahLst/>
            <a:rect l="0" t="0" r="r" b="b"/>
            <a:pathLst>
              <a:path w="112" h="48">
                <a:moveTo>
                  <a:pt x="52" y="12"/>
                </a:moveTo>
                <a:cubicBezTo>
                  <a:pt x="52" y="12"/>
                  <a:pt x="24" y="-19"/>
                  <a:pt x="2" y="17"/>
                </a:cubicBezTo>
                <a:cubicBezTo>
                  <a:pt x="2" y="17"/>
                  <a:pt x="-10" y="51"/>
                  <a:pt x="29" y="47"/>
                </a:cubicBezTo>
                <a:cubicBezTo>
                  <a:pt x="29" y="47"/>
                  <a:pt x="53" y="39"/>
                  <a:pt x="56" y="29"/>
                </a:cubicBezTo>
                <a:cubicBezTo>
                  <a:pt x="56" y="29"/>
                  <a:pt x="66" y="27"/>
                  <a:pt x="70" y="31"/>
                </a:cubicBezTo>
                <a:cubicBezTo>
                  <a:pt x="70" y="31"/>
                  <a:pt x="109" y="58"/>
                  <a:pt x="112" y="21"/>
                </a:cubicBezTo>
                <a:cubicBezTo>
                  <a:pt x="112" y="21"/>
                  <a:pt x="115" y="-12"/>
                  <a:pt x="72" y="5"/>
                </a:cubicBezTo>
                <a:cubicBezTo>
                  <a:pt x="72" y="5"/>
                  <a:pt x="55" y="15"/>
                  <a:pt x="52" y="12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3" name=""/>
          <p:cNvSpPr/>
          <p:nvPr/>
        </p:nvSpPr>
        <p:spPr>
          <a:xfrm>
            <a:off x="4204440" y="9040320"/>
            <a:ext cx="38520" cy="59400"/>
          </a:xfrm>
          <a:custGeom>
            <a:avLst/>
            <a:gdLst/>
            <a:ahLst/>
            <a:rect l="0" t="0" r="r" b="b"/>
            <a:pathLst>
              <a:path w="107" h="165">
                <a:moveTo>
                  <a:pt x="62" y="32"/>
                </a:moveTo>
                <a:cubicBezTo>
                  <a:pt x="62" y="32"/>
                  <a:pt x="48" y="11"/>
                  <a:pt x="73" y="1"/>
                </a:cubicBezTo>
                <a:cubicBezTo>
                  <a:pt x="73" y="1"/>
                  <a:pt x="113" y="-7"/>
                  <a:pt x="106" y="29"/>
                </a:cubicBezTo>
                <a:cubicBezTo>
                  <a:pt x="106" y="29"/>
                  <a:pt x="88" y="61"/>
                  <a:pt x="81" y="63"/>
                </a:cubicBezTo>
                <a:cubicBezTo>
                  <a:pt x="81" y="63"/>
                  <a:pt x="92" y="104"/>
                  <a:pt x="82" y="112"/>
                </a:cubicBezTo>
                <a:cubicBezTo>
                  <a:pt x="82" y="112"/>
                  <a:pt x="61" y="124"/>
                  <a:pt x="54" y="118"/>
                </a:cubicBezTo>
                <a:cubicBezTo>
                  <a:pt x="54" y="118"/>
                  <a:pt x="49" y="123"/>
                  <a:pt x="50" y="130"/>
                </a:cubicBezTo>
                <a:cubicBezTo>
                  <a:pt x="50" y="130"/>
                  <a:pt x="53" y="168"/>
                  <a:pt x="20" y="165"/>
                </a:cubicBezTo>
                <a:cubicBezTo>
                  <a:pt x="20" y="165"/>
                  <a:pt x="1" y="162"/>
                  <a:pt x="0" y="140"/>
                </a:cubicBezTo>
                <a:cubicBezTo>
                  <a:pt x="0" y="140"/>
                  <a:pt x="3" y="118"/>
                  <a:pt x="30" y="115"/>
                </a:cubicBezTo>
                <a:cubicBezTo>
                  <a:pt x="30" y="115"/>
                  <a:pt x="40" y="120"/>
                  <a:pt x="42" y="102"/>
                </a:cubicBezTo>
                <a:cubicBezTo>
                  <a:pt x="42" y="102"/>
                  <a:pt x="35" y="74"/>
                  <a:pt x="61" y="69"/>
                </a:cubicBezTo>
                <a:cubicBezTo>
                  <a:pt x="61" y="69"/>
                  <a:pt x="67" y="68"/>
                  <a:pt x="67" y="53"/>
                </a:cubicBezTo>
                <a:cubicBezTo>
                  <a:pt x="67" y="39"/>
                  <a:pt x="62" y="32"/>
                  <a:pt x="62" y="32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4" name=""/>
          <p:cNvSpPr/>
          <p:nvPr/>
        </p:nvSpPr>
        <p:spPr>
          <a:xfrm>
            <a:off x="4260600" y="9042120"/>
            <a:ext cx="38160" cy="20160"/>
          </a:xfrm>
          <a:custGeom>
            <a:avLst/>
            <a:gdLst/>
            <a:ahLst/>
            <a:rect l="0" t="0" r="r" b="b"/>
            <a:pathLst>
              <a:path w="106" h="56">
                <a:moveTo>
                  <a:pt x="45" y="17"/>
                </a:moveTo>
                <a:cubicBezTo>
                  <a:pt x="41" y="17"/>
                  <a:pt x="12" y="-7"/>
                  <a:pt x="0" y="31"/>
                </a:cubicBezTo>
                <a:cubicBezTo>
                  <a:pt x="0" y="31"/>
                  <a:pt x="18" y="83"/>
                  <a:pt x="46" y="38"/>
                </a:cubicBezTo>
                <a:cubicBezTo>
                  <a:pt x="46" y="38"/>
                  <a:pt x="60" y="33"/>
                  <a:pt x="64" y="38"/>
                </a:cubicBezTo>
                <a:cubicBezTo>
                  <a:pt x="67" y="43"/>
                  <a:pt x="93" y="65"/>
                  <a:pt x="103" y="29"/>
                </a:cubicBezTo>
                <a:cubicBezTo>
                  <a:pt x="113" y="-7"/>
                  <a:pt x="98" y="5"/>
                  <a:pt x="75" y="1"/>
                </a:cubicBezTo>
                <a:cubicBezTo>
                  <a:pt x="54" y="-3"/>
                  <a:pt x="75" y="16"/>
                  <a:pt x="45" y="17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5" name=""/>
          <p:cNvSpPr/>
          <p:nvPr/>
        </p:nvSpPr>
        <p:spPr>
          <a:xfrm>
            <a:off x="4236840" y="8998920"/>
            <a:ext cx="16560" cy="16560"/>
          </a:xfrm>
          <a:custGeom>
            <a:avLst/>
            <a:gdLst/>
            <a:ahLst/>
            <a:rect l="0" t="0" r="r" b="b"/>
            <a:pathLst>
              <a:path w="46" h="46">
                <a:moveTo>
                  <a:pt x="41" y="5"/>
                </a:moveTo>
                <a:cubicBezTo>
                  <a:pt x="41" y="5"/>
                  <a:pt x="2" y="-15"/>
                  <a:pt x="0" y="25"/>
                </a:cubicBezTo>
                <a:cubicBezTo>
                  <a:pt x="0" y="25"/>
                  <a:pt x="3" y="58"/>
                  <a:pt x="27" y="42"/>
                </a:cubicBezTo>
                <a:cubicBezTo>
                  <a:pt x="52" y="27"/>
                  <a:pt x="48" y="20"/>
                  <a:pt x="41" y="5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6" name=""/>
          <p:cNvSpPr/>
          <p:nvPr/>
        </p:nvSpPr>
        <p:spPr>
          <a:xfrm>
            <a:off x="4262760" y="8962200"/>
            <a:ext cx="33480" cy="28440"/>
          </a:xfrm>
          <a:custGeom>
            <a:avLst/>
            <a:gdLst/>
            <a:ahLst/>
            <a:rect l="0" t="0" r="r" b="b"/>
            <a:pathLst>
              <a:path w="93" h="79">
                <a:moveTo>
                  <a:pt x="32" y="36"/>
                </a:moveTo>
                <a:cubicBezTo>
                  <a:pt x="32" y="36"/>
                  <a:pt x="-21" y="25"/>
                  <a:pt x="9" y="78"/>
                </a:cubicBezTo>
                <a:cubicBezTo>
                  <a:pt x="9" y="78"/>
                  <a:pt x="35" y="89"/>
                  <a:pt x="45" y="54"/>
                </a:cubicBezTo>
                <a:cubicBezTo>
                  <a:pt x="45" y="54"/>
                  <a:pt x="47" y="46"/>
                  <a:pt x="58" y="50"/>
                </a:cubicBezTo>
                <a:cubicBezTo>
                  <a:pt x="58" y="50"/>
                  <a:pt x="93" y="53"/>
                  <a:pt x="93" y="27"/>
                </a:cubicBezTo>
                <a:cubicBezTo>
                  <a:pt x="93" y="27"/>
                  <a:pt x="91" y="-3"/>
                  <a:pt x="69" y="1"/>
                </a:cubicBezTo>
                <a:cubicBezTo>
                  <a:pt x="69" y="1"/>
                  <a:pt x="48" y="-7"/>
                  <a:pt x="45" y="30"/>
                </a:cubicBezTo>
                <a:cubicBezTo>
                  <a:pt x="45" y="30"/>
                  <a:pt x="35" y="44"/>
                  <a:pt x="32" y="3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7" name=""/>
          <p:cNvSpPr/>
          <p:nvPr/>
        </p:nvSpPr>
        <p:spPr>
          <a:xfrm>
            <a:off x="4326480" y="9014760"/>
            <a:ext cx="16560" cy="15480"/>
          </a:xfrm>
          <a:custGeom>
            <a:avLst/>
            <a:gdLst/>
            <a:ahLst/>
            <a:rect l="0" t="0" r="r" b="b"/>
            <a:pathLst>
              <a:path w="46" h="43">
                <a:moveTo>
                  <a:pt x="10" y="8"/>
                </a:moveTo>
                <a:cubicBezTo>
                  <a:pt x="10" y="8"/>
                  <a:pt x="36" y="-11"/>
                  <a:pt x="44" y="11"/>
                </a:cubicBezTo>
                <a:cubicBezTo>
                  <a:pt x="44" y="11"/>
                  <a:pt x="57" y="47"/>
                  <a:pt x="21" y="43"/>
                </a:cubicBezTo>
                <a:cubicBezTo>
                  <a:pt x="-17" y="40"/>
                  <a:pt x="9" y="10"/>
                  <a:pt x="10" y="8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8" name=""/>
          <p:cNvSpPr/>
          <p:nvPr/>
        </p:nvSpPr>
        <p:spPr>
          <a:xfrm>
            <a:off x="3954600" y="7899840"/>
            <a:ext cx="408600" cy="419760"/>
          </a:xfrm>
          <a:custGeom>
            <a:avLst/>
            <a:gdLst/>
            <a:ahLst/>
            <a:rect l="0" t="0" r="r" b="b"/>
            <a:pathLst>
              <a:path w="1135" h="1166">
                <a:moveTo>
                  <a:pt x="1135" y="583"/>
                </a:moveTo>
                <a:cubicBezTo>
                  <a:pt x="1135" y="905"/>
                  <a:pt x="880" y="1166"/>
                  <a:pt x="567" y="1166"/>
                </a:cubicBezTo>
                <a:cubicBezTo>
                  <a:pt x="254" y="1166"/>
                  <a:pt x="0" y="905"/>
                  <a:pt x="0" y="583"/>
                </a:cubicBezTo>
                <a:cubicBezTo>
                  <a:pt x="0" y="261"/>
                  <a:pt x="254" y="0"/>
                  <a:pt x="567" y="0"/>
                </a:cubicBezTo>
                <a:cubicBezTo>
                  <a:pt x="880" y="0"/>
                  <a:pt x="1135" y="261"/>
                  <a:pt x="1135" y="583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9" name=""/>
          <p:cNvSpPr/>
          <p:nvPr/>
        </p:nvSpPr>
        <p:spPr>
          <a:xfrm>
            <a:off x="4201560" y="8310960"/>
            <a:ext cx="256680" cy="263520"/>
          </a:xfrm>
          <a:custGeom>
            <a:avLst/>
            <a:gdLst/>
            <a:ahLst/>
            <a:rect l="0" t="0" r="r" b="b"/>
            <a:pathLst>
              <a:path w="713" h="732">
                <a:moveTo>
                  <a:pt x="713" y="365"/>
                </a:moveTo>
                <a:cubicBezTo>
                  <a:pt x="713" y="567"/>
                  <a:pt x="554" y="732"/>
                  <a:pt x="357" y="732"/>
                </a:cubicBezTo>
                <a:cubicBezTo>
                  <a:pt x="161" y="732"/>
                  <a:pt x="0" y="567"/>
                  <a:pt x="0" y="365"/>
                </a:cubicBezTo>
                <a:cubicBezTo>
                  <a:pt x="0" y="164"/>
                  <a:pt x="161" y="0"/>
                  <a:pt x="357" y="0"/>
                </a:cubicBezTo>
                <a:cubicBezTo>
                  <a:pt x="554" y="0"/>
                  <a:pt x="713" y="164"/>
                  <a:pt x="713" y="365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0" name=""/>
          <p:cNvSpPr/>
          <p:nvPr/>
        </p:nvSpPr>
        <p:spPr>
          <a:xfrm>
            <a:off x="4218120" y="8594280"/>
            <a:ext cx="157680" cy="162360"/>
          </a:xfrm>
          <a:custGeom>
            <a:avLst/>
            <a:gdLst/>
            <a:ahLst/>
            <a:rect l="0" t="0" r="r" b="b"/>
            <a:pathLst>
              <a:path w="438" h="451">
                <a:moveTo>
                  <a:pt x="438" y="226"/>
                </a:moveTo>
                <a:cubicBezTo>
                  <a:pt x="438" y="350"/>
                  <a:pt x="340" y="451"/>
                  <a:pt x="218" y="451"/>
                </a:cubicBezTo>
                <a:cubicBezTo>
                  <a:pt x="98" y="451"/>
                  <a:pt x="0" y="350"/>
                  <a:pt x="0" y="226"/>
                </a:cubicBezTo>
                <a:cubicBezTo>
                  <a:pt x="0" y="101"/>
                  <a:pt x="98" y="0"/>
                  <a:pt x="218" y="0"/>
                </a:cubicBezTo>
                <a:cubicBezTo>
                  <a:pt x="340" y="0"/>
                  <a:pt x="438" y="101"/>
                  <a:pt x="438" y="226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1" name=""/>
          <p:cNvSpPr/>
          <p:nvPr/>
        </p:nvSpPr>
        <p:spPr>
          <a:xfrm>
            <a:off x="3314880" y="7796160"/>
            <a:ext cx="871200" cy="1153080"/>
          </a:xfrm>
          <a:custGeom>
            <a:avLst/>
            <a:gdLst/>
            <a:ahLst/>
            <a:rect l="0" t="0" r="r" b="b"/>
            <a:pathLst>
              <a:path w="2420" h="3203">
                <a:moveTo>
                  <a:pt x="2200" y="146"/>
                </a:moveTo>
                <a:cubicBezTo>
                  <a:pt x="2003" y="52"/>
                  <a:pt x="1783" y="0"/>
                  <a:pt x="1551" y="0"/>
                </a:cubicBezTo>
                <a:cubicBezTo>
                  <a:pt x="695" y="0"/>
                  <a:pt x="0" y="717"/>
                  <a:pt x="0" y="1601"/>
                </a:cubicBezTo>
                <a:cubicBezTo>
                  <a:pt x="0" y="2487"/>
                  <a:pt x="695" y="3203"/>
                  <a:pt x="1551" y="3203"/>
                </a:cubicBezTo>
                <a:cubicBezTo>
                  <a:pt x="1585" y="3203"/>
                  <a:pt x="1618" y="3202"/>
                  <a:pt x="1651" y="3200"/>
                </a:cubicBezTo>
                <a:cubicBezTo>
                  <a:pt x="1651" y="3200"/>
                  <a:pt x="2583" y="3127"/>
                  <a:pt x="2395" y="2157"/>
                </a:cubicBezTo>
                <a:cubicBezTo>
                  <a:pt x="2395" y="2157"/>
                  <a:pt x="2350" y="1924"/>
                  <a:pt x="1924" y="1563"/>
                </a:cubicBezTo>
                <a:cubicBezTo>
                  <a:pt x="1924" y="1563"/>
                  <a:pt x="1541" y="1223"/>
                  <a:pt x="1616" y="812"/>
                </a:cubicBezTo>
                <a:cubicBezTo>
                  <a:pt x="1616" y="812"/>
                  <a:pt x="1701" y="259"/>
                  <a:pt x="2182" y="158"/>
                </a:cubicBezTo>
                <a:lnTo>
                  <a:pt x="2206" y="154"/>
                </a:lnTo>
                <a:lnTo>
                  <a:pt x="2214" y="152"/>
                </a:lnTo>
                <a:lnTo>
                  <a:pt x="2200" y="146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2" name=""/>
          <p:cNvSpPr/>
          <p:nvPr/>
        </p:nvSpPr>
        <p:spPr>
          <a:xfrm>
            <a:off x="4487040" y="9048600"/>
            <a:ext cx="77040" cy="78840"/>
          </a:xfrm>
          <a:custGeom>
            <a:avLst/>
            <a:gdLst/>
            <a:ahLst/>
            <a:rect l="0" t="0" r="r" b="b"/>
            <a:pathLst>
              <a:path w="214" h="219">
                <a:moveTo>
                  <a:pt x="107" y="219"/>
                </a:moveTo>
                <a:cubicBezTo>
                  <a:pt x="48" y="219"/>
                  <a:pt x="0" y="170"/>
                  <a:pt x="0" y="109"/>
                </a:cubicBezTo>
                <a:cubicBezTo>
                  <a:pt x="0" y="49"/>
                  <a:pt x="48" y="0"/>
                  <a:pt x="106" y="0"/>
                </a:cubicBezTo>
                <a:cubicBezTo>
                  <a:pt x="166" y="0"/>
                  <a:pt x="214" y="49"/>
                  <a:pt x="214" y="109"/>
                </a:cubicBezTo>
                <a:cubicBezTo>
                  <a:pt x="214" y="170"/>
                  <a:pt x="166" y="219"/>
                  <a:pt x="107" y="219"/>
                </a:cubicBezTo>
                <a:moveTo>
                  <a:pt x="106" y="17"/>
                </a:moveTo>
                <a:cubicBezTo>
                  <a:pt x="58" y="17"/>
                  <a:pt x="18" y="58"/>
                  <a:pt x="18" y="109"/>
                </a:cubicBezTo>
                <a:cubicBezTo>
                  <a:pt x="18" y="161"/>
                  <a:pt x="58" y="202"/>
                  <a:pt x="106" y="202"/>
                </a:cubicBezTo>
                <a:cubicBezTo>
                  <a:pt x="156" y="202"/>
                  <a:pt x="196" y="161"/>
                  <a:pt x="196" y="109"/>
                </a:cubicBezTo>
                <a:cubicBezTo>
                  <a:pt x="196" y="58"/>
                  <a:pt x="156" y="17"/>
                  <a:pt x="106" y="17"/>
                </a:cubicBezTo>
                <a:moveTo>
                  <a:pt x="90" y="134"/>
                </a:moveTo>
                <a:lnTo>
                  <a:pt x="90" y="141"/>
                </a:lnTo>
                <a:cubicBezTo>
                  <a:pt x="91" y="142"/>
                  <a:pt x="91" y="145"/>
                  <a:pt x="91" y="148"/>
                </a:cubicBezTo>
                <a:cubicBezTo>
                  <a:pt x="91" y="153"/>
                  <a:pt x="92" y="155"/>
                  <a:pt x="96" y="155"/>
                </a:cubicBezTo>
                <a:lnTo>
                  <a:pt x="99" y="155"/>
                </a:lnTo>
                <a:lnTo>
                  <a:pt x="104" y="156"/>
                </a:lnTo>
                <a:lnTo>
                  <a:pt x="104" y="163"/>
                </a:lnTo>
                <a:lnTo>
                  <a:pt x="54" y="163"/>
                </a:lnTo>
                <a:lnTo>
                  <a:pt x="54" y="155"/>
                </a:lnTo>
                <a:lnTo>
                  <a:pt x="63" y="155"/>
                </a:lnTo>
                <a:cubicBezTo>
                  <a:pt x="67" y="155"/>
                  <a:pt x="68" y="154"/>
                  <a:pt x="68" y="140"/>
                </a:cubicBezTo>
                <a:lnTo>
                  <a:pt x="68" y="134"/>
                </a:lnTo>
                <a:lnTo>
                  <a:pt x="68" y="77"/>
                </a:lnTo>
                <a:lnTo>
                  <a:pt x="68" y="71"/>
                </a:lnTo>
                <a:cubicBezTo>
                  <a:pt x="68" y="67"/>
                  <a:pt x="68" y="65"/>
                  <a:pt x="68" y="64"/>
                </a:cubicBezTo>
                <a:cubicBezTo>
                  <a:pt x="68" y="58"/>
                  <a:pt x="67" y="58"/>
                  <a:pt x="63" y="57"/>
                </a:cubicBezTo>
                <a:lnTo>
                  <a:pt x="60" y="57"/>
                </a:lnTo>
                <a:lnTo>
                  <a:pt x="54" y="57"/>
                </a:lnTo>
                <a:lnTo>
                  <a:pt x="54" y="48"/>
                </a:lnTo>
                <a:lnTo>
                  <a:pt x="104" y="48"/>
                </a:lnTo>
                <a:cubicBezTo>
                  <a:pt x="134" y="48"/>
                  <a:pt x="148" y="58"/>
                  <a:pt x="148" y="77"/>
                </a:cubicBezTo>
                <a:cubicBezTo>
                  <a:pt x="148" y="91"/>
                  <a:pt x="142" y="99"/>
                  <a:pt x="125" y="109"/>
                </a:cubicBezTo>
                <a:cubicBezTo>
                  <a:pt x="142" y="140"/>
                  <a:pt x="156" y="154"/>
                  <a:pt x="168" y="156"/>
                </a:cubicBezTo>
                <a:lnTo>
                  <a:pt x="168" y="164"/>
                </a:lnTo>
                <a:lnTo>
                  <a:pt x="154" y="164"/>
                </a:lnTo>
                <a:cubicBezTo>
                  <a:pt x="138" y="164"/>
                  <a:pt x="129" y="157"/>
                  <a:pt x="115" y="132"/>
                </a:cubicBezTo>
                <a:lnTo>
                  <a:pt x="108" y="121"/>
                </a:lnTo>
                <a:cubicBezTo>
                  <a:pt x="106" y="117"/>
                  <a:pt x="104" y="116"/>
                  <a:pt x="99" y="116"/>
                </a:cubicBezTo>
                <a:lnTo>
                  <a:pt x="94" y="116"/>
                </a:lnTo>
                <a:lnTo>
                  <a:pt x="90" y="116"/>
                </a:lnTo>
                <a:lnTo>
                  <a:pt x="90" y="134"/>
                </a:lnTo>
                <a:moveTo>
                  <a:pt x="98" y="104"/>
                </a:moveTo>
                <a:cubicBezTo>
                  <a:pt x="116" y="104"/>
                  <a:pt x="126" y="97"/>
                  <a:pt x="126" y="82"/>
                </a:cubicBezTo>
                <a:cubicBezTo>
                  <a:pt x="126" y="68"/>
                  <a:pt x="115" y="59"/>
                  <a:pt x="99" y="59"/>
                </a:cubicBezTo>
                <a:cubicBezTo>
                  <a:pt x="97" y="59"/>
                  <a:pt x="94" y="60"/>
                  <a:pt x="90" y="60"/>
                </a:cubicBezTo>
                <a:lnTo>
                  <a:pt x="90" y="104"/>
                </a:lnTo>
                <a:lnTo>
                  <a:pt x="98" y="104"/>
                </a:ln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171680" y="4539960"/>
            <a:ext cx="3143520" cy="3143880"/>
          </a:xfrm>
          <a:custGeom>
            <a:avLst/>
            <a:gdLst/>
            <a:ahLst/>
            <a:rect l="0" t="0" r="r" b="b"/>
            <a:pathLst>
              <a:path w="8732" h="8733">
                <a:moveTo>
                  <a:pt x="8732" y="4367"/>
                </a:moveTo>
                <a:cubicBezTo>
                  <a:pt x="8732" y="6778"/>
                  <a:pt x="6778" y="8733"/>
                  <a:pt x="4367" y="8733"/>
                </a:cubicBezTo>
                <a:cubicBezTo>
                  <a:pt x="1955" y="8733"/>
                  <a:pt x="0" y="6778"/>
                  <a:pt x="0" y="4367"/>
                </a:cubicBezTo>
                <a:cubicBezTo>
                  <a:pt x="0" y="1956"/>
                  <a:pt x="1955" y="0"/>
                  <a:pt x="4367" y="0"/>
                </a:cubicBezTo>
                <a:cubicBezTo>
                  <a:pt x="6778" y="0"/>
                  <a:pt x="8732" y="1956"/>
                  <a:pt x="8732" y="4367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3808800" y="4527000"/>
            <a:ext cx="3169800" cy="316944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/>
          <p:nvPr/>
        </p:nvSpPr>
        <p:spPr>
          <a:xfrm>
            <a:off x="3822120" y="4539960"/>
            <a:ext cx="3143520" cy="3143880"/>
          </a:xfrm>
          <a:custGeom>
            <a:avLst/>
            <a:gdLst/>
            <a:ahLst/>
            <a:rect l="0" t="0" r="r" b="b"/>
            <a:pathLst>
              <a:path w="8732" h="8733">
                <a:moveTo>
                  <a:pt x="8732" y="4367"/>
                </a:moveTo>
                <a:cubicBezTo>
                  <a:pt x="8732" y="6778"/>
                  <a:pt x="6778" y="8733"/>
                  <a:pt x="4367" y="8733"/>
                </a:cubicBezTo>
                <a:cubicBezTo>
                  <a:pt x="1954" y="8733"/>
                  <a:pt x="0" y="6778"/>
                  <a:pt x="0" y="4367"/>
                </a:cubicBezTo>
                <a:cubicBezTo>
                  <a:pt x="0" y="1956"/>
                  <a:pt x="1954" y="0"/>
                  <a:pt x="4367" y="0"/>
                </a:cubicBezTo>
                <a:cubicBezTo>
                  <a:pt x="6778" y="0"/>
                  <a:pt x="8732" y="1956"/>
                  <a:pt x="8732" y="4367"/>
                </a:cubicBezTo>
                <a:close/>
              </a:path>
            </a:pathLst>
          </a:custGeom>
          <a:solidFill>
            <a:srgbClr val="a320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57200" y="774360"/>
            <a:ext cx="4309200" cy="4309200"/>
          </a:xfrm>
          <a:custGeom>
            <a:avLst/>
            <a:gdLst/>
            <a:ahLst/>
            <a:rect l="0" t="0" r="r" b="b"/>
            <a:pathLst>
              <a:path w="11970" h="11970">
                <a:moveTo>
                  <a:pt x="5985" y="11970"/>
                </a:moveTo>
                <a:cubicBezTo>
                  <a:pt x="9291" y="11970"/>
                  <a:pt x="11970" y="9291"/>
                  <a:pt x="11970" y="5986"/>
                </a:cubicBezTo>
                <a:cubicBezTo>
                  <a:pt x="11970" y="2679"/>
                  <a:pt x="9291" y="0"/>
                  <a:pt x="5985" y="0"/>
                </a:cubicBezTo>
                <a:cubicBezTo>
                  <a:pt x="2679" y="0"/>
                  <a:pt x="0" y="2679"/>
                  <a:pt x="0" y="5986"/>
                </a:cubicBezTo>
                <a:cubicBezTo>
                  <a:pt x="0" y="9291"/>
                  <a:pt x="2679" y="11970"/>
                  <a:pt x="5985" y="1197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857160" y="9019800"/>
            <a:ext cx="1326240" cy="0"/>
          </a:xfrm>
          <a:prstGeom prst="line">
            <a:avLst/>
          </a:prstGeom>
          <a:ln w="6120">
            <a:solidFill>
              <a:srgbClr val="215e9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880" rIns="2880" tIns="-2880" bIns="-28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45720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2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621720" y="7821000"/>
            <a:ext cx="354240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About the American Society of Hematology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621720" y="8109360"/>
            <a:ext cx="67658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For more than 50 years, the American Society of Hematology (ASH) has been committed to helping hematologists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621720" y="8300160"/>
            <a:ext cx="659808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conquer blood diseases. With more than 17,000 members from nearly 100 countries, ASH is the world’s largest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621720" y="8490600"/>
            <a:ext cx="679788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professional society of hematologists. We’re dedicated to furthering the understanding, diagnosis, treatment, and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621720" y="8681040"/>
            <a:ext cx="70628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prevention of disorders affecting the blood. To learn about how ASH is working towards conquering sickle cell disease,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884880" y="774360"/>
            <a:ext cx="4309560" cy="4309200"/>
          </a:xfrm>
          <a:custGeom>
            <a:avLst/>
            <a:gdLst/>
            <a:ahLst/>
            <a:rect l="0" t="0" r="r" b="b"/>
            <a:pathLst>
              <a:path w="11971" h="11970">
                <a:moveTo>
                  <a:pt x="5986" y="11970"/>
                </a:moveTo>
                <a:cubicBezTo>
                  <a:pt x="9291" y="11970"/>
                  <a:pt x="11971" y="9291"/>
                  <a:pt x="11971" y="5986"/>
                </a:cubicBezTo>
                <a:cubicBezTo>
                  <a:pt x="11971" y="2679"/>
                  <a:pt x="9291" y="0"/>
                  <a:pt x="5986" y="0"/>
                </a:cubicBezTo>
                <a:cubicBezTo>
                  <a:pt x="2680" y="0"/>
                  <a:pt x="0" y="2679"/>
                  <a:pt x="0" y="5986"/>
                </a:cubicBezTo>
                <a:cubicBezTo>
                  <a:pt x="0" y="9291"/>
                  <a:pt x="2680" y="11970"/>
                  <a:pt x="5986" y="1197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871920" y="770400"/>
            <a:ext cx="4335120" cy="4326840"/>
          </a:xfrm>
          <a:prstGeom prst="rect">
            <a:avLst/>
          </a:prstGeom>
          <a:ln w="0">
            <a:noFill/>
          </a:ln>
        </p:spPr>
      </p:pic>
      <p:sp>
        <p:nvSpPr>
          <p:cNvPr id="359" name=""/>
          <p:cNvSpPr/>
          <p:nvPr/>
        </p:nvSpPr>
        <p:spPr>
          <a:xfrm>
            <a:off x="884880" y="774360"/>
            <a:ext cx="4309560" cy="4309200"/>
          </a:xfrm>
          <a:custGeom>
            <a:avLst/>
            <a:gdLst/>
            <a:ahLst/>
            <a:rect l="0" t="0" r="r" b="b"/>
            <a:pathLst>
              <a:path w="11971" h="11970">
                <a:moveTo>
                  <a:pt x="5986" y="11970"/>
                </a:moveTo>
                <a:cubicBezTo>
                  <a:pt x="9291" y="11970"/>
                  <a:pt x="11971" y="9291"/>
                  <a:pt x="11971" y="5986"/>
                </a:cubicBezTo>
                <a:cubicBezTo>
                  <a:pt x="11971" y="2679"/>
                  <a:pt x="9291" y="0"/>
                  <a:pt x="5986" y="0"/>
                </a:cubicBezTo>
                <a:cubicBezTo>
                  <a:pt x="2680" y="0"/>
                  <a:pt x="0" y="2679"/>
                  <a:pt x="0" y="5986"/>
                </a:cubicBezTo>
                <a:cubicBezTo>
                  <a:pt x="0" y="9291"/>
                  <a:pt x="2680" y="11970"/>
                  <a:pt x="5986" y="11970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621720" y="8871480"/>
            <a:ext cx="183240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visit </a:t>
            </a:r>
            <a:r>
              <a:rPr b="0" lang="en-US" sz="1000" spc="-1" strike="noStrike">
                <a:solidFill>
                  <a:srgbClr val="215e9e"/>
                </a:solidFill>
                <a:latin typeface="AkzidenzGroteskBE"/>
                <a:ea typeface="AkzidenzGroteskBE"/>
              </a:rPr>
              <a:t>www.hematology.org/scd</a:t>
            </a:r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23132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457200" y="996840"/>
            <a:ext cx="23371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Table of Contents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457200" y="2164320"/>
            <a:ext cx="5575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Introduction  . . . . . . . . . . . . . . . . . . . . . . . . . . . . . . . . . . . . . . . . 4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457200" y="2577240"/>
            <a:ext cx="5377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Sickle Cell Disease Basics  . . . . . . . . . . . . . . . . . . . . . . . . . . . 4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457200" y="2989800"/>
            <a:ext cx="5569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Facts  . . . . . . . . . . . . . . . . . . . . . . . . . . . . . . . . . .  5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457200" y="3402720"/>
            <a:ext cx="5497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The Research on Hydroxyurea . . . . . . . . . . . . . . . . . . . . . . . . 8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457200" y="3815640"/>
            <a:ext cx="54230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Safety and Side Effects . . . . . . . . . . . . . . . . . . . . . . . . . . . . . 10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457200" y="4228200"/>
            <a:ext cx="5572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Taking Hydroxyurea  . . . . . . . . . . . . . . . . . . . . . . . . . . . . . . . . 12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457200" y="4641120"/>
            <a:ext cx="5535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The Next Step  . . . . . . . . . . . . . . . . . . . . . . . . . . . . . . . . . . . . .  14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457200" y="7872120"/>
            <a:ext cx="155520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About This Booklet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457200" y="8160480"/>
            <a:ext cx="557568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This booklet has been prepared by the American Society of Hematology and provides general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457200" y="8350920"/>
            <a:ext cx="587268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information about hydroxyurea, which is one of the few FDA-approved therapies to treat sickle cell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457200" y="8541360"/>
            <a:ext cx="586980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disease. This booklet is purely an informational resource. It does not provide medical advice and is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457200" y="8732160"/>
            <a:ext cx="604188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not intended to substitute for consultation with a medical professional. People with sickle cell disease 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457200" y="1603800"/>
            <a:ext cx="417528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457200" y="8922600"/>
            <a:ext cx="43592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should talk to their doctor before making any changes to their treatment.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45720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4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457200" y="415440"/>
            <a:ext cx="16999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Introduction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457200" y="1038960"/>
            <a:ext cx="4539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have sickle cell disease, you know the impact it can have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457200" y="1254960"/>
            <a:ext cx="4653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on your life. Sickle cell disease can cause periods of intense pain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457200" y="1470960"/>
            <a:ext cx="4584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(called “pain crises”) and other problems. You may even end up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457200" y="1686960"/>
            <a:ext cx="2801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in the emergency room or the hospital.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457200" y="2017080"/>
            <a:ext cx="4316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But here’s some good news: a medicine called hydroxyurea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457200" y="2233080"/>
            <a:ext cx="4460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(“hi-drox-ee-ure-EE-a”) can help adults and children with sickle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457200" y="2449080"/>
            <a:ext cx="4536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disease. This medicine can help you have fewer pain crises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457200" y="2665080"/>
            <a:ext cx="4791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—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and even live longer. Hydroxyurea has helped many people and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457200" y="2881080"/>
            <a:ext cx="1263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it could help you.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457200" y="3211200"/>
            <a:ext cx="4341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American Society of Hematology developed this booklet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457200" y="3427200"/>
            <a:ext cx="4484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to educate people with sickle cell disease about this important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457200" y="3643200"/>
            <a:ext cx="4398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treatment option. We encourage you to talk with your doctor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457200" y="3859200"/>
            <a:ext cx="4505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about your personal treatment plan and whether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457200" y="930960"/>
            <a:ext cx="417528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5092920" y="937440"/>
            <a:ext cx="2843280" cy="2843280"/>
          </a:xfrm>
          <a:custGeom>
            <a:avLst/>
            <a:gdLst/>
            <a:ahLst/>
            <a:rect l="0" t="0" r="r" b="b"/>
            <a:pathLst>
              <a:path w="7898" h="7898">
                <a:moveTo>
                  <a:pt x="7898" y="3949"/>
                </a:moveTo>
                <a:cubicBezTo>
                  <a:pt x="7898" y="6130"/>
                  <a:pt x="6131" y="7898"/>
                  <a:pt x="3949" y="7898"/>
                </a:cubicBezTo>
                <a:cubicBezTo>
                  <a:pt x="1768" y="7898"/>
                  <a:pt x="0" y="6130"/>
                  <a:pt x="0" y="3949"/>
                </a:cubicBezTo>
                <a:cubicBezTo>
                  <a:pt x="0" y="1768"/>
                  <a:pt x="1768" y="0"/>
                  <a:pt x="3949" y="0"/>
                </a:cubicBezTo>
                <a:cubicBezTo>
                  <a:pt x="6131" y="0"/>
                  <a:pt x="7898" y="1768"/>
                  <a:pt x="7898" y="3949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4815720" y="924480"/>
            <a:ext cx="2868840" cy="2868480"/>
          </a:xfrm>
          <a:prstGeom prst="rect">
            <a:avLst/>
          </a:prstGeom>
          <a:ln w="0">
            <a:noFill/>
          </a:ln>
        </p:spPr>
      </p:pic>
      <p:sp>
        <p:nvSpPr>
          <p:cNvPr id="398" name=""/>
          <p:cNvSpPr/>
          <p:nvPr/>
        </p:nvSpPr>
        <p:spPr>
          <a:xfrm>
            <a:off x="779760" y="8243280"/>
            <a:ext cx="355320" cy="336600"/>
          </a:xfrm>
          <a:custGeom>
            <a:avLst/>
            <a:gdLst/>
            <a:ahLst/>
            <a:rect l="0" t="0" r="r" b="b"/>
            <a:pathLst>
              <a:path w="987" h="935">
                <a:moveTo>
                  <a:pt x="240" y="876"/>
                </a:moveTo>
                <a:cubicBezTo>
                  <a:pt x="381" y="942"/>
                  <a:pt x="558" y="956"/>
                  <a:pt x="707" y="902"/>
                </a:cubicBezTo>
                <a:cubicBezTo>
                  <a:pt x="858" y="847"/>
                  <a:pt x="982" y="702"/>
                  <a:pt x="987" y="520"/>
                </a:cubicBezTo>
                <a:cubicBezTo>
                  <a:pt x="995" y="261"/>
                  <a:pt x="778" y="73"/>
                  <a:pt x="575" y="18"/>
                </a:cubicBezTo>
                <a:cubicBezTo>
                  <a:pt x="469" y="-10"/>
                  <a:pt x="350" y="-9"/>
                  <a:pt x="247" y="50"/>
                </a:cubicBezTo>
                <a:cubicBezTo>
                  <a:pt x="155" y="102"/>
                  <a:pt x="86" y="191"/>
                  <a:pt x="45" y="294"/>
                </a:cubicBezTo>
                <a:cubicBezTo>
                  <a:pt x="-86" y="621"/>
                  <a:pt x="96" y="810"/>
                  <a:pt x="240" y="87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939240" y="84250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4"/>
                </a:moveTo>
                <a:cubicBezTo>
                  <a:pt x="5" y="5"/>
                  <a:pt x="4" y="6"/>
                  <a:pt x="3" y="6"/>
                </a:cubicBezTo>
                <a:cubicBezTo>
                  <a:pt x="0" y="6"/>
                  <a:pt x="0" y="5"/>
                  <a:pt x="0" y="4"/>
                </a:cubicBezTo>
                <a:cubicBezTo>
                  <a:pt x="0" y="2"/>
                  <a:pt x="0" y="0"/>
                  <a:pt x="3" y="0"/>
                </a:cubicBezTo>
                <a:cubicBezTo>
                  <a:pt x="4" y="0"/>
                  <a:pt x="5" y="2"/>
                  <a:pt x="5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799200" y="8272440"/>
            <a:ext cx="355680" cy="336600"/>
          </a:xfrm>
          <a:custGeom>
            <a:avLst/>
            <a:gdLst/>
            <a:ahLst/>
            <a:rect l="0" t="0" r="r" b="b"/>
            <a:pathLst>
              <a:path w="988" h="935">
                <a:moveTo>
                  <a:pt x="240" y="876"/>
                </a:moveTo>
                <a:cubicBezTo>
                  <a:pt x="381" y="941"/>
                  <a:pt x="558" y="955"/>
                  <a:pt x="708" y="902"/>
                </a:cubicBezTo>
                <a:cubicBezTo>
                  <a:pt x="858" y="848"/>
                  <a:pt x="982" y="702"/>
                  <a:pt x="988" y="519"/>
                </a:cubicBezTo>
                <a:cubicBezTo>
                  <a:pt x="995" y="260"/>
                  <a:pt x="779" y="73"/>
                  <a:pt x="576" y="18"/>
                </a:cubicBezTo>
                <a:cubicBezTo>
                  <a:pt x="469" y="-11"/>
                  <a:pt x="350" y="-9"/>
                  <a:pt x="248" y="49"/>
                </a:cubicBezTo>
                <a:cubicBezTo>
                  <a:pt x="155" y="102"/>
                  <a:pt x="87" y="191"/>
                  <a:pt x="45" y="294"/>
                </a:cubicBezTo>
                <a:cubicBezTo>
                  <a:pt x="-85" y="620"/>
                  <a:pt x="97" y="809"/>
                  <a:pt x="240" y="876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867600" y="8357040"/>
            <a:ext cx="209160" cy="180720"/>
          </a:xfrm>
          <a:custGeom>
            <a:avLst/>
            <a:gdLst/>
            <a:ahLst/>
            <a:rect l="0" t="0" r="r" b="b"/>
            <a:pathLst>
              <a:path w="581" h="502">
                <a:moveTo>
                  <a:pt x="0" y="318"/>
                </a:moveTo>
                <a:cubicBezTo>
                  <a:pt x="4" y="457"/>
                  <a:pt x="351" y="562"/>
                  <a:pt x="492" y="465"/>
                </a:cubicBezTo>
                <a:cubicBezTo>
                  <a:pt x="539" y="434"/>
                  <a:pt x="584" y="342"/>
                  <a:pt x="581" y="284"/>
                </a:cubicBezTo>
                <a:cubicBezTo>
                  <a:pt x="577" y="208"/>
                  <a:pt x="545" y="134"/>
                  <a:pt x="490" y="88"/>
                </a:cubicBezTo>
                <a:cubicBezTo>
                  <a:pt x="402" y="13"/>
                  <a:pt x="318" y="-16"/>
                  <a:pt x="206" y="9"/>
                </a:cubicBezTo>
                <a:cubicBezTo>
                  <a:pt x="150" y="21"/>
                  <a:pt x="72" y="30"/>
                  <a:pt x="47" y="94"/>
                </a:cubicBezTo>
                <a:cubicBezTo>
                  <a:pt x="19" y="164"/>
                  <a:pt x="-3" y="241"/>
                  <a:pt x="0" y="318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161720" y="8735760"/>
            <a:ext cx="342360" cy="353520"/>
          </a:xfrm>
          <a:custGeom>
            <a:avLst/>
            <a:gdLst/>
            <a:ahLst/>
            <a:rect l="0" t="0" r="r" b="b"/>
            <a:pathLst>
              <a:path w="951" h="982">
                <a:moveTo>
                  <a:pt x="920" y="372"/>
                </a:moveTo>
                <a:cubicBezTo>
                  <a:pt x="862" y="229"/>
                  <a:pt x="742" y="97"/>
                  <a:pt x="597" y="34"/>
                </a:cubicBezTo>
                <a:cubicBezTo>
                  <a:pt x="450" y="-29"/>
                  <a:pt x="260" y="-8"/>
                  <a:pt x="132" y="121"/>
                </a:cubicBezTo>
                <a:cubicBezTo>
                  <a:pt x="-52" y="305"/>
                  <a:pt x="-22" y="590"/>
                  <a:pt x="89" y="770"/>
                </a:cubicBezTo>
                <a:cubicBezTo>
                  <a:pt x="148" y="864"/>
                  <a:pt x="235" y="944"/>
                  <a:pt x="350" y="971"/>
                </a:cubicBezTo>
                <a:cubicBezTo>
                  <a:pt x="453" y="995"/>
                  <a:pt x="564" y="978"/>
                  <a:pt x="665" y="931"/>
                </a:cubicBezTo>
                <a:cubicBezTo>
                  <a:pt x="983" y="782"/>
                  <a:pt x="979" y="518"/>
                  <a:pt x="920" y="37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338120" y="8911440"/>
            <a:ext cx="2520" cy="2160"/>
          </a:xfrm>
          <a:custGeom>
            <a:avLst/>
            <a:gdLst/>
            <a:ahLst/>
            <a:rect l="0" t="0" r="r" b="b"/>
            <a:pathLst>
              <a:path w="7" h="6">
                <a:moveTo>
                  <a:pt x="1" y="1"/>
                </a:moveTo>
                <a:cubicBezTo>
                  <a:pt x="3" y="0"/>
                  <a:pt x="5" y="0"/>
                  <a:pt x="6" y="1"/>
                </a:cubicBezTo>
                <a:cubicBezTo>
                  <a:pt x="8" y="1"/>
                  <a:pt x="8" y="3"/>
                  <a:pt x="6" y="5"/>
                </a:cubicBezTo>
                <a:cubicBezTo>
                  <a:pt x="5" y="6"/>
                  <a:pt x="3" y="6"/>
                  <a:pt x="1" y="5"/>
                </a:cubicBezTo>
                <a:cubicBezTo>
                  <a:pt x="0" y="3"/>
                  <a:pt x="0" y="2"/>
                  <a:pt x="1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157760" y="8697600"/>
            <a:ext cx="342360" cy="353520"/>
          </a:xfrm>
          <a:custGeom>
            <a:avLst/>
            <a:gdLst/>
            <a:ahLst/>
            <a:rect l="0" t="0" r="r" b="b"/>
            <a:pathLst>
              <a:path w="951" h="982">
                <a:moveTo>
                  <a:pt x="919" y="372"/>
                </a:moveTo>
                <a:cubicBezTo>
                  <a:pt x="861" y="229"/>
                  <a:pt x="742" y="97"/>
                  <a:pt x="596" y="34"/>
                </a:cubicBezTo>
                <a:cubicBezTo>
                  <a:pt x="450" y="-29"/>
                  <a:pt x="260" y="-8"/>
                  <a:pt x="131" y="121"/>
                </a:cubicBezTo>
                <a:cubicBezTo>
                  <a:pt x="-52" y="305"/>
                  <a:pt x="-22" y="590"/>
                  <a:pt x="88" y="769"/>
                </a:cubicBezTo>
                <a:cubicBezTo>
                  <a:pt x="147" y="864"/>
                  <a:pt x="235" y="944"/>
                  <a:pt x="350" y="971"/>
                </a:cubicBezTo>
                <a:cubicBezTo>
                  <a:pt x="453" y="995"/>
                  <a:pt x="564" y="978"/>
                  <a:pt x="664" y="931"/>
                </a:cubicBezTo>
                <a:cubicBezTo>
                  <a:pt x="983" y="781"/>
                  <a:pt x="979" y="518"/>
                  <a:pt x="919" y="372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1236600" y="8768520"/>
            <a:ext cx="195120" cy="210960"/>
          </a:xfrm>
          <a:custGeom>
            <a:avLst/>
            <a:gdLst/>
            <a:ahLst/>
            <a:rect l="0" t="0" r="r" b="b"/>
            <a:pathLst>
              <a:path w="542" h="586">
                <a:moveTo>
                  <a:pt x="517" y="445"/>
                </a:moveTo>
                <a:cubicBezTo>
                  <a:pt x="609" y="340"/>
                  <a:pt x="428" y="27"/>
                  <a:pt x="259" y="1"/>
                </a:cubicBezTo>
                <a:cubicBezTo>
                  <a:pt x="204" y="-8"/>
                  <a:pt x="108" y="29"/>
                  <a:pt x="70" y="73"/>
                </a:cubicBezTo>
                <a:cubicBezTo>
                  <a:pt x="21" y="130"/>
                  <a:pt x="-7" y="207"/>
                  <a:pt x="2" y="278"/>
                </a:cubicBezTo>
                <a:cubicBezTo>
                  <a:pt x="15" y="392"/>
                  <a:pt x="57" y="471"/>
                  <a:pt x="157" y="530"/>
                </a:cubicBezTo>
                <a:cubicBezTo>
                  <a:pt x="206" y="559"/>
                  <a:pt x="269" y="605"/>
                  <a:pt x="329" y="576"/>
                </a:cubicBezTo>
                <a:cubicBezTo>
                  <a:pt x="398" y="544"/>
                  <a:pt x="466" y="503"/>
                  <a:pt x="517" y="445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1369800" y="8150040"/>
            <a:ext cx="355320" cy="336600"/>
          </a:xfrm>
          <a:custGeom>
            <a:avLst/>
            <a:gdLst/>
            <a:ahLst/>
            <a:rect l="0" t="0" r="r" b="b"/>
            <a:pathLst>
              <a:path w="987" h="935">
                <a:moveTo>
                  <a:pt x="240" y="877"/>
                </a:moveTo>
                <a:cubicBezTo>
                  <a:pt x="380" y="942"/>
                  <a:pt x="557" y="956"/>
                  <a:pt x="707" y="903"/>
                </a:cubicBezTo>
                <a:cubicBezTo>
                  <a:pt x="858" y="849"/>
                  <a:pt x="982" y="704"/>
                  <a:pt x="987" y="521"/>
                </a:cubicBezTo>
                <a:cubicBezTo>
                  <a:pt x="995" y="262"/>
                  <a:pt x="778" y="73"/>
                  <a:pt x="574" y="19"/>
                </a:cubicBezTo>
                <a:cubicBezTo>
                  <a:pt x="468" y="-10"/>
                  <a:pt x="349" y="-9"/>
                  <a:pt x="247" y="50"/>
                </a:cubicBezTo>
                <a:cubicBezTo>
                  <a:pt x="155" y="103"/>
                  <a:pt x="86" y="191"/>
                  <a:pt x="45" y="296"/>
                </a:cubicBezTo>
                <a:cubicBezTo>
                  <a:pt x="-86" y="622"/>
                  <a:pt x="97" y="811"/>
                  <a:pt x="240" y="87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1529280" y="8332200"/>
            <a:ext cx="1800" cy="1800"/>
          </a:xfrm>
          <a:custGeom>
            <a:avLst/>
            <a:gdLst/>
            <a:ahLst/>
            <a:rect l="0" t="0" r="r" b="b"/>
            <a:pathLst>
              <a:path w="5" h="5">
                <a:moveTo>
                  <a:pt x="5" y="3"/>
                </a:moveTo>
                <a:cubicBezTo>
                  <a:pt x="5" y="4"/>
                  <a:pt x="4" y="5"/>
                  <a:pt x="3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4" y="0"/>
                  <a:pt x="5" y="2"/>
                  <a:pt x="5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1389600" y="8179200"/>
            <a:ext cx="355680" cy="336600"/>
          </a:xfrm>
          <a:custGeom>
            <a:avLst/>
            <a:gdLst/>
            <a:ahLst/>
            <a:rect l="0" t="0" r="r" b="b"/>
            <a:pathLst>
              <a:path w="988" h="935">
                <a:moveTo>
                  <a:pt x="240" y="877"/>
                </a:moveTo>
                <a:cubicBezTo>
                  <a:pt x="381" y="941"/>
                  <a:pt x="557" y="956"/>
                  <a:pt x="708" y="902"/>
                </a:cubicBezTo>
                <a:cubicBezTo>
                  <a:pt x="858" y="848"/>
                  <a:pt x="982" y="703"/>
                  <a:pt x="988" y="521"/>
                </a:cubicBezTo>
                <a:cubicBezTo>
                  <a:pt x="995" y="261"/>
                  <a:pt x="779" y="73"/>
                  <a:pt x="575" y="18"/>
                </a:cubicBezTo>
                <a:cubicBezTo>
                  <a:pt x="468" y="-11"/>
                  <a:pt x="349" y="-9"/>
                  <a:pt x="247" y="49"/>
                </a:cubicBezTo>
                <a:cubicBezTo>
                  <a:pt x="156" y="102"/>
                  <a:pt x="87" y="192"/>
                  <a:pt x="45" y="295"/>
                </a:cubicBezTo>
                <a:cubicBezTo>
                  <a:pt x="-85" y="621"/>
                  <a:pt x="97" y="810"/>
                  <a:pt x="240" y="877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457640" y="8264160"/>
            <a:ext cx="209160" cy="181080"/>
          </a:xfrm>
          <a:custGeom>
            <a:avLst/>
            <a:gdLst/>
            <a:ahLst/>
            <a:rect l="0" t="0" r="r" b="b"/>
            <a:pathLst>
              <a:path w="581" h="503">
                <a:moveTo>
                  <a:pt x="0" y="316"/>
                </a:moveTo>
                <a:cubicBezTo>
                  <a:pt x="4" y="457"/>
                  <a:pt x="351" y="561"/>
                  <a:pt x="493" y="465"/>
                </a:cubicBezTo>
                <a:cubicBezTo>
                  <a:pt x="539" y="433"/>
                  <a:pt x="584" y="340"/>
                  <a:pt x="581" y="282"/>
                </a:cubicBezTo>
                <a:cubicBezTo>
                  <a:pt x="577" y="207"/>
                  <a:pt x="545" y="132"/>
                  <a:pt x="491" y="86"/>
                </a:cubicBezTo>
                <a:cubicBezTo>
                  <a:pt x="403" y="12"/>
                  <a:pt x="318" y="-16"/>
                  <a:pt x="205" y="8"/>
                </a:cubicBezTo>
                <a:cubicBezTo>
                  <a:pt x="150" y="20"/>
                  <a:pt x="72" y="30"/>
                  <a:pt x="47" y="92"/>
                </a:cubicBezTo>
                <a:cubicBezTo>
                  <a:pt x="19" y="162"/>
                  <a:pt x="-2" y="239"/>
                  <a:pt x="0" y="316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791000" y="8622720"/>
            <a:ext cx="343080" cy="354600"/>
          </a:xfrm>
          <a:custGeom>
            <a:avLst/>
            <a:gdLst/>
            <a:ahLst/>
            <a:rect l="0" t="0" r="r" b="b"/>
            <a:pathLst>
              <a:path w="953" h="985">
                <a:moveTo>
                  <a:pt x="132" y="164"/>
                </a:moveTo>
                <a:cubicBezTo>
                  <a:pt x="38" y="286"/>
                  <a:pt x="-15" y="456"/>
                  <a:pt x="4" y="613"/>
                </a:cubicBezTo>
                <a:cubicBezTo>
                  <a:pt x="24" y="772"/>
                  <a:pt x="138" y="925"/>
                  <a:pt x="315" y="971"/>
                </a:cubicBezTo>
                <a:cubicBezTo>
                  <a:pt x="566" y="1035"/>
                  <a:pt x="797" y="865"/>
                  <a:pt x="896" y="680"/>
                </a:cubicBezTo>
                <a:cubicBezTo>
                  <a:pt x="947" y="582"/>
                  <a:pt x="972" y="466"/>
                  <a:pt x="937" y="353"/>
                </a:cubicBezTo>
                <a:cubicBezTo>
                  <a:pt x="906" y="252"/>
                  <a:pt x="835" y="165"/>
                  <a:pt x="743" y="101"/>
                </a:cubicBezTo>
                <a:cubicBezTo>
                  <a:pt x="454" y="-98"/>
                  <a:pt x="229" y="38"/>
                  <a:pt x="132" y="16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963800" y="879804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2" y="5"/>
                </a:moveTo>
                <a:cubicBezTo>
                  <a:pt x="0" y="5"/>
                  <a:pt x="0" y="4"/>
                  <a:pt x="0" y="1"/>
                </a:cubicBezTo>
                <a:cubicBezTo>
                  <a:pt x="0" y="0"/>
                  <a:pt x="1" y="-1"/>
                  <a:pt x="4" y="0"/>
                </a:cubicBezTo>
                <a:cubicBezTo>
                  <a:pt x="5" y="0"/>
                  <a:pt x="6" y="1"/>
                  <a:pt x="6" y="3"/>
                </a:cubicBezTo>
                <a:cubicBezTo>
                  <a:pt x="5" y="5"/>
                  <a:pt x="4" y="5"/>
                  <a:pt x="2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771560" y="8651880"/>
            <a:ext cx="343080" cy="354240"/>
          </a:xfrm>
          <a:custGeom>
            <a:avLst/>
            <a:gdLst/>
            <a:ahLst/>
            <a:rect l="0" t="0" r="r" b="b"/>
            <a:pathLst>
              <a:path w="953" h="984">
                <a:moveTo>
                  <a:pt x="132" y="164"/>
                </a:moveTo>
                <a:cubicBezTo>
                  <a:pt x="38" y="286"/>
                  <a:pt x="-15" y="456"/>
                  <a:pt x="4" y="613"/>
                </a:cubicBezTo>
                <a:cubicBezTo>
                  <a:pt x="23" y="772"/>
                  <a:pt x="138" y="925"/>
                  <a:pt x="314" y="970"/>
                </a:cubicBezTo>
                <a:cubicBezTo>
                  <a:pt x="566" y="1036"/>
                  <a:pt x="797" y="865"/>
                  <a:pt x="896" y="679"/>
                </a:cubicBezTo>
                <a:cubicBezTo>
                  <a:pt x="947" y="582"/>
                  <a:pt x="972" y="466"/>
                  <a:pt x="937" y="353"/>
                </a:cubicBezTo>
                <a:cubicBezTo>
                  <a:pt x="906" y="252"/>
                  <a:pt x="835" y="165"/>
                  <a:pt x="743" y="102"/>
                </a:cubicBezTo>
                <a:cubicBezTo>
                  <a:pt x="454" y="-98"/>
                  <a:pt x="228" y="38"/>
                  <a:pt x="132" y="164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841040" y="8718120"/>
            <a:ext cx="187920" cy="208800"/>
          </a:xfrm>
          <a:custGeom>
            <a:avLst/>
            <a:gdLst/>
            <a:ahLst/>
            <a:rect l="0" t="0" r="r" b="b"/>
            <a:pathLst>
              <a:path w="522" h="580">
                <a:moveTo>
                  <a:pt x="266" y="2"/>
                </a:moveTo>
                <a:cubicBezTo>
                  <a:pt x="129" y="-25"/>
                  <a:pt x="-49" y="290"/>
                  <a:pt x="13" y="450"/>
                </a:cubicBezTo>
                <a:cubicBezTo>
                  <a:pt x="33" y="502"/>
                  <a:pt x="114" y="566"/>
                  <a:pt x="170" y="576"/>
                </a:cubicBezTo>
                <a:cubicBezTo>
                  <a:pt x="245" y="589"/>
                  <a:pt x="325" y="574"/>
                  <a:pt x="383" y="531"/>
                </a:cubicBezTo>
                <a:cubicBezTo>
                  <a:pt x="475" y="462"/>
                  <a:pt x="521" y="385"/>
                  <a:pt x="522" y="270"/>
                </a:cubicBezTo>
                <a:cubicBezTo>
                  <a:pt x="522" y="214"/>
                  <a:pt x="530" y="136"/>
                  <a:pt x="475" y="98"/>
                </a:cubicBezTo>
                <a:cubicBezTo>
                  <a:pt x="412" y="55"/>
                  <a:pt x="342" y="17"/>
                  <a:pt x="266" y="2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2102760" y="8202960"/>
            <a:ext cx="333720" cy="354240"/>
          </a:xfrm>
          <a:custGeom>
            <a:avLst/>
            <a:gdLst/>
            <a:ahLst/>
            <a:rect l="0" t="0" r="r" b="b"/>
            <a:pathLst>
              <a:path w="927" h="984">
                <a:moveTo>
                  <a:pt x="0" y="412"/>
                </a:moveTo>
                <a:cubicBezTo>
                  <a:pt x="-4" y="566"/>
                  <a:pt x="54" y="734"/>
                  <a:pt x="163" y="850"/>
                </a:cubicBezTo>
                <a:cubicBezTo>
                  <a:pt x="273" y="966"/>
                  <a:pt x="456" y="1022"/>
                  <a:pt x="625" y="954"/>
                </a:cubicBezTo>
                <a:cubicBezTo>
                  <a:pt x="866" y="858"/>
                  <a:pt x="952" y="584"/>
                  <a:pt x="921" y="376"/>
                </a:cubicBezTo>
                <a:cubicBezTo>
                  <a:pt x="905" y="266"/>
                  <a:pt x="856" y="158"/>
                  <a:pt x="762" y="88"/>
                </a:cubicBezTo>
                <a:cubicBezTo>
                  <a:pt x="677" y="25"/>
                  <a:pt x="568" y="-3"/>
                  <a:pt x="457" y="0"/>
                </a:cubicBezTo>
                <a:cubicBezTo>
                  <a:pt x="104" y="10"/>
                  <a:pt x="4" y="253"/>
                  <a:pt x="0" y="4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2265120" y="8372880"/>
            <a:ext cx="2160" cy="1800"/>
          </a:xfrm>
          <a:custGeom>
            <a:avLst/>
            <a:gdLst/>
            <a:ahLst/>
            <a:rect l="0" t="0" r="r" b="b"/>
            <a:pathLst>
              <a:path w="6" h="5">
                <a:moveTo>
                  <a:pt x="4" y="5"/>
                </a:moveTo>
                <a:cubicBezTo>
                  <a:pt x="3" y="6"/>
                  <a:pt x="1" y="5"/>
                  <a:pt x="0" y="3"/>
                </a:cubicBezTo>
                <a:cubicBezTo>
                  <a:pt x="0" y="2"/>
                  <a:pt x="0" y="1"/>
                  <a:pt x="3" y="0"/>
                </a:cubicBezTo>
                <a:cubicBezTo>
                  <a:pt x="4" y="0"/>
                  <a:pt x="5" y="0"/>
                  <a:pt x="6" y="1"/>
                </a:cubicBezTo>
                <a:cubicBezTo>
                  <a:pt x="6" y="3"/>
                  <a:pt x="6" y="5"/>
                  <a:pt x="4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2096280" y="8240400"/>
            <a:ext cx="333720" cy="354240"/>
          </a:xfrm>
          <a:custGeom>
            <a:avLst/>
            <a:gdLst/>
            <a:ahLst/>
            <a:rect l="0" t="0" r="r" b="b"/>
            <a:pathLst>
              <a:path w="927" h="984">
                <a:moveTo>
                  <a:pt x="0" y="412"/>
                </a:moveTo>
                <a:cubicBezTo>
                  <a:pt x="-3" y="567"/>
                  <a:pt x="54" y="734"/>
                  <a:pt x="163" y="850"/>
                </a:cubicBezTo>
                <a:cubicBezTo>
                  <a:pt x="273" y="966"/>
                  <a:pt x="456" y="1023"/>
                  <a:pt x="625" y="955"/>
                </a:cubicBezTo>
                <a:cubicBezTo>
                  <a:pt x="866" y="858"/>
                  <a:pt x="952" y="585"/>
                  <a:pt x="921" y="377"/>
                </a:cubicBezTo>
                <a:cubicBezTo>
                  <a:pt x="905" y="268"/>
                  <a:pt x="856" y="158"/>
                  <a:pt x="762" y="88"/>
                </a:cubicBezTo>
                <a:cubicBezTo>
                  <a:pt x="677" y="25"/>
                  <a:pt x="568" y="-3"/>
                  <a:pt x="457" y="0"/>
                </a:cubicBezTo>
                <a:cubicBezTo>
                  <a:pt x="104" y="11"/>
                  <a:pt x="4" y="254"/>
                  <a:pt x="0" y="412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2169000" y="8308800"/>
            <a:ext cx="180360" cy="209520"/>
          </a:xfrm>
          <a:custGeom>
            <a:avLst/>
            <a:gdLst/>
            <a:ahLst/>
            <a:rect l="0" t="0" r="r" b="b"/>
            <a:pathLst>
              <a:path w="501" h="582">
                <a:moveTo>
                  <a:pt x="75" y="46"/>
                </a:moveTo>
                <a:cubicBezTo>
                  <a:pt x="-51" y="105"/>
                  <a:pt x="-9" y="465"/>
                  <a:pt x="135" y="557"/>
                </a:cubicBezTo>
                <a:cubicBezTo>
                  <a:pt x="183" y="586"/>
                  <a:pt x="286" y="591"/>
                  <a:pt x="338" y="565"/>
                </a:cubicBezTo>
                <a:cubicBezTo>
                  <a:pt x="406" y="532"/>
                  <a:pt x="461" y="472"/>
                  <a:pt x="482" y="403"/>
                </a:cubicBezTo>
                <a:cubicBezTo>
                  <a:pt x="515" y="293"/>
                  <a:pt x="507" y="204"/>
                  <a:pt x="440" y="111"/>
                </a:cubicBezTo>
                <a:cubicBezTo>
                  <a:pt x="407" y="66"/>
                  <a:pt x="367" y="-2"/>
                  <a:pt x="300" y="0"/>
                </a:cubicBezTo>
                <a:cubicBezTo>
                  <a:pt x="224" y="3"/>
                  <a:pt x="145" y="13"/>
                  <a:pt x="75" y="46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2755440" y="8573760"/>
            <a:ext cx="271440" cy="0"/>
          </a:xfrm>
          <a:prstGeom prst="line">
            <a:avLst/>
          </a:prstGeom>
          <a:ln w="10800">
            <a:solidFill>
              <a:srgbClr val="c40d3c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033720" y="8573760"/>
            <a:ext cx="6840" cy="0"/>
          </a:xfrm>
          <a:prstGeom prst="line">
            <a:avLst/>
          </a:prstGeom>
          <a:ln w="10800">
            <a:solidFill>
              <a:srgbClr val="c40d3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3030840" y="8540280"/>
            <a:ext cx="58320" cy="67320"/>
          </a:xfrm>
          <a:custGeom>
            <a:avLst/>
            <a:gdLst/>
            <a:ahLst/>
            <a:rect l="0" t="0" r="r" b="b"/>
            <a:pathLst>
              <a:path w="162" h="187">
                <a:moveTo>
                  <a:pt x="0" y="187"/>
                </a:moveTo>
                <a:lnTo>
                  <a:pt x="162" y="93"/>
                </a:lnTo>
                <a:lnTo>
                  <a:pt x="0" y="0"/>
                </a:lnTo>
                <a:lnTo>
                  <a:pt x="0" y="187"/>
                </a:lnTo>
                <a:close/>
              </a:path>
            </a:pathLst>
          </a:custGeom>
          <a:solidFill>
            <a:srgbClr val="c40d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022720" y="8573760"/>
            <a:ext cx="271440" cy="0"/>
          </a:xfrm>
          <a:prstGeom prst="line">
            <a:avLst/>
          </a:prstGeom>
          <a:ln w="10800">
            <a:solidFill>
              <a:srgbClr val="c40d3c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301000" y="8573760"/>
            <a:ext cx="6480" cy="0"/>
          </a:xfrm>
          <a:prstGeom prst="line">
            <a:avLst/>
          </a:prstGeom>
          <a:ln w="10800">
            <a:solidFill>
              <a:srgbClr val="c40d3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297760" y="8540280"/>
            <a:ext cx="58320" cy="67320"/>
          </a:xfrm>
          <a:custGeom>
            <a:avLst/>
            <a:gdLst/>
            <a:ahLst/>
            <a:rect l="0" t="0" r="r" b="b"/>
            <a:pathLst>
              <a:path w="162" h="187">
                <a:moveTo>
                  <a:pt x="0" y="187"/>
                </a:moveTo>
                <a:lnTo>
                  <a:pt x="162" y="93"/>
                </a:lnTo>
                <a:lnTo>
                  <a:pt x="0" y="0"/>
                </a:lnTo>
                <a:lnTo>
                  <a:pt x="0" y="187"/>
                </a:lnTo>
                <a:close/>
              </a:path>
            </a:pathLst>
          </a:custGeom>
          <a:solidFill>
            <a:srgbClr val="c40d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3862800" y="8240400"/>
            <a:ext cx="21240" cy="28800"/>
          </a:xfrm>
          <a:custGeom>
            <a:avLst/>
            <a:gdLst/>
            <a:ahLst/>
            <a:rect l="0" t="0" r="r" b="b"/>
            <a:pathLst>
              <a:path w="59" h="80">
                <a:moveTo>
                  <a:pt x="40" y="52"/>
                </a:moveTo>
                <a:cubicBezTo>
                  <a:pt x="66" y="30"/>
                  <a:pt x="64" y="12"/>
                  <a:pt x="43" y="0"/>
                </a:cubicBezTo>
                <a:cubicBezTo>
                  <a:pt x="33" y="6"/>
                  <a:pt x="19" y="13"/>
                  <a:pt x="2" y="20"/>
                </a:cubicBezTo>
                <a:cubicBezTo>
                  <a:pt x="22" y="36"/>
                  <a:pt x="24" y="56"/>
                  <a:pt x="0" y="80"/>
                </a:cubicBezTo>
                <a:cubicBezTo>
                  <a:pt x="17" y="70"/>
                  <a:pt x="31" y="62"/>
                  <a:pt x="40" y="5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860640" y="8238600"/>
            <a:ext cx="17640" cy="9360"/>
          </a:xfrm>
          <a:custGeom>
            <a:avLst/>
            <a:gdLst/>
            <a:ahLst/>
            <a:rect l="0" t="0" r="r" b="b"/>
            <a:pathLst>
              <a:path w="49" h="26">
                <a:moveTo>
                  <a:pt x="49" y="6"/>
                </a:moveTo>
                <a:cubicBezTo>
                  <a:pt x="47" y="4"/>
                  <a:pt x="44" y="2"/>
                  <a:pt x="41" y="0"/>
                </a:cubicBezTo>
                <a:cubicBezTo>
                  <a:pt x="30" y="7"/>
                  <a:pt x="17" y="14"/>
                  <a:pt x="0" y="20"/>
                </a:cubicBezTo>
                <a:cubicBezTo>
                  <a:pt x="3" y="22"/>
                  <a:pt x="7" y="24"/>
                  <a:pt x="9" y="26"/>
                </a:cubicBezTo>
                <a:cubicBezTo>
                  <a:pt x="26" y="19"/>
                  <a:pt x="39" y="12"/>
                  <a:pt x="49" y="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3858480" y="8237880"/>
            <a:ext cx="16920" cy="7920"/>
          </a:xfrm>
          <a:custGeom>
            <a:avLst/>
            <a:gdLst/>
            <a:ahLst/>
            <a:rect l="0" t="0" r="r" b="b"/>
            <a:pathLst>
              <a:path w="47" h="22">
                <a:moveTo>
                  <a:pt x="47" y="2"/>
                </a:moveTo>
                <a:cubicBezTo>
                  <a:pt x="45" y="1"/>
                  <a:pt x="43" y="0"/>
                  <a:pt x="41" y="0"/>
                </a:cubicBezTo>
                <a:cubicBezTo>
                  <a:pt x="30" y="5"/>
                  <a:pt x="17" y="12"/>
                  <a:pt x="0" y="19"/>
                </a:cubicBezTo>
                <a:cubicBezTo>
                  <a:pt x="2" y="20"/>
                  <a:pt x="4" y="21"/>
                  <a:pt x="6" y="22"/>
                </a:cubicBezTo>
                <a:cubicBezTo>
                  <a:pt x="23" y="15"/>
                  <a:pt x="36" y="8"/>
                  <a:pt x="47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3852000" y="8235720"/>
            <a:ext cx="21240" cy="9000"/>
          </a:xfrm>
          <a:custGeom>
            <a:avLst/>
            <a:gdLst/>
            <a:ahLst/>
            <a:rect l="0" t="0" r="r" b="b"/>
            <a:pathLst>
              <a:path w="59" h="25">
                <a:moveTo>
                  <a:pt x="59" y="6"/>
                </a:moveTo>
                <a:cubicBezTo>
                  <a:pt x="53" y="3"/>
                  <a:pt x="47" y="1"/>
                  <a:pt x="39" y="0"/>
                </a:cubicBezTo>
                <a:cubicBezTo>
                  <a:pt x="28" y="5"/>
                  <a:pt x="15" y="11"/>
                  <a:pt x="0" y="17"/>
                </a:cubicBezTo>
                <a:cubicBezTo>
                  <a:pt x="7" y="20"/>
                  <a:pt x="13" y="22"/>
                  <a:pt x="18" y="25"/>
                </a:cubicBezTo>
                <a:cubicBezTo>
                  <a:pt x="34" y="19"/>
                  <a:pt x="48" y="12"/>
                  <a:pt x="59" y="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3850560" y="8235360"/>
            <a:ext cx="15840" cy="6480"/>
          </a:xfrm>
          <a:custGeom>
            <a:avLst/>
            <a:gdLst/>
            <a:ahLst/>
            <a:rect l="0" t="0" r="r" b="b"/>
            <a:pathLst>
              <a:path w="44" h="18">
                <a:moveTo>
                  <a:pt x="44" y="1"/>
                </a:moveTo>
                <a:cubicBezTo>
                  <a:pt x="42" y="0"/>
                  <a:pt x="41" y="0"/>
                  <a:pt x="39" y="0"/>
                </a:cubicBezTo>
                <a:cubicBezTo>
                  <a:pt x="28" y="5"/>
                  <a:pt x="15" y="10"/>
                  <a:pt x="0" y="17"/>
                </a:cubicBezTo>
                <a:cubicBezTo>
                  <a:pt x="1" y="17"/>
                  <a:pt x="3" y="18"/>
                  <a:pt x="4" y="18"/>
                </a:cubicBezTo>
                <a:cubicBezTo>
                  <a:pt x="19" y="11"/>
                  <a:pt x="32" y="6"/>
                  <a:pt x="44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3842280" y="8233560"/>
            <a:ext cx="22320" cy="7920"/>
          </a:xfrm>
          <a:custGeom>
            <a:avLst/>
            <a:gdLst/>
            <a:ahLst/>
            <a:rect l="0" t="0" r="r" b="b"/>
            <a:pathLst>
              <a:path w="62" h="22">
                <a:moveTo>
                  <a:pt x="62" y="5"/>
                </a:moveTo>
                <a:cubicBezTo>
                  <a:pt x="55" y="3"/>
                  <a:pt x="47" y="1"/>
                  <a:pt x="39" y="0"/>
                </a:cubicBezTo>
                <a:cubicBezTo>
                  <a:pt x="27" y="4"/>
                  <a:pt x="15" y="8"/>
                  <a:pt x="0" y="13"/>
                </a:cubicBezTo>
                <a:cubicBezTo>
                  <a:pt x="8" y="16"/>
                  <a:pt x="16" y="18"/>
                  <a:pt x="23" y="22"/>
                </a:cubicBezTo>
                <a:cubicBezTo>
                  <a:pt x="39" y="15"/>
                  <a:pt x="52" y="10"/>
                  <a:pt x="62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3803040" y="8231400"/>
            <a:ext cx="53280" cy="7200"/>
          </a:xfrm>
          <a:custGeom>
            <a:avLst/>
            <a:gdLst/>
            <a:ahLst/>
            <a:rect l="0" t="0" r="r" b="b"/>
            <a:pathLst>
              <a:path w="148" h="20">
                <a:moveTo>
                  <a:pt x="148" y="7"/>
                </a:moveTo>
                <a:cubicBezTo>
                  <a:pt x="116" y="1"/>
                  <a:pt x="77" y="-1"/>
                  <a:pt x="33" y="0"/>
                </a:cubicBezTo>
                <a:cubicBezTo>
                  <a:pt x="22" y="0"/>
                  <a:pt x="11" y="0"/>
                  <a:pt x="0" y="1"/>
                </a:cubicBezTo>
                <a:cubicBezTo>
                  <a:pt x="43" y="3"/>
                  <a:pt x="80" y="11"/>
                  <a:pt x="110" y="20"/>
                </a:cubicBezTo>
                <a:cubicBezTo>
                  <a:pt x="125" y="15"/>
                  <a:pt x="137" y="11"/>
                  <a:pt x="148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3696480" y="8247600"/>
            <a:ext cx="173160" cy="105840"/>
          </a:xfrm>
          <a:custGeom>
            <a:avLst/>
            <a:gdLst/>
            <a:ahLst/>
            <a:rect l="0" t="0" r="r" b="b"/>
            <a:pathLst>
              <a:path w="481" h="294">
                <a:moveTo>
                  <a:pt x="463" y="60"/>
                </a:moveTo>
                <a:cubicBezTo>
                  <a:pt x="487" y="37"/>
                  <a:pt x="485" y="17"/>
                  <a:pt x="465" y="0"/>
                </a:cubicBezTo>
                <a:cubicBezTo>
                  <a:pt x="273" y="90"/>
                  <a:pt x="119" y="114"/>
                  <a:pt x="0" y="207"/>
                </a:cubicBezTo>
                <a:cubicBezTo>
                  <a:pt x="10" y="246"/>
                  <a:pt x="12" y="279"/>
                  <a:pt x="3" y="294"/>
                </a:cubicBezTo>
                <a:cubicBezTo>
                  <a:pt x="113" y="189"/>
                  <a:pt x="255" y="175"/>
                  <a:pt x="463" y="6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3695040" y="8245440"/>
            <a:ext cx="168840" cy="76680"/>
          </a:xfrm>
          <a:custGeom>
            <a:avLst/>
            <a:gdLst/>
            <a:ahLst/>
            <a:rect l="0" t="0" r="r" b="b"/>
            <a:pathLst>
              <a:path w="469" h="213">
                <a:moveTo>
                  <a:pt x="469" y="6"/>
                </a:moveTo>
                <a:cubicBezTo>
                  <a:pt x="467" y="4"/>
                  <a:pt x="464" y="2"/>
                  <a:pt x="461" y="0"/>
                </a:cubicBezTo>
                <a:cubicBezTo>
                  <a:pt x="273" y="84"/>
                  <a:pt x="118" y="107"/>
                  <a:pt x="0" y="197"/>
                </a:cubicBezTo>
                <a:cubicBezTo>
                  <a:pt x="1" y="203"/>
                  <a:pt x="3" y="208"/>
                  <a:pt x="4" y="213"/>
                </a:cubicBezTo>
                <a:cubicBezTo>
                  <a:pt x="122" y="119"/>
                  <a:pt x="277" y="95"/>
                  <a:pt x="469" y="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693960" y="8244360"/>
            <a:ext cx="167040" cy="72360"/>
          </a:xfrm>
          <a:custGeom>
            <a:avLst/>
            <a:gdLst/>
            <a:ahLst/>
            <a:rect l="0" t="0" r="r" b="b"/>
            <a:pathLst>
              <a:path w="464" h="201">
                <a:moveTo>
                  <a:pt x="464" y="3"/>
                </a:moveTo>
                <a:cubicBezTo>
                  <a:pt x="462" y="2"/>
                  <a:pt x="460" y="1"/>
                  <a:pt x="458" y="0"/>
                </a:cubicBezTo>
                <a:cubicBezTo>
                  <a:pt x="272" y="81"/>
                  <a:pt x="118" y="106"/>
                  <a:pt x="0" y="194"/>
                </a:cubicBezTo>
                <a:cubicBezTo>
                  <a:pt x="1" y="196"/>
                  <a:pt x="2" y="199"/>
                  <a:pt x="3" y="201"/>
                </a:cubicBezTo>
                <a:cubicBezTo>
                  <a:pt x="121" y="111"/>
                  <a:pt x="276" y="88"/>
                  <a:pt x="464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690720" y="8241480"/>
            <a:ext cx="168120" cy="72720"/>
          </a:xfrm>
          <a:custGeom>
            <a:avLst/>
            <a:gdLst/>
            <a:ahLst/>
            <a:rect l="0" t="0" r="r" b="b"/>
            <a:pathLst>
              <a:path w="467" h="202">
                <a:moveTo>
                  <a:pt x="467" y="9"/>
                </a:moveTo>
                <a:cubicBezTo>
                  <a:pt x="462" y="5"/>
                  <a:pt x="456" y="3"/>
                  <a:pt x="449" y="0"/>
                </a:cubicBezTo>
                <a:cubicBezTo>
                  <a:pt x="270" y="73"/>
                  <a:pt x="116" y="97"/>
                  <a:pt x="0" y="181"/>
                </a:cubicBezTo>
                <a:cubicBezTo>
                  <a:pt x="3" y="188"/>
                  <a:pt x="6" y="195"/>
                  <a:pt x="9" y="202"/>
                </a:cubicBezTo>
                <a:cubicBezTo>
                  <a:pt x="127" y="114"/>
                  <a:pt x="281" y="90"/>
                  <a:pt x="467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3690000" y="8241120"/>
            <a:ext cx="162360" cy="65520"/>
          </a:xfrm>
          <a:custGeom>
            <a:avLst/>
            <a:gdLst/>
            <a:ahLst/>
            <a:rect l="0" t="0" r="r" b="b"/>
            <a:pathLst>
              <a:path w="451" h="182">
                <a:moveTo>
                  <a:pt x="451" y="1"/>
                </a:moveTo>
                <a:cubicBezTo>
                  <a:pt x="450" y="1"/>
                  <a:pt x="448" y="0"/>
                  <a:pt x="447" y="0"/>
                </a:cubicBezTo>
                <a:cubicBezTo>
                  <a:pt x="269" y="71"/>
                  <a:pt x="116" y="95"/>
                  <a:pt x="0" y="178"/>
                </a:cubicBezTo>
                <a:cubicBezTo>
                  <a:pt x="1" y="179"/>
                  <a:pt x="1" y="180"/>
                  <a:pt x="2" y="182"/>
                </a:cubicBezTo>
                <a:cubicBezTo>
                  <a:pt x="118" y="98"/>
                  <a:pt x="271" y="74"/>
                  <a:pt x="451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3686400" y="8238240"/>
            <a:ext cx="164520" cy="66960"/>
          </a:xfrm>
          <a:custGeom>
            <a:avLst/>
            <a:gdLst/>
            <a:ahLst/>
            <a:rect l="0" t="0" r="r" b="b"/>
            <a:pathLst>
              <a:path w="457" h="186">
                <a:moveTo>
                  <a:pt x="457" y="8"/>
                </a:moveTo>
                <a:cubicBezTo>
                  <a:pt x="450" y="5"/>
                  <a:pt x="442" y="3"/>
                  <a:pt x="434" y="0"/>
                </a:cubicBezTo>
                <a:cubicBezTo>
                  <a:pt x="268" y="58"/>
                  <a:pt x="115" y="82"/>
                  <a:pt x="0" y="157"/>
                </a:cubicBezTo>
                <a:cubicBezTo>
                  <a:pt x="4" y="167"/>
                  <a:pt x="7" y="176"/>
                  <a:pt x="10" y="186"/>
                </a:cubicBezTo>
                <a:cubicBezTo>
                  <a:pt x="127" y="103"/>
                  <a:pt x="280" y="79"/>
                  <a:pt x="457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3669840" y="8231760"/>
            <a:ext cx="172800" cy="63000"/>
          </a:xfrm>
          <a:custGeom>
            <a:avLst/>
            <a:gdLst/>
            <a:ahLst/>
            <a:rect l="0" t="0" r="r" b="b"/>
            <a:pathLst>
              <a:path w="480" h="175">
                <a:moveTo>
                  <a:pt x="480" y="19"/>
                </a:moveTo>
                <a:cubicBezTo>
                  <a:pt x="450" y="9"/>
                  <a:pt x="413" y="1"/>
                  <a:pt x="371" y="0"/>
                </a:cubicBezTo>
                <a:cubicBezTo>
                  <a:pt x="250" y="5"/>
                  <a:pt x="104" y="31"/>
                  <a:pt x="0" y="76"/>
                </a:cubicBezTo>
                <a:cubicBezTo>
                  <a:pt x="22" y="77"/>
                  <a:pt x="33" y="134"/>
                  <a:pt x="46" y="175"/>
                </a:cubicBezTo>
                <a:cubicBezTo>
                  <a:pt x="161" y="100"/>
                  <a:pt x="314" y="76"/>
                  <a:pt x="480" y="1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3685680" y="8321760"/>
            <a:ext cx="14040" cy="39240"/>
          </a:xfrm>
          <a:custGeom>
            <a:avLst/>
            <a:gdLst/>
            <a:ahLst/>
            <a:rect l="0" t="0" r="r" b="b"/>
            <a:pathLst>
              <a:path w="39" h="109">
                <a:moveTo>
                  <a:pt x="33" y="88"/>
                </a:moveTo>
                <a:cubicBezTo>
                  <a:pt x="43" y="73"/>
                  <a:pt x="41" y="39"/>
                  <a:pt x="30" y="0"/>
                </a:cubicBezTo>
                <a:cubicBezTo>
                  <a:pt x="20" y="8"/>
                  <a:pt x="9" y="15"/>
                  <a:pt x="0" y="23"/>
                </a:cubicBezTo>
                <a:cubicBezTo>
                  <a:pt x="11" y="63"/>
                  <a:pt x="16" y="97"/>
                  <a:pt x="11" y="109"/>
                </a:cubicBezTo>
                <a:cubicBezTo>
                  <a:pt x="18" y="102"/>
                  <a:pt x="25" y="95"/>
                  <a:pt x="33" y="8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3683880" y="8316360"/>
            <a:ext cx="12960" cy="14040"/>
          </a:xfrm>
          <a:custGeom>
            <a:avLst/>
            <a:gdLst/>
            <a:ahLst/>
            <a:rect l="0" t="0" r="r" b="b"/>
            <a:pathLst>
              <a:path w="36" h="39">
                <a:moveTo>
                  <a:pt x="36" y="16"/>
                </a:moveTo>
                <a:cubicBezTo>
                  <a:pt x="35" y="11"/>
                  <a:pt x="33" y="5"/>
                  <a:pt x="32" y="0"/>
                </a:cubicBezTo>
                <a:cubicBezTo>
                  <a:pt x="21" y="8"/>
                  <a:pt x="10" y="15"/>
                  <a:pt x="0" y="23"/>
                </a:cubicBezTo>
                <a:cubicBezTo>
                  <a:pt x="2" y="28"/>
                  <a:pt x="3" y="33"/>
                  <a:pt x="5" y="39"/>
                </a:cubicBezTo>
                <a:cubicBezTo>
                  <a:pt x="14" y="31"/>
                  <a:pt x="26" y="24"/>
                  <a:pt x="36" y="1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3682800" y="8313840"/>
            <a:ext cx="12600" cy="10800"/>
          </a:xfrm>
          <a:custGeom>
            <a:avLst/>
            <a:gdLst/>
            <a:ahLst/>
            <a:rect l="0" t="0" r="r" b="b"/>
            <a:pathLst>
              <a:path w="35" h="30">
                <a:moveTo>
                  <a:pt x="35" y="7"/>
                </a:moveTo>
                <a:cubicBezTo>
                  <a:pt x="34" y="5"/>
                  <a:pt x="33" y="2"/>
                  <a:pt x="32" y="0"/>
                </a:cubicBezTo>
                <a:cubicBezTo>
                  <a:pt x="21" y="7"/>
                  <a:pt x="10" y="15"/>
                  <a:pt x="0" y="23"/>
                </a:cubicBezTo>
                <a:cubicBezTo>
                  <a:pt x="1" y="25"/>
                  <a:pt x="2" y="28"/>
                  <a:pt x="3" y="30"/>
                </a:cubicBezTo>
                <a:cubicBezTo>
                  <a:pt x="13" y="22"/>
                  <a:pt x="24" y="14"/>
                  <a:pt x="35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3679200" y="8306280"/>
            <a:ext cx="15120" cy="15840"/>
          </a:xfrm>
          <a:custGeom>
            <a:avLst/>
            <a:gdLst/>
            <a:ahLst/>
            <a:rect l="0" t="0" r="r" b="b"/>
            <a:pathLst>
              <a:path w="42" h="44">
                <a:moveTo>
                  <a:pt x="42" y="21"/>
                </a:moveTo>
                <a:cubicBezTo>
                  <a:pt x="38" y="14"/>
                  <a:pt x="35" y="7"/>
                  <a:pt x="32" y="0"/>
                </a:cubicBezTo>
                <a:cubicBezTo>
                  <a:pt x="21" y="7"/>
                  <a:pt x="10" y="14"/>
                  <a:pt x="0" y="21"/>
                </a:cubicBezTo>
                <a:cubicBezTo>
                  <a:pt x="4" y="28"/>
                  <a:pt x="7" y="36"/>
                  <a:pt x="10" y="44"/>
                </a:cubicBezTo>
                <a:cubicBezTo>
                  <a:pt x="20" y="36"/>
                  <a:pt x="30" y="28"/>
                  <a:pt x="42" y="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3678480" y="8304840"/>
            <a:ext cx="12600" cy="9360"/>
          </a:xfrm>
          <a:custGeom>
            <a:avLst/>
            <a:gdLst/>
            <a:ahLst/>
            <a:rect l="0" t="0" r="r" b="b"/>
            <a:pathLst>
              <a:path w="35" h="26">
                <a:moveTo>
                  <a:pt x="35" y="4"/>
                </a:moveTo>
                <a:cubicBezTo>
                  <a:pt x="34" y="2"/>
                  <a:pt x="34" y="1"/>
                  <a:pt x="33" y="0"/>
                </a:cubicBezTo>
                <a:cubicBezTo>
                  <a:pt x="21" y="7"/>
                  <a:pt x="10" y="14"/>
                  <a:pt x="0" y="22"/>
                </a:cubicBezTo>
                <a:cubicBezTo>
                  <a:pt x="1" y="23"/>
                  <a:pt x="2" y="25"/>
                  <a:pt x="2" y="26"/>
                </a:cubicBezTo>
                <a:cubicBezTo>
                  <a:pt x="12" y="18"/>
                  <a:pt x="23" y="11"/>
                  <a:pt x="35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3674520" y="8294400"/>
            <a:ext cx="15840" cy="18360"/>
          </a:xfrm>
          <a:custGeom>
            <a:avLst/>
            <a:gdLst/>
            <a:ahLst/>
            <a:rect l="0" t="0" r="r" b="b"/>
            <a:pathLst>
              <a:path w="44" h="51">
                <a:moveTo>
                  <a:pt x="44" y="30"/>
                </a:moveTo>
                <a:cubicBezTo>
                  <a:pt x="41" y="20"/>
                  <a:pt x="38" y="10"/>
                  <a:pt x="34" y="0"/>
                </a:cubicBezTo>
                <a:cubicBezTo>
                  <a:pt x="22" y="7"/>
                  <a:pt x="11" y="14"/>
                  <a:pt x="0" y="22"/>
                </a:cubicBezTo>
                <a:cubicBezTo>
                  <a:pt x="4" y="31"/>
                  <a:pt x="9" y="41"/>
                  <a:pt x="12" y="51"/>
                </a:cubicBezTo>
                <a:cubicBezTo>
                  <a:pt x="22" y="44"/>
                  <a:pt x="33" y="37"/>
                  <a:pt x="44" y="3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3656880" y="8258760"/>
            <a:ext cx="29880" cy="43560"/>
          </a:xfrm>
          <a:custGeom>
            <a:avLst/>
            <a:gdLst/>
            <a:ahLst/>
            <a:rect l="0" t="0" r="r" b="b"/>
            <a:pathLst>
              <a:path w="83" h="121">
                <a:moveTo>
                  <a:pt x="83" y="100"/>
                </a:moveTo>
                <a:cubicBezTo>
                  <a:pt x="70" y="58"/>
                  <a:pt x="59" y="1"/>
                  <a:pt x="37" y="0"/>
                </a:cubicBezTo>
                <a:cubicBezTo>
                  <a:pt x="24" y="6"/>
                  <a:pt x="12" y="11"/>
                  <a:pt x="0" y="17"/>
                </a:cubicBezTo>
                <a:cubicBezTo>
                  <a:pt x="24" y="16"/>
                  <a:pt x="35" y="77"/>
                  <a:pt x="50" y="121"/>
                </a:cubicBezTo>
                <a:cubicBezTo>
                  <a:pt x="60" y="114"/>
                  <a:pt x="71" y="107"/>
                  <a:pt x="83" y="10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3670920" y="8330040"/>
            <a:ext cx="19800" cy="41400"/>
          </a:xfrm>
          <a:custGeom>
            <a:avLst/>
            <a:gdLst/>
            <a:ahLst/>
            <a:rect l="0" t="0" r="r" b="b"/>
            <a:pathLst>
              <a:path w="55" h="115">
                <a:moveTo>
                  <a:pt x="53" y="86"/>
                </a:moveTo>
                <a:cubicBezTo>
                  <a:pt x="58" y="74"/>
                  <a:pt x="53" y="39"/>
                  <a:pt x="42" y="0"/>
                </a:cubicBezTo>
                <a:cubicBezTo>
                  <a:pt x="27" y="10"/>
                  <a:pt x="14" y="21"/>
                  <a:pt x="0" y="33"/>
                </a:cubicBezTo>
                <a:cubicBezTo>
                  <a:pt x="15" y="74"/>
                  <a:pt x="23" y="107"/>
                  <a:pt x="24" y="115"/>
                </a:cubicBezTo>
                <a:cubicBezTo>
                  <a:pt x="33" y="105"/>
                  <a:pt x="43" y="96"/>
                  <a:pt x="53" y="8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3669120" y="8324280"/>
            <a:ext cx="17280" cy="18000"/>
          </a:xfrm>
          <a:custGeom>
            <a:avLst/>
            <a:gdLst/>
            <a:ahLst/>
            <a:rect l="0" t="0" r="r" b="b"/>
            <a:pathLst>
              <a:path w="48" h="50">
                <a:moveTo>
                  <a:pt x="48" y="16"/>
                </a:moveTo>
                <a:cubicBezTo>
                  <a:pt x="45" y="10"/>
                  <a:pt x="44" y="5"/>
                  <a:pt x="42" y="0"/>
                </a:cubicBezTo>
                <a:cubicBezTo>
                  <a:pt x="28" y="10"/>
                  <a:pt x="14" y="21"/>
                  <a:pt x="0" y="34"/>
                </a:cubicBezTo>
                <a:cubicBezTo>
                  <a:pt x="3" y="39"/>
                  <a:pt x="4" y="45"/>
                  <a:pt x="6" y="50"/>
                </a:cubicBezTo>
                <a:cubicBezTo>
                  <a:pt x="19" y="38"/>
                  <a:pt x="32" y="26"/>
                  <a:pt x="48" y="1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3667680" y="8321760"/>
            <a:ext cx="16560" cy="14760"/>
          </a:xfrm>
          <a:custGeom>
            <a:avLst/>
            <a:gdLst/>
            <a:ahLst/>
            <a:rect l="0" t="0" r="r" b="b"/>
            <a:pathLst>
              <a:path w="46" h="41">
                <a:moveTo>
                  <a:pt x="46" y="7"/>
                </a:moveTo>
                <a:cubicBezTo>
                  <a:pt x="45" y="5"/>
                  <a:pt x="44" y="2"/>
                  <a:pt x="43" y="0"/>
                </a:cubicBezTo>
                <a:cubicBezTo>
                  <a:pt x="27" y="11"/>
                  <a:pt x="13" y="21"/>
                  <a:pt x="0" y="34"/>
                </a:cubicBezTo>
                <a:cubicBezTo>
                  <a:pt x="1" y="36"/>
                  <a:pt x="3" y="39"/>
                  <a:pt x="4" y="41"/>
                </a:cubicBezTo>
                <a:cubicBezTo>
                  <a:pt x="17" y="28"/>
                  <a:pt x="31" y="17"/>
                  <a:pt x="4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3663720" y="8313840"/>
            <a:ext cx="19440" cy="20160"/>
          </a:xfrm>
          <a:custGeom>
            <a:avLst/>
            <a:gdLst/>
            <a:ahLst/>
            <a:rect l="0" t="0" r="r" b="b"/>
            <a:pathLst>
              <a:path w="54" h="56">
                <a:moveTo>
                  <a:pt x="54" y="22"/>
                </a:moveTo>
                <a:cubicBezTo>
                  <a:pt x="51" y="15"/>
                  <a:pt x="48" y="7"/>
                  <a:pt x="44" y="0"/>
                </a:cubicBezTo>
                <a:cubicBezTo>
                  <a:pt x="28" y="11"/>
                  <a:pt x="13" y="22"/>
                  <a:pt x="0" y="34"/>
                </a:cubicBezTo>
                <a:cubicBezTo>
                  <a:pt x="4" y="41"/>
                  <a:pt x="8" y="49"/>
                  <a:pt x="11" y="56"/>
                </a:cubicBezTo>
                <a:cubicBezTo>
                  <a:pt x="24" y="43"/>
                  <a:pt x="38" y="33"/>
                  <a:pt x="54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3663000" y="8312400"/>
            <a:ext cx="16560" cy="14040"/>
          </a:xfrm>
          <a:custGeom>
            <a:avLst/>
            <a:gdLst/>
            <a:ahLst/>
            <a:rect l="0" t="0" r="r" b="b"/>
            <a:pathLst>
              <a:path w="46" h="39">
                <a:moveTo>
                  <a:pt x="46" y="4"/>
                </a:moveTo>
                <a:cubicBezTo>
                  <a:pt x="46" y="3"/>
                  <a:pt x="45" y="1"/>
                  <a:pt x="44" y="0"/>
                </a:cubicBezTo>
                <a:cubicBezTo>
                  <a:pt x="29" y="11"/>
                  <a:pt x="13" y="23"/>
                  <a:pt x="0" y="35"/>
                </a:cubicBezTo>
                <a:cubicBezTo>
                  <a:pt x="1" y="36"/>
                  <a:pt x="1" y="37"/>
                  <a:pt x="2" y="39"/>
                </a:cubicBezTo>
                <a:cubicBezTo>
                  <a:pt x="15" y="27"/>
                  <a:pt x="31" y="15"/>
                  <a:pt x="46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3657960" y="8301960"/>
            <a:ext cx="20880" cy="23040"/>
          </a:xfrm>
          <a:custGeom>
            <a:avLst/>
            <a:gdLst/>
            <a:ahLst/>
            <a:rect l="0" t="0" r="r" b="b"/>
            <a:pathLst>
              <a:path w="58" h="64">
                <a:moveTo>
                  <a:pt x="58" y="29"/>
                </a:moveTo>
                <a:cubicBezTo>
                  <a:pt x="55" y="19"/>
                  <a:pt x="51" y="9"/>
                  <a:pt x="47" y="0"/>
                </a:cubicBezTo>
                <a:cubicBezTo>
                  <a:pt x="30" y="10"/>
                  <a:pt x="15" y="21"/>
                  <a:pt x="0" y="33"/>
                </a:cubicBezTo>
                <a:cubicBezTo>
                  <a:pt x="5" y="44"/>
                  <a:pt x="9" y="54"/>
                  <a:pt x="15" y="64"/>
                </a:cubicBezTo>
                <a:cubicBezTo>
                  <a:pt x="28" y="52"/>
                  <a:pt x="43" y="41"/>
                  <a:pt x="58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3638520" y="8264880"/>
            <a:ext cx="36360" cy="49320"/>
          </a:xfrm>
          <a:custGeom>
            <a:avLst/>
            <a:gdLst/>
            <a:ahLst/>
            <a:rect l="0" t="0" r="r" b="b"/>
            <a:pathLst>
              <a:path w="101" h="137">
                <a:moveTo>
                  <a:pt x="101" y="104"/>
                </a:moveTo>
                <a:cubicBezTo>
                  <a:pt x="86" y="60"/>
                  <a:pt x="75" y="-1"/>
                  <a:pt x="52" y="0"/>
                </a:cubicBezTo>
                <a:cubicBezTo>
                  <a:pt x="32" y="11"/>
                  <a:pt x="14" y="22"/>
                  <a:pt x="0" y="34"/>
                </a:cubicBezTo>
                <a:cubicBezTo>
                  <a:pt x="26" y="29"/>
                  <a:pt x="37" y="93"/>
                  <a:pt x="55" y="137"/>
                </a:cubicBezTo>
                <a:cubicBezTo>
                  <a:pt x="69" y="125"/>
                  <a:pt x="84" y="114"/>
                  <a:pt x="101" y="10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552120" y="8341920"/>
            <a:ext cx="127440" cy="217800"/>
          </a:xfrm>
          <a:custGeom>
            <a:avLst/>
            <a:gdLst/>
            <a:ahLst/>
            <a:rect l="0" t="0" r="r" b="b"/>
            <a:pathLst>
              <a:path w="354" h="605">
                <a:moveTo>
                  <a:pt x="354" y="82"/>
                </a:moveTo>
                <a:cubicBezTo>
                  <a:pt x="353" y="74"/>
                  <a:pt x="345" y="40"/>
                  <a:pt x="331" y="0"/>
                </a:cubicBezTo>
                <a:cubicBezTo>
                  <a:pt x="249" y="76"/>
                  <a:pt x="163" y="182"/>
                  <a:pt x="0" y="478"/>
                </a:cubicBezTo>
                <a:cubicBezTo>
                  <a:pt x="1" y="547"/>
                  <a:pt x="7" y="599"/>
                  <a:pt x="21" y="605"/>
                </a:cubicBezTo>
                <a:cubicBezTo>
                  <a:pt x="223" y="244"/>
                  <a:pt x="293" y="146"/>
                  <a:pt x="354" y="8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552120" y="8336160"/>
            <a:ext cx="119160" cy="177840"/>
          </a:xfrm>
          <a:custGeom>
            <a:avLst/>
            <a:gdLst/>
            <a:ahLst/>
            <a:rect l="0" t="0" r="r" b="b"/>
            <a:pathLst>
              <a:path w="331" h="494">
                <a:moveTo>
                  <a:pt x="331" y="16"/>
                </a:moveTo>
                <a:cubicBezTo>
                  <a:pt x="329" y="11"/>
                  <a:pt x="328" y="5"/>
                  <a:pt x="326" y="0"/>
                </a:cubicBezTo>
                <a:cubicBezTo>
                  <a:pt x="243" y="74"/>
                  <a:pt x="157" y="180"/>
                  <a:pt x="0" y="466"/>
                </a:cubicBezTo>
                <a:cubicBezTo>
                  <a:pt x="0" y="476"/>
                  <a:pt x="0" y="485"/>
                  <a:pt x="0" y="494"/>
                </a:cubicBezTo>
                <a:cubicBezTo>
                  <a:pt x="163" y="197"/>
                  <a:pt x="249" y="91"/>
                  <a:pt x="331" y="1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3552120" y="8333640"/>
            <a:ext cx="117360" cy="170280"/>
          </a:xfrm>
          <a:custGeom>
            <a:avLst/>
            <a:gdLst/>
            <a:ahLst/>
            <a:rect l="0" t="0" r="r" b="b"/>
            <a:pathLst>
              <a:path w="326" h="473">
                <a:moveTo>
                  <a:pt x="326" y="7"/>
                </a:moveTo>
                <a:cubicBezTo>
                  <a:pt x="325" y="5"/>
                  <a:pt x="323" y="2"/>
                  <a:pt x="322" y="0"/>
                </a:cubicBezTo>
                <a:cubicBezTo>
                  <a:pt x="239" y="75"/>
                  <a:pt x="153" y="181"/>
                  <a:pt x="0" y="462"/>
                </a:cubicBezTo>
                <a:cubicBezTo>
                  <a:pt x="0" y="466"/>
                  <a:pt x="0" y="470"/>
                  <a:pt x="0" y="473"/>
                </a:cubicBezTo>
                <a:cubicBezTo>
                  <a:pt x="158" y="187"/>
                  <a:pt x="243" y="81"/>
                  <a:pt x="32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3552120" y="8326080"/>
            <a:ext cx="115920" cy="173880"/>
          </a:xfrm>
          <a:custGeom>
            <a:avLst/>
            <a:gdLst/>
            <a:ahLst/>
            <a:rect l="0" t="0" r="r" b="b"/>
            <a:pathLst>
              <a:path w="322" h="483">
                <a:moveTo>
                  <a:pt x="322" y="21"/>
                </a:moveTo>
                <a:cubicBezTo>
                  <a:pt x="319" y="14"/>
                  <a:pt x="315" y="7"/>
                  <a:pt x="311" y="0"/>
                </a:cubicBezTo>
                <a:cubicBezTo>
                  <a:pt x="225" y="75"/>
                  <a:pt x="139" y="182"/>
                  <a:pt x="0" y="443"/>
                </a:cubicBezTo>
                <a:cubicBezTo>
                  <a:pt x="0" y="457"/>
                  <a:pt x="0" y="470"/>
                  <a:pt x="0" y="483"/>
                </a:cubicBezTo>
                <a:cubicBezTo>
                  <a:pt x="152" y="202"/>
                  <a:pt x="238" y="96"/>
                  <a:pt x="322" y="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3552120" y="8324640"/>
            <a:ext cx="111960" cy="160920"/>
          </a:xfrm>
          <a:custGeom>
            <a:avLst/>
            <a:gdLst/>
            <a:ahLst/>
            <a:rect l="0" t="0" r="r" b="b"/>
            <a:pathLst>
              <a:path w="311" h="447">
                <a:moveTo>
                  <a:pt x="311" y="4"/>
                </a:moveTo>
                <a:cubicBezTo>
                  <a:pt x="310" y="2"/>
                  <a:pt x="310" y="1"/>
                  <a:pt x="309" y="0"/>
                </a:cubicBezTo>
                <a:cubicBezTo>
                  <a:pt x="223" y="76"/>
                  <a:pt x="136" y="182"/>
                  <a:pt x="0" y="440"/>
                </a:cubicBezTo>
                <a:cubicBezTo>
                  <a:pt x="0" y="442"/>
                  <a:pt x="0" y="445"/>
                  <a:pt x="0" y="447"/>
                </a:cubicBezTo>
                <a:cubicBezTo>
                  <a:pt x="139" y="186"/>
                  <a:pt x="226" y="79"/>
                  <a:pt x="311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3552120" y="8313840"/>
            <a:ext cx="111240" cy="169200"/>
          </a:xfrm>
          <a:custGeom>
            <a:avLst/>
            <a:gdLst/>
            <a:ahLst/>
            <a:rect l="0" t="0" r="r" b="b"/>
            <a:pathLst>
              <a:path w="309" h="470">
                <a:moveTo>
                  <a:pt x="309" y="30"/>
                </a:moveTo>
                <a:cubicBezTo>
                  <a:pt x="304" y="20"/>
                  <a:pt x="300" y="10"/>
                  <a:pt x="295" y="0"/>
                </a:cubicBezTo>
                <a:cubicBezTo>
                  <a:pt x="206" y="78"/>
                  <a:pt x="120" y="185"/>
                  <a:pt x="2" y="413"/>
                </a:cubicBezTo>
                <a:cubicBezTo>
                  <a:pt x="1" y="432"/>
                  <a:pt x="1" y="451"/>
                  <a:pt x="0" y="470"/>
                </a:cubicBezTo>
                <a:cubicBezTo>
                  <a:pt x="137" y="213"/>
                  <a:pt x="223" y="107"/>
                  <a:pt x="309" y="3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3552840" y="8277120"/>
            <a:ext cx="105480" cy="185400"/>
          </a:xfrm>
          <a:custGeom>
            <a:avLst/>
            <a:gdLst/>
            <a:ahLst/>
            <a:rect l="0" t="0" r="r" b="b"/>
            <a:pathLst>
              <a:path w="293" h="515">
                <a:moveTo>
                  <a:pt x="293" y="102"/>
                </a:moveTo>
                <a:cubicBezTo>
                  <a:pt x="276" y="59"/>
                  <a:pt x="265" y="-5"/>
                  <a:pt x="239" y="0"/>
                </a:cubicBezTo>
                <a:cubicBezTo>
                  <a:pt x="143" y="80"/>
                  <a:pt x="60" y="185"/>
                  <a:pt x="21" y="306"/>
                </a:cubicBezTo>
                <a:cubicBezTo>
                  <a:pt x="23" y="308"/>
                  <a:pt x="4" y="432"/>
                  <a:pt x="0" y="515"/>
                </a:cubicBezTo>
                <a:cubicBezTo>
                  <a:pt x="117" y="286"/>
                  <a:pt x="204" y="179"/>
                  <a:pt x="293" y="10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3545640" y="8513640"/>
            <a:ext cx="14400" cy="52560"/>
          </a:xfrm>
          <a:custGeom>
            <a:avLst/>
            <a:gdLst/>
            <a:ahLst/>
            <a:rect l="0" t="0" r="r" b="b"/>
            <a:pathLst>
              <a:path w="40" h="146">
                <a:moveTo>
                  <a:pt x="40" y="128"/>
                </a:moveTo>
                <a:cubicBezTo>
                  <a:pt x="25" y="122"/>
                  <a:pt x="19" y="70"/>
                  <a:pt x="18" y="0"/>
                </a:cubicBezTo>
                <a:cubicBezTo>
                  <a:pt x="11" y="13"/>
                  <a:pt x="5" y="20"/>
                  <a:pt x="0" y="21"/>
                </a:cubicBezTo>
                <a:cubicBezTo>
                  <a:pt x="0" y="91"/>
                  <a:pt x="5" y="143"/>
                  <a:pt x="19" y="146"/>
                </a:cubicBezTo>
                <a:cubicBezTo>
                  <a:pt x="25" y="148"/>
                  <a:pt x="31" y="142"/>
                  <a:pt x="40" y="12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3545640" y="8503560"/>
            <a:ext cx="6840" cy="18000"/>
          </a:xfrm>
          <a:custGeom>
            <a:avLst/>
            <a:gdLst/>
            <a:ahLst/>
            <a:rect l="0" t="0" r="r" b="b"/>
            <a:pathLst>
              <a:path w="19" h="50">
                <a:moveTo>
                  <a:pt x="19" y="29"/>
                </a:moveTo>
                <a:cubicBezTo>
                  <a:pt x="19" y="20"/>
                  <a:pt x="19" y="10"/>
                  <a:pt x="19" y="0"/>
                </a:cubicBezTo>
                <a:cubicBezTo>
                  <a:pt x="12" y="13"/>
                  <a:pt x="6" y="19"/>
                  <a:pt x="1" y="22"/>
                </a:cubicBezTo>
                <a:cubicBezTo>
                  <a:pt x="0" y="32"/>
                  <a:pt x="0" y="41"/>
                  <a:pt x="0" y="50"/>
                </a:cubicBezTo>
                <a:cubicBezTo>
                  <a:pt x="6" y="49"/>
                  <a:pt x="12" y="42"/>
                  <a:pt x="19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3546000" y="8499600"/>
            <a:ext cx="6480" cy="11880"/>
          </a:xfrm>
          <a:custGeom>
            <a:avLst/>
            <a:gdLst/>
            <a:ahLst/>
            <a:rect l="0" t="0" r="r" b="b"/>
            <a:pathLst>
              <a:path w="18" h="33">
                <a:moveTo>
                  <a:pt x="18" y="11"/>
                </a:moveTo>
                <a:cubicBezTo>
                  <a:pt x="18" y="8"/>
                  <a:pt x="18" y="4"/>
                  <a:pt x="18" y="0"/>
                </a:cubicBezTo>
                <a:cubicBezTo>
                  <a:pt x="11" y="12"/>
                  <a:pt x="6" y="18"/>
                  <a:pt x="0" y="20"/>
                </a:cubicBezTo>
                <a:cubicBezTo>
                  <a:pt x="0" y="25"/>
                  <a:pt x="0" y="29"/>
                  <a:pt x="0" y="33"/>
                </a:cubicBezTo>
                <a:cubicBezTo>
                  <a:pt x="5" y="31"/>
                  <a:pt x="11" y="25"/>
                  <a:pt x="18" y="1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3546000" y="8485200"/>
            <a:ext cx="6480" cy="22320"/>
          </a:xfrm>
          <a:custGeom>
            <a:avLst/>
            <a:gdLst/>
            <a:ahLst/>
            <a:rect l="0" t="0" r="r" b="b"/>
            <a:pathLst>
              <a:path w="18" h="62">
                <a:moveTo>
                  <a:pt x="18" y="41"/>
                </a:moveTo>
                <a:cubicBezTo>
                  <a:pt x="18" y="28"/>
                  <a:pt x="18" y="15"/>
                  <a:pt x="18" y="0"/>
                </a:cubicBezTo>
                <a:cubicBezTo>
                  <a:pt x="12" y="13"/>
                  <a:pt x="7" y="19"/>
                  <a:pt x="3" y="22"/>
                </a:cubicBezTo>
                <a:cubicBezTo>
                  <a:pt x="1" y="35"/>
                  <a:pt x="0" y="48"/>
                  <a:pt x="0" y="62"/>
                </a:cubicBezTo>
                <a:cubicBezTo>
                  <a:pt x="6" y="59"/>
                  <a:pt x="11" y="53"/>
                  <a:pt x="18" y="4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3546720" y="8482680"/>
            <a:ext cx="5760" cy="10440"/>
          </a:xfrm>
          <a:custGeom>
            <a:avLst/>
            <a:gdLst/>
            <a:ahLst/>
            <a:rect l="0" t="0" r="r" b="b"/>
            <a:pathLst>
              <a:path w="16" h="29">
                <a:moveTo>
                  <a:pt x="16" y="7"/>
                </a:moveTo>
                <a:cubicBezTo>
                  <a:pt x="16" y="5"/>
                  <a:pt x="16" y="2"/>
                  <a:pt x="16" y="0"/>
                </a:cubicBezTo>
                <a:cubicBezTo>
                  <a:pt x="9" y="11"/>
                  <a:pt x="4" y="18"/>
                  <a:pt x="0" y="21"/>
                </a:cubicBezTo>
                <a:cubicBezTo>
                  <a:pt x="0" y="23"/>
                  <a:pt x="0" y="25"/>
                  <a:pt x="0" y="29"/>
                </a:cubicBezTo>
                <a:cubicBezTo>
                  <a:pt x="4" y="25"/>
                  <a:pt x="9" y="19"/>
                  <a:pt x="1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3546720" y="8462160"/>
            <a:ext cx="6480" cy="28440"/>
          </a:xfrm>
          <a:custGeom>
            <a:avLst/>
            <a:gdLst/>
            <a:ahLst/>
            <a:rect l="0" t="0" r="r" b="b"/>
            <a:pathLst>
              <a:path w="18" h="79">
                <a:moveTo>
                  <a:pt x="15" y="58"/>
                </a:moveTo>
                <a:cubicBezTo>
                  <a:pt x="16" y="39"/>
                  <a:pt x="16" y="20"/>
                  <a:pt x="18" y="0"/>
                </a:cubicBezTo>
                <a:cubicBezTo>
                  <a:pt x="12" y="10"/>
                  <a:pt x="7" y="17"/>
                  <a:pt x="4" y="22"/>
                </a:cubicBezTo>
                <a:cubicBezTo>
                  <a:pt x="2" y="41"/>
                  <a:pt x="1" y="60"/>
                  <a:pt x="0" y="79"/>
                </a:cubicBezTo>
                <a:cubicBezTo>
                  <a:pt x="4" y="76"/>
                  <a:pt x="9" y="69"/>
                  <a:pt x="15" y="5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3548160" y="8387280"/>
            <a:ext cx="12600" cy="82800"/>
          </a:xfrm>
          <a:custGeom>
            <a:avLst/>
            <a:gdLst/>
            <a:ahLst/>
            <a:rect l="0" t="0" r="r" b="b"/>
            <a:pathLst>
              <a:path w="35" h="230">
                <a:moveTo>
                  <a:pt x="13" y="209"/>
                </a:moveTo>
                <a:cubicBezTo>
                  <a:pt x="17" y="125"/>
                  <a:pt x="37" y="2"/>
                  <a:pt x="35" y="0"/>
                </a:cubicBezTo>
                <a:cubicBezTo>
                  <a:pt x="33" y="6"/>
                  <a:pt x="31" y="13"/>
                  <a:pt x="29" y="20"/>
                </a:cubicBezTo>
                <a:cubicBezTo>
                  <a:pt x="29" y="21"/>
                  <a:pt x="6" y="145"/>
                  <a:pt x="0" y="230"/>
                </a:cubicBezTo>
                <a:cubicBezTo>
                  <a:pt x="3" y="226"/>
                  <a:pt x="8" y="219"/>
                  <a:pt x="13" y="20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3519360" y="8218440"/>
            <a:ext cx="363960" cy="312840"/>
          </a:xfrm>
          <a:custGeom>
            <a:avLst/>
            <a:gdLst/>
            <a:ahLst/>
            <a:rect l="0" t="0" r="r" b="b"/>
            <a:pathLst>
              <a:path w="1011" h="869">
                <a:moveTo>
                  <a:pt x="989" y="95"/>
                </a:moveTo>
                <a:cubicBezTo>
                  <a:pt x="1017" y="75"/>
                  <a:pt x="1017" y="57"/>
                  <a:pt x="997" y="43"/>
                </a:cubicBezTo>
                <a:cubicBezTo>
                  <a:pt x="993" y="40"/>
                  <a:pt x="989" y="37"/>
                  <a:pt x="983" y="35"/>
                </a:cubicBezTo>
                <a:cubicBezTo>
                  <a:pt x="977" y="31"/>
                  <a:pt x="969" y="28"/>
                  <a:pt x="961" y="26"/>
                </a:cubicBezTo>
                <a:cubicBezTo>
                  <a:pt x="927" y="14"/>
                  <a:pt x="879" y="7"/>
                  <a:pt x="823" y="3"/>
                </a:cubicBezTo>
                <a:cubicBezTo>
                  <a:pt x="681" y="-8"/>
                  <a:pt x="493" y="7"/>
                  <a:pt x="376" y="57"/>
                </a:cubicBezTo>
                <a:cubicBezTo>
                  <a:pt x="356" y="66"/>
                  <a:pt x="338" y="75"/>
                  <a:pt x="322" y="86"/>
                </a:cubicBezTo>
                <a:cubicBezTo>
                  <a:pt x="214" y="161"/>
                  <a:pt x="117" y="268"/>
                  <a:pt x="70" y="394"/>
                </a:cubicBezTo>
                <a:cubicBezTo>
                  <a:pt x="70" y="395"/>
                  <a:pt x="69" y="396"/>
                  <a:pt x="69" y="397"/>
                </a:cubicBezTo>
                <a:cubicBezTo>
                  <a:pt x="55" y="437"/>
                  <a:pt x="37" y="517"/>
                  <a:pt x="23" y="600"/>
                </a:cubicBezTo>
                <a:cubicBezTo>
                  <a:pt x="20" y="621"/>
                  <a:pt x="16" y="642"/>
                  <a:pt x="13" y="663"/>
                </a:cubicBezTo>
                <a:cubicBezTo>
                  <a:pt x="11" y="681"/>
                  <a:pt x="9" y="698"/>
                  <a:pt x="7" y="714"/>
                </a:cubicBezTo>
                <a:cubicBezTo>
                  <a:pt x="-2" y="797"/>
                  <a:pt x="-3" y="863"/>
                  <a:pt x="12" y="868"/>
                </a:cubicBezTo>
                <a:cubicBezTo>
                  <a:pt x="17" y="870"/>
                  <a:pt x="25" y="865"/>
                  <a:pt x="34" y="851"/>
                </a:cubicBezTo>
                <a:cubicBezTo>
                  <a:pt x="331" y="413"/>
                  <a:pt x="377" y="385"/>
                  <a:pt x="467" y="313"/>
                </a:cubicBezTo>
                <a:cubicBezTo>
                  <a:pt x="586" y="218"/>
                  <a:pt x="729" y="216"/>
                  <a:pt x="948" y="118"/>
                </a:cubicBezTo>
                <a:cubicBezTo>
                  <a:pt x="966" y="110"/>
                  <a:pt x="979" y="103"/>
                  <a:pt x="989" y="95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062240" y="8720280"/>
            <a:ext cx="23040" cy="26640"/>
          </a:xfrm>
          <a:custGeom>
            <a:avLst/>
            <a:gdLst/>
            <a:ahLst/>
            <a:rect l="0" t="0" r="r" b="b"/>
            <a:pathLst>
              <a:path w="64" h="74">
                <a:moveTo>
                  <a:pt x="13" y="45"/>
                </a:moveTo>
                <a:cubicBezTo>
                  <a:pt x="28" y="77"/>
                  <a:pt x="46" y="81"/>
                  <a:pt x="64" y="64"/>
                </a:cubicBezTo>
                <a:cubicBezTo>
                  <a:pt x="61" y="52"/>
                  <a:pt x="58" y="37"/>
                  <a:pt x="56" y="19"/>
                </a:cubicBezTo>
                <a:cubicBezTo>
                  <a:pt x="35" y="34"/>
                  <a:pt x="14" y="29"/>
                  <a:pt x="0" y="0"/>
                </a:cubicBezTo>
                <a:cubicBezTo>
                  <a:pt x="4" y="19"/>
                  <a:pt x="8" y="34"/>
                  <a:pt x="13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4082040" y="8724960"/>
            <a:ext cx="5760" cy="18360"/>
          </a:xfrm>
          <a:custGeom>
            <a:avLst/>
            <a:gdLst/>
            <a:ahLst/>
            <a:rect l="0" t="0" r="r" b="b"/>
            <a:pathLst>
              <a:path w="16" h="51">
                <a:moveTo>
                  <a:pt x="9" y="51"/>
                </a:moveTo>
                <a:cubicBezTo>
                  <a:pt x="11" y="49"/>
                  <a:pt x="13" y="47"/>
                  <a:pt x="16" y="45"/>
                </a:cubicBezTo>
                <a:cubicBezTo>
                  <a:pt x="13" y="32"/>
                  <a:pt x="11" y="17"/>
                  <a:pt x="9" y="0"/>
                </a:cubicBezTo>
                <a:cubicBezTo>
                  <a:pt x="5" y="2"/>
                  <a:pt x="3" y="4"/>
                  <a:pt x="0" y="6"/>
                </a:cubicBezTo>
                <a:cubicBezTo>
                  <a:pt x="2" y="24"/>
                  <a:pt x="5" y="38"/>
                  <a:pt x="9" y="5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4084920" y="8723160"/>
            <a:ext cx="4320" cy="18000"/>
          </a:xfrm>
          <a:custGeom>
            <a:avLst/>
            <a:gdLst/>
            <a:ahLst/>
            <a:rect l="0" t="0" r="r" b="b"/>
            <a:pathLst>
              <a:path w="12" h="50">
                <a:moveTo>
                  <a:pt x="7" y="50"/>
                </a:moveTo>
                <a:cubicBezTo>
                  <a:pt x="8" y="48"/>
                  <a:pt x="9" y="46"/>
                  <a:pt x="12" y="44"/>
                </a:cubicBezTo>
                <a:cubicBezTo>
                  <a:pt x="8" y="32"/>
                  <a:pt x="6" y="17"/>
                  <a:pt x="5" y="0"/>
                </a:cubicBezTo>
                <a:cubicBezTo>
                  <a:pt x="3" y="2"/>
                  <a:pt x="1" y="4"/>
                  <a:pt x="0" y="5"/>
                </a:cubicBezTo>
                <a:cubicBezTo>
                  <a:pt x="2" y="22"/>
                  <a:pt x="4" y="38"/>
                  <a:pt x="7" y="5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4086720" y="8717760"/>
            <a:ext cx="6480" cy="21240"/>
          </a:xfrm>
          <a:custGeom>
            <a:avLst/>
            <a:gdLst/>
            <a:ahLst/>
            <a:rect l="0" t="0" r="r" b="b"/>
            <a:pathLst>
              <a:path w="18" h="59">
                <a:moveTo>
                  <a:pt x="6" y="59"/>
                </a:moveTo>
                <a:cubicBezTo>
                  <a:pt x="10" y="54"/>
                  <a:pt x="14" y="48"/>
                  <a:pt x="18" y="42"/>
                </a:cubicBezTo>
                <a:cubicBezTo>
                  <a:pt x="16" y="30"/>
                  <a:pt x="15" y="16"/>
                  <a:pt x="14" y="0"/>
                </a:cubicBezTo>
                <a:cubicBezTo>
                  <a:pt x="8" y="6"/>
                  <a:pt x="4" y="11"/>
                  <a:pt x="0" y="15"/>
                </a:cubicBezTo>
                <a:cubicBezTo>
                  <a:pt x="1" y="32"/>
                  <a:pt x="3" y="47"/>
                  <a:pt x="6" y="5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4091400" y="8716680"/>
            <a:ext cx="2520" cy="16560"/>
          </a:xfrm>
          <a:custGeom>
            <a:avLst/>
            <a:gdLst/>
            <a:ahLst/>
            <a:rect l="0" t="0" r="r" b="b"/>
            <a:pathLst>
              <a:path w="7" h="46">
                <a:moveTo>
                  <a:pt x="5" y="46"/>
                </a:moveTo>
                <a:cubicBezTo>
                  <a:pt x="6" y="45"/>
                  <a:pt x="7" y="43"/>
                  <a:pt x="7" y="42"/>
                </a:cubicBezTo>
                <a:cubicBezTo>
                  <a:pt x="6" y="31"/>
                  <a:pt x="4" y="16"/>
                  <a:pt x="3" y="0"/>
                </a:cubicBezTo>
                <a:cubicBezTo>
                  <a:pt x="1" y="1"/>
                  <a:pt x="0" y="2"/>
                  <a:pt x="0" y="3"/>
                </a:cubicBezTo>
                <a:cubicBezTo>
                  <a:pt x="1" y="19"/>
                  <a:pt x="3" y="34"/>
                  <a:pt x="5" y="4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4092120" y="8709480"/>
            <a:ext cx="6120" cy="22320"/>
          </a:xfrm>
          <a:custGeom>
            <a:avLst/>
            <a:gdLst/>
            <a:ahLst/>
            <a:rect l="0" t="0" r="r" b="b"/>
            <a:pathLst>
              <a:path w="17" h="62">
                <a:moveTo>
                  <a:pt x="4" y="62"/>
                </a:moveTo>
                <a:cubicBezTo>
                  <a:pt x="8" y="56"/>
                  <a:pt x="13" y="49"/>
                  <a:pt x="17" y="41"/>
                </a:cubicBezTo>
                <a:cubicBezTo>
                  <a:pt x="16" y="29"/>
                  <a:pt x="15" y="15"/>
                  <a:pt x="15" y="0"/>
                </a:cubicBezTo>
                <a:cubicBezTo>
                  <a:pt x="9" y="7"/>
                  <a:pt x="5" y="14"/>
                  <a:pt x="0" y="21"/>
                </a:cubicBezTo>
                <a:cubicBezTo>
                  <a:pt x="1" y="37"/>
                  <a:pt x="3" y="51"/>
                  <a:pt x="4" y="6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4097160" y="8673840"/>
            <a:ext cx="18000" cy="50400"/>
          </a:xfrm>
          <a:custGeom>
            <a:avLst/>
            <a:gdLst/>
            <a:ahLst/>
            <a:rect l="0" t="0" r="r" b="b"/>
            <a:pathLst>
              <a:path w="50" h="140">
                <a:moveTo>
                  <a:pt x="2" y="140"/>
                </a:moveTo>
                <a:cubicBezTo>
                  <a:pt x="16" y="110"/>
                  <a:pt x="30" y="73"/>
                  <a:pt x="42" y="31"/>
                </a:cubicBezTo>
                <a:cubicBezTo>
                  <a:pt x="45" y="21"/>
                  <a:pt x="48" y="11"/>
                  <a:pt x="50" y="0"/>
                </a:cubicBezTo>
                <a:cubicBezTo>
                  <a:pt x="37" y="40"/>
                  <a:pt x="19" y="73"/>
                  <a:pt x="0" y="99"/>
                </a:cubicBezTo>
                <a:cubicBezTo>
                  <a:pt x="0" y="114"/>
                  <a:pt x="1" y="128"/>
                  <a:pt x="2" y="14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4029840" y="8537400"/>
            <a:ext cx="52560" cy="192960"/>
          </a:xfrm>
          <a:custGeom>
            <a:avLst/>
            <a:gdLst/>
            <a:ahLst/>
            <a:rect l="0" t="0" r="r" b="b"/>
            <a:pathLst>
              <a:path w="146" h="536">
                <a:moveTo>
                  <a:pt x="91" y="509"/>
                </a:moveTo>
                <a:cubicBezTo>
                  <a:pt x="105" y="538"/>
                  <a:pt x="125" y="543"/>
                  <a:pt x="146" y="528"/>
                </a:cubicBezTo>
                <a:cubicBezTo>
                  <a:pt x="117" y="318"/>
                  <a:pt x="139" y="164"/>
                  <a:pt x="85" y="23"/>
                </a:cubicBezTo>
                <a:cubicBezTo>
                  <a:pt x="45" y="22"/>
                  <a:pt x="11" y="14"/>
                  <a:pt x="0" y="0"/>
                </a:cubicBezTo>
                <a:cubicBezTo>
                  <a:pt x="69" y="137"/>
                  <a:pt x="40" y="277"/>
                  <a:pt x="91" y="50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4060080" y="8545680"/>
            <a:ext cx="25200" cy="181800"/>
          </a:xfrm>
          <a:custGeom>
            <a:avLst/>
            <a:gdLst/>
            <a:ahLst/>
            <a:rect l="0" t="0" r="r" b="b"/>
            <a:pathLst>
              <a:path w="70" h="505">
                <a:moveTo>
                  <a:pt x="62" y="505"/>
                </a:moveTo>
                <a:cubicBezTo>
                  <a:pt x="65" y="503"/>
                  <a:pt x="67" y="501"/>
                  <a:pt x="70" y="499"/>
                </a:cubicBezTo>
                <a:cubicBezTo>
                  <a:pt x="45" y="294"/>
                  <a:pt x="68" y="140"/>
                  <a:pt x="16" y="1"/>
                </a:cubicBezTo>
                <a:cubicBezTo>
                  <a:pt x="11" y="0"/>
                  <a:pt x="6" y="0"/>
                  <a:pt x="0" y="0"/>
                </a:cubicBezTo>
                <a:cubicBezTo>
                  <a:pt x="55" y="140"/>
                  <a:pt x="33" y="295"/>
                  <a:pt x="62" y="50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4065480" y="8545680"/>
            <a:ext cx="21600" cy="179640"/>
          </a:xfrm>
          <a:custGeom>
            <a:avLst/>
            <a:gdLst/>
            <a:ahLst/>
            <a:rect l="0" t="0" r="r" b="b"/>
            <a:pathLst>
              <a:path w="60" h="499">
                <a:moveTo>
                  <a:pt x="55" y="499"/>
                </a:moveTo>
                <a:cubicBezTo>
                  <a:pt x="56" y="498"/>
                  <a:pt x="58" y="496"/>
                  <a:pt x="60" y="494"/>
                </a:cubicBezTo>
                <a:cubicBezTo>
                  <a:pt x="36" y="291"/>
                  <a:pt x="59" y="138"/>
                  <a:pt x="8" y="0"/>
                </a:cubicBezTo>
                <a:cubicBezTo>
                  <a:pt x="5" y="0"/>
                  <a:pt x="3" y="0"/>
                  <a:pt x="0" y="1"/>
                </a:cubicBezTo>
                <a:cubicBezTo>
                  <a:pt x="53" y="140"/>
                  <a:pt x="29" y="293"/>
                  <a:pt x="55" y="49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4068360" y="8544600"/>
            <a:ext cx="23400" cy="178920"/>
          </a:xfrm>
          <a:custGeom>
            <a:avLst/>
            <a:gdLst/>
            <a:ahLst/>
            <a:rect l="0" t="0" r="r" b="b"/>
            <a:pathLst>
              <a:path w="65" h="497">
                <a:moveTo>
                  <a:pt x="52" y="497"/>
                </a:moveTo>
                <a:cubicBezTo>
                  <a:pt x="56" y="493"/>
                  <a:pt x="60" y="488"/>
                  <a:pt x="65" y="482"/>
                </a:cubicBezTo>
                <a:cubicBezTo>
                  <a:pt x="48" y="289"/>
                  <a:pt x="70" y="136"/>
                  <a:pt x="24" y="0"/>
                </a:cubicBezTo>
                <a:cubicBezTo>
                  <a:pt x="16" y="1"/>
                  <a:pt x="7" y="2"/>
                  <a:pt x="0" y="3"/>
                </a:cubicBezTo>
                <a:cubicBezTo>
                  <a:pt x="51" y="141"/>
                  <a:pt x="29" y="294"/>
                  <a:pt x="52" y="49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4076640" y="8544600"/>
            <a:ext cx="15840" cy="173520"/>
          </a:xfrm>
          <a:custGeom>
            <a:avLst/>
            <a:gdLst/>
            <a:ahLst/>
            <a:rect l="0" t="0" r="r" b="b"/>
            <a:pathLst>
              <a:path w="44" h="482">
                <a:moveTo>
                  <a:pt x="42" y="482"/>
                </a:moveTo>
                <a:cubicBezTo>
                  <a:pt x="42" y="481"/>
                  <a:pt x="43" y="480"/>
                  <a:pt x="44" y="479"/>
                </a:cubicBezTo>
                <a:cubicBezTo>
                  <a:pt x="29" y="289"/>
                  <a:pt x="50" y="136"/>
                  <a:pt x="4" y="0"/>
                </a:cubicBezTo>
                <a:cubicBezTo>
                  <a:pt x="3" y="0"/>
                  <a:pt x="1" y="0"/>
                  <a:pt x="0" y="0"/>
                </a:cubicBezTo>
                <a:cubicBezTo>
                  <a:pt x="47" y="137"/>
                  <a:pt x="25" y="290"/>
                  <a:pt x="42" y="48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4078080" y="8543880"/>
            <a:ext cx="19440" cy="173160"/>
          </a:xfrm>
          <a:custGeom>
            <a:avLst/>
            <a:gdLst/>
            <a:ahLst/>
            <a:rect l="0" t="0" r="r" b="b"/>
            <a:pathLst>
              <a:path w="54" h="481">
                <a:moveTo>
                  <a:pt x="39" y="481"/>
                </a:moveTo>
                <a:cubicBezTo>
                  <a:pt x="45" y="475"/>
                  <a:pt x="49" y="468"/>
                  <a:pt x="54" y="461"/>
                </a:cubicBezTo>
                <a:cubicBezTo>
                  <a:pt x="48" y="285"/>
                  <a:pt x="69" y="132"/>
                  <a:pt x="30" y="0"/>
                </a:cubicBezTo>
                <a:cubicBezTo>
                  <a:pt x="20" y="1"/>
                  <a:pt x="10" y="1"/>
                  <a:pt x="0" y="2"/>
                </a:cubicBezTo>
                <a:cubicBezTo>
                  <a:pt x="46" y="137"/>
                  <a:pt x="24" y="290"/>
                  <a:pt x="39" y="48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088880" y="8538480"/>
            <a:ext cx="41040" cy="171360"/>
          </a:xfrm>
          <a:custGeom>
            <a:avLst/>
            <a:gdLst/>
            <a:ahLst/>
            <a:rect l="0" t="0" r="r" b="b"/>
            <a:pathLst>
              <a:path w="114" h="476">
                <a:moveTo>
                  <a:pt x="24" y="476"/>
                </a:moveTo>
                <a:cubicBezTo>
                  <a:pt x="42" y="450"/>
                  <a:pt x="60" y="417"/>
                  <a:pt x="73" y="377"/>
                </a:cubicBezTo>
                <a:cubicBezTo>
                  <a:pt x="104" y="259"/>
                  <a:pt x="122" y="112"/>
                  <a:pt x="110" y="0"/>
                </a:cubicBezTo>
                <a:cubicBezTo>
                  <a:pt x="102" y="21"/>
                  <a:pt x="44" y="15"/>
                  <a:pt x="0" y="15"/>
                </a:cubicBezTo>
                <a:cubicBezTo>
                  <a:pt x="39" y="147"/>
                  <a:pt x="18" y="301"/>
                  <a:pt x="24" y="47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4024800" y="8527680"/>
            <a:ext cx="35640" cy="18360"/>
          </a:xfrm>
          <a:custGeom>
            <a:avLst/>
            <a:gdLst/>
            <a:ahLst/>
            <a:rect l="0" t="0" r="r" b="b"/>
            <a:pathLst>
              <a:path w="99" h="51">
                <a:moveTo>
                  <a:pt x="14" y="27"/>
                </a:moveTo>
                <a:cubicBezTo>
                  <a:pt x="26" y="42"/>
                  <a:pt x="59" y="50"/>
                  <a:pt x="99" y="51"/>
                </a:cubicBezTo>
                <a:cubicBezTo>
                  <a:pt x="94" y="39"/>
                  <a:pt x="90" y="26"/>
                  <a:pt x="86" y="14"/>
                </a:cubicBezTo>
                <a:cubicBezTo>
                  <a:pt x="45" y="14"/>
                  <a:pt x="10" y="8"/>
                  <a:pt x="0" y="0"/>
                </a:cubicBezTo>
                <a:cubicBezTo>
                  <a:pt x="4" y="9"/>
                  <a:pt x="9" y="18"/>
                  <a:pt x="14" y="2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4055400" y="8532720"/>
            <a:ext cx="10440" cy="13680"/>
          </a:xfrm>
          <a:custGeom>
            <a:avLst/>
            <a:gdLst/>
            <a:ahLst/>
            <a:rect l="0" t="0" r="r" b="b"/>
            <a:pathLst>
              <a:path w="29" h="38">
                <a:moveTo>
                  <a:pt x="14" y="37"/>
                </a:moveTo>
                <a:cubicBezTo>
                  <a:pt x="19" y="37"/>
                  <a:pt x="24" y="37"/>
                  <a:pt x="29" y="38"/>
                </a:cubicBezTo>
                <a:cubicBezTo>
                  <a:pt x="25" y="25"/>
                  <a:pt x="21" y="13"/>
                  <a:pt x="17" y="1"/>
                </a:cubicBezTo>
                <a:cubicBezTo>
                  <a:pt x="12" y="1"/>
                  <a:pt x="6" y="1"/>
                  <a:pt x="0" y="0"/>
                </a:cubicBezTo>
                <a:cubicBezTo>
                  <a:pt x="4" y="13"/>
                  <a:pt x="9" y="25"/>
                  <a:pt x="14" y="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4061160" y="8532720"/>
            <a:ext cx="7560" cy="13680"/>
          </a:xfrm>
          <a:custGeom>
            <a:avLst/>
            <a:gdLst/>
            <a:ahLst/>
            <a:rect l="0" t="0" r="r" b="b"/>
            <a:pathLst>
              <a:path w="21" h="38">
                <a:moveTo>
                  <a:pt x="12" y="38"/>
                </a:moveTo>
                <a:cubicBezTo>
                  <a:pt x="16" y="37"/>
                  <a:pt x="18" y="37"/>
                  <a:pt x="21" y="37"/>
                </a:cubicBezTo>
                <a:cubicBezTo>
                  <a:pt x="17" y="24"/>
                  <a:pt x="12" y="12"/>
                  <a:pt x="8" y="0"/>
                </a:cubicBezTo>
                <a:cubicBezTo>
                  <a:pt x="5" y="0"/>
                  <a:pt x="3" y="0"/>
                  <a:pt x="0" y="1"/>
                </a:cubicBezTo>
                <a:cubicBezTo>
                  <a:pt x="4" y="13"/>
                  <a:pt x="8" y="25"/>
                  <a:pt x="12" y="3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4064040" y="8531640"/>
            <a:ext cx="12960" cy="14400"/>
          </a:xfrm>
          <a:custGeom>
            <a:avLst/>
            <a:gdLst/>
            <a:ahLst/>
            <a:rect l="0" t="0" r="r" b="b"/>
            <a:pathLst>
              <a:path w="36" h="40">
                <a:moveTo>
                  <a:pt x="12" y="40"/>
                </a:moveTo>
                <a:cubicBezTo>
                  <a:pt x="20" y="39"/>
                  <a:pt x="28" y="38"/>
                  <a:pt x="36" y="37"/>
                </a:cubicBezTo>
                <a:cubicBezTo>
                  <a:pt x="32" y="24"/>
                  <a:pt x="28" y="11"/>
                  <a:pt x="24" y="0"/>
                </a:cubicBezTo>
                <a:cubicBezTo>
                  <a:pt x="15" y="1"/>
                  <a:pt x="8" y="2"/>
                  <a:pt x="0" y="3"/>
                </a:cubicBezTo>
                <a:cubicBezTo>
                  <a:pt x="4" y="14"/>
                  <a:pt x="8" y="26"/>
                  <a:pt x="12" y="4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4072320" y="8531280"/>
            <a:ext cx="6120" cy="13680"/>
          </a:xfrm>
          <a:custGeom>
            <a:avLst/>
            <a:gdLst/>
            <a:ahLst/>
            <a:rect l="0" t="0" r="r" b="b"/>
            <a:pathLst>
              <a:path w="17" h="38">
                <a:moveTo>
                  <a:pt x="13" y="38"/>
                </a:moveTo>
                <a:cubicBezTo>
                  <a:pt x="14" y="38"/>
                  <a:pt x="16" y="38"/>
                  <a:pt x="17" y="38"/>
                </a:cubicBezTo>
                <a:cubicBezTo>
                  <a:pt x="13" y="25"/>
                  <a:pt x="10" y="13"/>
                  <a:pt x="5" y="0"/>
                </a:cubicBezTo>
                <a:cubicBezTo>
                  <a:pt x="3" y="0"/>
                  <a:pt x="2" y="0"/>
                  <a:pt x="0" y="2"/>
                </a:cubicBezTo>
                <a:cubicBezTo>
                  <a:pt x="4" y="13"/>
                  <a:pt x="9" y="26"/>
                  <a:pt x="13" y="3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4074120" y="8530200"/>
            <a:ext cx="15120" cy="14760"/>
          </a:xfrm>
          <a:custGeom>
            <a:avLst/>
            <a:gdLst/>
            <a:ahLst/>
            <a:rect l="0" t="0" r="r" b="b"/>
            <a:pathLst>
              <a:path w="42" h="41">
                <a:moveTo>
                  <a:pt x="11" y="41"/>
                </a:moveTo>
                <a:cubicBezTo>
                  <a:pt x="22" y="40"/>
                  <a:pt x="32" y="40"/>
                  <a:pt x="42" y="39"/>
                </a:cubicBezTo>
                <a:cubicBezTo>
                  <a:pt x="39" y="25"/>
                  <a:pt x="36" y="13"/>
                  <a:pt x="32" y="0"/>
                </a:cubicBezTo>
                <a:cubicBezTo>
                  <a:pt x="22" y="1"/>
                  <a:pt x="10" y="2"/>
                  <a:pt x="0" y="3"/>
                </a:cubicBezTo>
                <a:cubicBezTo>
                  <a:pt x="4" y="15"/>
                  <a:pt x="7" y="27"/>
                  <a:pt x="11" y="4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4085280" y="8524440"/>
            <a:ext cx="43200" cy="20160"/>
          </a:xfrm>
          <a:custGeom>
            <a:avLst/>
            <a:gdLst/>
            <a:ahLst/>
            <a:rect l="0" t="0" r="r" b="b"/>
            <a:pathLst>
              <a:path w="120" h="56">
                <a:moveTo>
                  <a:pt x="10" y="55"/>
                </a:moveTo>
                <a:cubicBezTo>
                  <a:pt x="54" y="55"/>
                  <a:pt x="112" y="61"/>
                  <a:pt x="120" y="39"/>
                </a:cubicBezTo>
                <a:cubicBezTo>
                  <a:pt x="118" y="25"/>
                  <a:pt x="116" y="12"/>
                  <a:pt x="114" y="0"/>
                </a:cubicBezTo>
                <a:cubicBezTo>
                  <a:pt x="108" y="23"/>
                  <a:pt x="46" y="15"/>
                  <a:pt x="0" y="16"/>
                </a:cubicBezTo>
                <a:cubicBezTo>
                  <a:pt x="4" y="29"/>
                  <a:pt x="7" y="41"/>
                  <a:pt x="10" y="5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4017960" y="8514720"/>
            <a:ext cx="37800" cy="18360"/>
          </a:xfrm>
          <a:custGeom>
            <a:avLst/>
            <a:gdLst/>
            <a:ahLst/>
            <a:rect l="0" t="0" r="r" b="b"/>
            <a:pathLst>
              <a:path w="105" h="51">
                <a:moveTo>
                  <a:pt x="20" y="37"/>
                </a:moveTo>
                <a:cubicBezTo>
                  <a:pt x="30" y="45"/>
                  <a:pt x="64" y="51"/>
                  <a:pt x="105" y="51"/>
                </a:cubicBezTo>
                <a:cubicBezTo>
                  <a:pt x="99" y="35"/>
                  <a:pt x="92" y="18"/>
                  <a:pt x="85" y="2"/>
                </a:cubicBezTo>
                <a:cubicBezTo>
                  <a:pt x="42" y="3"/>
                  <a:pt x="8" y="1"/>
                  <a:pt x="0" y="0"/>
                </a:cubicBezTo>
                <a:cubicBezTo>
                  <a:pt x="7" y="12"/>
                  <a:pt x="13" y="25"/>
                  <a:pt x="20" y="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4048200" y="8515440"/>
            <a:ext cx="13320" cy="18000"/>
          </a:xfrm>
          <a:custGeom>
            <a:avLst/>
            <a:gdLst/>
            <a:ahLst/>
            <a:rect l="0" t="0" r="r" b="b"/>
            <a:pathLst>
              <a:path w="37" h="50">
                <a:moveTo>
                  <a:pt x="21" y="49"/>
                </a:moveTo>
                <a:cubicBezTo>
                  <a:pt x="26" y="50"/>
                  <a:pt x="32" y="50"/>
                  <a:pt x="37" y="50"/>
                </a:cubicBezTo>
                <a:cubicBezTo>
                  <a:pt x="32" y="32"/>
                  <a:pt x="25" y="15"/>
                  <a:pt x="18" y="0"/>
                </a:cubicBezTo>
                <a:cubicBezTo>
                  <a:pt x="12" y="0"/>
                  <a:pt x="5" y="0"/>
                  <a:pt x="0" y="0"/>
                </a:cubicBezTo>
                <a:cubicBezTo>
                  <a:pt x="8" y="16"/>
                  <a:pt x="15" y="32"/>
                  <a:pt x="21" y="4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4054320" y="8514720"/>
            <a:ext cx="10080" cy="18720"/>
          </a:xfrm>
          <a:custGeom>
            <a:avLst/>
            <a:gdLst/>
            <a:ahLst/>
            <a:rect l="0" t="0" r="r" b="b"/>
            <a:pathLst>
              <a:path w="28" h="52">
                <a:moveTo>
                  <a:pt x="20" y="52"/>
                </a:moveTo>
                <a:cubicBezTo>
                  <a:pt x="23" y="51"/>
                  <a:pt x="25" y="51"/>
                  <a:pt x="28" y="51"/>
                </a:cubicBezTo>
                <a:cubicBezTo>
                  <a:pt x="22" y="33"/>
                  <a:pt x="16" y="16"/>
                  <a:pt x="7" y="0"/>
                </a:cubicBezTo>
                <a:cubicBezTo>
                  <a:pt x="5" y="1"/>
                  <a:pt x="2" y="1"/>
                  <a:pt x="0" y="2"/>
                </a:cubicBezTo>
                <a:cubicBezTo>
                  <a:pt x="7" y="17"/>
                  <a:pt x="15" y="35"/>
                  <a:pt x="20" y="5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4056840" y="8513280"/>
            <a:ext cx="15840" cy="19800"/>
          </a:xfrm>
          <a:custGeom>
            <a:avLst/>
            <a:gdLst/>
            <a:ahLst/>
            <a:rect l="0" t="0" r="r" b="b"/>
            <a:pathLst>
              <a:path w="44" h="55">
                <a:moveTo>
                  <a:pt x="21" y="55"/>
                </a:moveTo>
                <a:cubicBezTo>
                  <a:pt x="29" y="54"/>
                  <a:pt x="36" y="53"/>
                  <a:pt x="44" y="52"/>
                </a:cubicBezTo>
                <a:cubicBezTo>
                  <a:pt x="39" y="34"/>
                  <a:pt x="33" y="16"/>
                  <a:pt x="25" y="0"/>
                </a:cubicBezTo>
                <a:cubicBezTo>
                  <a:pt x="16" y="1"/>
                  <a:pt x="8" y="3"/>
                  <a:pt x="0" y="4"/>
                </a:cubicBezTo>
                <a:cubicBezTo>
                  <a:pt x="8" y="20"/>
                  <a:pt x="14" y="37"/>
                  <a:pt x="21" y="5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4065480" y="8512920"/>
            <a:ext cx="9000" cy="19080"/>
          </a:xfrm>
          <a:custGeom>
            <a:avLst/>
            <a:gdLst/>
            <a:ahLst/>
            <a:rect l="0" t="0" r="r" b="b"/>
            <a:pathLst>
              <a:path w="25" h="53">
                <a:moveTo>
                  <a:pt x="20" y="53"/>
                </a:moveTo>
                <a:cubicBezTo>
                  <a:pt x="22" y="52"/>
                  <a:pt x="23" y="52"/>
                  <a:pt x="25" y="52"/>
                </a:cubicBezTo>
                <a:cubicBezTo>
                  <a:pt x="19" y="33"/>
                  <a:pt x="13" y="16"/>
                  <a:pt x="5" y="0"/>
                </a:cubicBezTo>
                <a:cubicBezTo>
                  <a:pt x="3" y="0"/>
                  <a:pt x="2" y="0"/>
                  <a:pt x="0" y="1"/>
                </a:cubicBezTo>
                <a:cubicBezTo>
                  <a:pt x="8" y="17"/>
                  <a:pt x="15" y="34"/>
                  <a:pt x="20" y="5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4067280" y="8511120"/>
            <a:ext cx="18360" cy="20520"/>
          </a:xfrm>
          <a:custGeom>
            <a:avLst/>
            <a:gdLst/>
            <a:ahLst/>
            <a:rect l="0" t="0" r="r" b="b"/>
            <a:pathLst>
              <a:path w="51" h="57">
                <a:moveTo>
                  <a:pt x="19" y="57"/>
                </a:moveTo>
                <a:cubicBezTo>
                  <a:pt x="30" y="56"/>
                  <a:pt x="41" y="55"/>
                  <a:pt x="51" y="54"/>
                </a:cubicBezTo>
                <a:cubicBezTo>
                  <a:pt x="46" y="34"/>
                  <a:pt x="40" y="17"/>
                  <a:pt x="33" y="0"/>
                </a:cubicBezTo>
                <a:cubicBezTo>
                  <a:pt x="21" y="2"/>
                  <a:pt x="10" y="3"/>
                  <a:pt x="0" y="5"/>
                </a:cubicBezTo>
                <a:cubicBezTo>
                  <a:pt x="7" y="21"/>
                  <a:pt x="13" y="39"/>
                  <a:pt x="19" y="5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4078800" y="8503200"/>
            <a:ext cx="47520" cy="27720"/>
          </a:xfrm>
          <a:custGeom>
            <a:avLst/>
            <a:gdLst/>
            <a:ahLst/>
            <a:rect l="0" t="0" r="r" b="b"/>
            <a:pathLst>
              <a:path w="132" h="77">
                <a:moveTo>
                  <a:pt x="19" y="76"/>
                </a:moveTo>
                <a:cubicBezTo>
                  <a:pt x="64" y="75"/>
                  <a:pt x="126" y="83"/>
                  <a:pt x="132" y="60"/>
                </a:cubicBezTo>
                <a:cubicBezTo>
                  <a:pt x="127" y="37"/>
                  <a:pt x="122" y="17"/>
                  <a:pt x="114" y="0"/>
                </a:cubicBezTo>
                <a:cubicBezTo>
                  <a:pt x="112" y="26"/>
                  <a:pt x="47" y="19"/>
                  <a:pt x="0" y="22"/>
                </a:cubicBezTo>
                <a:cubicBezTo>
                  <a:pt x="8" y="39"/>
                  <a:pt x="14" y="57"/>
                  <a:pt x="19" y="7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3872880" y="8343720"/>
            <a:ext cx="175680" cy="172080"/>
          </a:xfrm>
          <a:custGeom>
            <a:avLst/>
            <a:gdLst/>
            <a:ahLst/>
            <a:rect l="0" t="0" r="r" b="b"/>
            <a:pathLst>
              <a:path w="488" h="478">
                <a:moveTo>
                  <a:pt x="404" y="476"/>
                </a:moveTo>
                <a:cubicBezTo>
                  <a:pt x="412" y="477"/>
                  <a:pt x="445" y="479"/>
                  <a:pt x="488" y="478"/>
                </a:cubicBezTo>
                <a:cubicBezTo>
                  <a:pt x="440" y="377"/>
                  <a:pt x="363" y="264"/>
                  <a:pt x="126" y="22"/>
                </a:cubicBezTo>
                <a:cubicBezTo>
                  <a:pt x="60" y="3"/>
                  <a:pt x="9" y="-6"/>
                  <a:pt x="0" y="5"/>
                </a:cubicBezTo>
                <a:cubicBezTo>
                  <a:pt x="287" y="302"/>
                  <a:pt x="361" y="398"/>
                  <a:pt x="404" y="47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3918240" y="8351640"/>
            <a:ext cx="136440" cy="164160"/>
          </a:xfrm>
          <a:custGeom>
            <a:avLst/>
            <a:gdLst/>
            <a:ahLst/>
            <a:rect l="0" t="0" r="r" b="b"/>
            <a:pathLst>
              <a:path w="379" h="456">
                <a:moveTo>
                  <a:pt x="362" y="456"/>
                </a:moveTo>
                <a:cubicBezTo>
                  <a:pt x="367" y="456"/>
                  <a:pt x="373" y="456"/>
                  <a:pt x="379" y="456"/>
                </a:cubicBezTo>
                <a:cubicBezTo>
                  <a:pt x="332" y="354"/>
                  <a:pt x="256" y="242"/>
                  <a:pt x="27" y="8"/>
                </a:cubicBezTo>
                <a:cubicBezTo>
                  <a:pt x="18" y="5"/>
                  <a:pt x="9" y="2"/>
                  <a:pt x="0" y="0"/>
                </a:cubicBezTo>
                <a:cubicBezTo>
                  <a:pt x="236" y="243"/>
                  <a:pt x="314" y="356"/>
                  <a:pt x="362" y="45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3927960" y="8354520"/>
            <a:ext cx="129240" cy="161280"/>
          </a:xfrm>
          <a:custGeom>
            <a:avLst/>
            <a:gdLst/>
            <a:ahLst/>
            <a:rect l="0" t="0" r="r" b="b"/>
            <a:pathLst>
              <a:path w="359" h="448">
                <a:moveTo>
                  <a:pt x="352" y="448"/>
                </a:moveTo>
                <a:cubicBezTo>
                  <a:pt x="354" y="447"/>
                  <a:pt x="357" y="447"/>
                  <a:pt x="359" y="446"/>
                </a:cubicBezTo>
                <a:cubicBezTo>
                  <a:pt x="312" y="344"/>
                  <a:pt x="236" y="232"/>
                  <a:pt x="12" y="3"/>
                </a:cubicBezTo>
                <a:cubicBezTo>
                  <a:pt x="9" y="2"/>
                  <a:pt x="4" y="1"/>
                  <a:pt x="0" y="0"/>
                </a:cubicBezTo>
                <a:cubicBezTo>
                  <a:pt x="229" y="234"/>
                  <a:pt x="305" y="346"/>
                  <a:pt x="352" y="44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3931920" y="8355600"/>
            <a:ext cx="133920" cy="159480"/>
          </a:xfrm>
          <a:custGeom>
            <a:avLst/>
            <a:gdLst/>
            <a:ahLst/>
            <a:rect l="0" t="0" r="r" b="b"/>
            <a:pathLst>
              <a:path w="372" h="443">
                <a:moveTo>
                  <a:pt x="347" y="443"/>
                </a:moveTo>
                <a:cubicBezTo>
                  <a:pt x="355" y="442"/>
                  <a:pt x="364" y="440"/>
                  <a:pt x="372" y="439"/>
                </a:cubicBezTo>
                <a:cubicBezTo>
                  <a:pt x="323" y="334"/>
                  <a:pt x="247" y="221"/>
                  <a:pt x="38" y="12"/>
                </a:cubicBezTo>
                <a:cubicBezTo>
                  <a:pt x="25" y="8"/>
                  <a:pt x="13" y="4"/>
                  <a:pt x="0" y="0"/>
                </a:cubicBezTo>
                <a:cubicBezTo>
                  <a:pt x="224" y="228"/>
                  <a:pt x="300" y="340"/>
                  <a:pt x="347" y="44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3945600" y="8359920"/>
            <a:ext cx="122040" cy="153720"/>
          </a:xfrm>
          <a:custGeom>
            <a:avLst/>
            <a:gdLst/>
            <a:ahLst/>
            <a:rect l="0" t="0" r="r" b="b"/>
            <a:pathLst>
              <a:path w="339" h="427">
                <a:moveTo>
                  <a:pt x="334" y="427"/>
                </a:moveTo>
                <a:cubicBezTo>
                  <a:pt x="336" y="426"/>
                  <a:pt x="337" y="426"/>
                  <a:pt x="339" y="426"/>
                </a:cubicBezTo>
                <a:cubicBezTo>
                  <a:pt x="290" y="320"/>
                  <a:pt x="213" y="207"/>
                  <a:pt x="7" y="2"/>
                </a:cubicBezTo>
                <a:cubicBezTo>
                  <a:pt x="5" y="1"/>
                  <a:pt x="2" y="1"/>
                  <a:pt x="0" y="0"/>
                </a:cubicBezTo>
                <a:cubicBezTo>
                  <a:pt x="209" y="209"/>
                  <a:pt x="285" y="322"/>
                  <a:pt x="334" y="42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3948120" y="8360640"/>
            <a:ext cx="131040" cy="152640"/>
          </a:xfrm>
          <a:custGeom>
            <a:avLst/>
            <a:gdLst/>
            <a:ahLst/>
            <a:rect l="0" t="0" r="r" b="b"/>
            <a:pathLst>
              <a:path w="364" h="424">
                <a:moveTo>
                  <a:pt x="332" y="424"/>
                </a:moveTo>
                <a:cubicBezTo>
                  <a:pt x="342" y="422"/>
                  <a:pt x="353" y="421"/>
                  <a:pt x="364" y="419"/>
                </a:cubicBezTo>
                <a:cubicBezTo>
                  <a:pt x="316" y="311"/>
                  <a:pt x="239" y="198"/>
                  <a:pt x="54" y="19"/>
                </a:cubicBezTo>
                <a:cubicBezTo>
                  <a:pt x="36" y="12"/>
                  <a:pt x="18" y="6"/>
                  <a:pt x="0" y="0"/>
                </a:cubicBezTo>
                <a:cubicBezTo>
                  <a:pt x="207" y="206"/>
                  <a:pt x="284" y="319"/>
                  <a:pt x="332" y="4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3967560" y="8367480"/>
            <a:ext cx="152280" cy="144000"/>
          </a:xfrm>
          <a:custGeom>
            <a:avLst/>
            <a:gdLst/>
            <a:ahLst/>
            <a:rect l="0" t="0" r="r" b="b"/>
            <a:pathLst>
              <a:path w="423" h="400">
                <a:moveTo>
                  <a:pt x="310" y="400"/>
                </a:moveTo>
                <a:cubicBezTo>
                  <a:pt x="356" y="397"/>
                  <a:pt x="421" y="404"/>
                  <a:pt x="423" y="378"/>
                </a:cubicBezTo>
                <a:cubicBezTo>
                  <a:pt x="375" y="264"/>
                  <a:pt x="298" y="154"/>
                  <a:pt x="194" y="81"/>
                </a:cubicBezTo>
                <a:cubicBezTo>
                  <a:pt x="191" y="82"/>
                  <a:pt x="78" y="28"/>
                  <a:pt x="0" y="0"/>
                </a:cubicBezTo>
                <a:cubicBezTo>
                  <a:pt x="185" y="179"/>
                  <a:pt x="262" y="292"/>
                  <a:pt x="310" y="40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3867840" y="8334720"/>
            <a:ext cx="50760" cy="17280"/>
          </a:xfrm>
          <a:custGeom>
            <a:avLst/>
            <a:gdLst/>
            <a:ahLst/>
            <a:rect l="0" t="0" r="r" b="b"/>
            <a:pathLst>
              <a:path w="141" h="48">
                <a:moveTo>
                  <a:pt x="14" y="31"/>
                </a:moveTo>
                <a:cubicBezTo>
                  <a:pt x="23" y="20"/>
                  <a:pt x="75" y="29"/>
                  <a:pt x="141" y="48"/>
                </a:cubicBezTo>
                <a:cubicBezTo>
                  <a:pt x="131" y="37"/>
                  <a:pt x="127" y="30"/>
                  <a:pt x="127" y="25"/>
                </a:cubicBezTo>
                <a:cubicBezTo>
                  <a:pt x="61" y="3"/>
                  <a:pt x="9" y="-7"/>
                  <a:pt x="1" y="6"/>
                </a:cubicBezTo>
                <a:cubicBezTo>
                  <a:pt x="-1" y="11"/>
                  <a:pt x="2" y="19"/>
                  <a:pt x="14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3913200" y="8343360"/>
            <a:ext cx="15120" cy="11520"/>
          </a:xfrm>
          <a:custGeom>
            <a:avLst/>
            <a:gdLst/>
            <a:ahLst/>
            <a:rect l="0" t="0" r="r" b="b"/>
            <a:pathLst>
              <a:path w="42" h="32">
                <a:moveTo>
                  <a:pt x="14" y="23"/>
                </a:moveTo>
                <a:cubicBezTo>
                  <a:pt x="24" y="25"/>
                  <a:pt x="33" y="29"/>
                  <a:pt x="42" y="32"/>
                </a:cubicBezTo>
                <a:cubicBezTo>
                  <a:pt x="32" y="21"/>
                  <a:pt x="28" y="13"/>
                  <a:pt x="28" y="8"/>
                </a:cubicBezTo>
                <a:cubicBezTo>
                  <a:pt x="19" y="5"/>
                  <a:pt x="9" y="2"/>
                  <a:pt x="0" y="0"/>
                </a:cubicBezTo>
                <a:cubicBezTo>
                  <a:pt x="0" y="5"/>
                  <a:pt x="4" y="12"/>
                  <a:pt x="14" y="2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3922920" y="8346240"/>
            <a:ext cx="9360" cy="9720"/>
          </a:xfrm>
          <a:custGeom>
            <a:avLst/>
            <a:gdLst/>
            <a:ahLst/>
            <a:rect l="0" t="0" r="r" b="b"/>
            <a:pathLst>
              <a:path w="26" h="27">
                <a:moveTo>
                  <a:pt x="14" y="24"/>
                </a:moveTo>
                <a:cubicBezTo>
                  <a:pt x="19" y="25"/>
                  <a:pt x="23" y="26"/>
                  <a:pt x="26" y="27"/>
                </a:cubicBezTo>
                <a:cubicBezTo>
                  <a:pt x="17" y="17"/>
                  <a:pt x="11" y="10"/>
                  <a:pt x="11" y="5"/>
                </a:cubicBezTo>
                <a:cubicBezTo>
                  <a:pt x="7" y="3"/>
                  <a:pt x="3" y="2"/>
                  <a:pt x="0" y="0"/>
                </a:cubicBezTo>
                <a:cubicBezTo>
                  <a:pt x="0" y="6"/>
                  <a:pt x="4" y="14"/>
                  <a:pt x="14" y="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3926880" y="8347680"/>
            <a:ext cx="19080" cy="12600"/>
          </a:xfrm>
          <a:custGeom>
            <a:avLst/>
            <a:gdLst/>
            <a:ahLst/>
            <a:rect l="0" t="0" r="r" b="b"/>
            <a:pathLst>
              <a:path w="53" h="35">
                <a:moveTo>
                  <a:pt x="14" y="22"/>
                </a:moveTo>
                <a:cubicBezTo>
                  <a:pt x="27" y="26"/>
                  <a:pt x="40" y="31"/>
                  <a:pt x="53" y="35"/>
                </a:cubicBezTo>
                <a:cubicBezTo>
                  <a:pt x="44" y="25"/>
                  <a:pt x="38" y="18"/>
                  <a:pt x="37" y="13"/>
                </a:cubicBezTo>
                <a:cubicBezTo>
                  <a:pt x="24" y="8"/>
                  <a:pt x="12" y="4"/>
                  <a:pt x="0" y="0"/>
                </a:cubicBezTo>
                <a:cubicBezTo>
                  <a:pt x="0" y="5"/>
                  <a:pt x="5" y="12"/>
                  <a:pt x="14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3940200" y="8352360"/>
            <a:ext cx="8280" cy="8640"/>
          </a:xfrm>
          <a:custGeom>
            <a:avLst/>
            <a:gdLst/>
            <a:ahLst/>
            <a:rect l="0" t="0" r="r" b="b"/>
            <a:pathLst>
              <a:path w="23" h="24">
                <a:moveTo>
                  <a:pt x="15" y="22"/>
                </a:moveTo>
                <a:cubicBezTo>
                  <a:pt x="17" y="23"/>
                  <a:pt x="20" y="23"/>
                  <a:pt x="23" y="24"/>
                </a:cubicBezTo>
                <a:cubicBezTo>
                  <a:pt x="13" y="14"/>
                  <a:pt x="8" y="7"/>
                  <a:pt x="7" y="3"/>
                </a:cubicBezTo>
                <a:cubicBezTo>
                  <a:pt x="5" y="2"/>
                  <a:pt x="2" y="1"/>
                  <a:pt x="0" y="0"/>
                </a:cubicBezTo>
                <a:cubicBezTo>
                  <a:pt x="1" y="5"/>
                  <a:pt x="6" y="12"/>
                  <a:pt x="15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3942720" y="8353440"/>
            <a:ext cx="25200" cy="14400"/>
          </a:xfrm>
          <a:custGeom>
            <a:avLst/>
            <a:gdLst/>
            <a:ahLst/>
            <a:rect l="0" t="0" r="r" b="b"/>
            <a:pathLst>
              <a:path w="70" h="40">
                <a:moveTo>
                  <a:pt x="15" y="20"/>
                </a:moveTo>
                <a:cubicBezTo>
                  <a:pt x="33" y="27"/>
                  <a:pt x="51" y="33"/>
                  <a:pt x="70" y="40"/>
                </a:cubicBezTo>
                <a:cubicBezTo>
                  <a:pt x="62" y="32"/>
                  <a:pt x="57" y="25"/>
                  <a:pt x="53" y="20"/>
                </a:cubicBezTo>
                <a:cubicBezTo>
                  <a:pt x="36" y="13"/>
                  <a:pt x="18" y="6"/>
                  <a:pt x="0" y="0"/>
                </a:cubicBezTo>
                <a:cubicBezTo>
                  <a:pt x="1" y="4"/>
                  <a:pt x="6" y="11"/>
                  <a:pt x="15" y="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3961800" y="8360640"/>
            <a:ext cx="75600" cy="36360"/>
          </a:xfrm>
          <a:custGeom>
            <a:avLst/>
            <a:gdLst/>
            <a:ahLst/>
            <a:rect l="0" t="0" r="r" b="b"/>
            <a:pathLst>
              <a:path w="210" h="101">
                <a:moveTo>
                  <a:pt x="16" y="19"/>
                </a:moveTo>
                <a:cubicBezTo>
                  <a:pt x="94" y="48"/>
                  <a:pt x="207" y="102"/>
                  <a:pt x="210" y="101"/>
                </a:cubicBezTo>
                <a:cubicBezTo>
                  <a:pt x="204" y="97"/>
                  <a:pt x="198" y="93"/>
                  <a:pt x="192" y="89"/>
                </a:cubicBezTo>
                <a:cubicBezTo>
                  <a:pt x="191" y="88"/>
                  <a:pt x="78" y="31"/>
                  <a:pt x="0" y="0"/>
                </a:cubicBezTo>
                <a:cubicBezTo>
                  <a:pt x="3" y="4"/>
                  <a:pt x="8" y="11"/>
                  <a:pt x="16" y="1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3931920" y="8402040"/>
            <a:ext cx="242640" cy="430200"/>
          </a:xfrm>
          <a:custGeom>
            <a:avLst/>
            <a:gdLst/>
            <a:ahLst/>
            <a:rect l="0" t="0" r="r" b="b"/>
            <a:pathLst>
              <a:path w="674" h="1195">
                <a:moveTo>
                  <a:pt x="456" y="1164"/>
                </a:moveTo>
                <a:cubicBezTo>
                  <a:pt x="467" y="1197"/>
                  <a:pt x="484" y="1202"/>
                  <a:pt x="504" y="1187"/>
                </a:cubicBezTo>
                <a:cubicBezTo>
                  <a:pt x="508" y="1185"/>
                  <a:pt x="512" y="1181"/>
                  <a:pt x="516" y="1177"/>
                </a:cubicBezTo>
                <a:cubicBezTo>
                  <a:pt x="521" y="1171"/>
                  <a:pt x="526" y="1165"/>
                  <a:pt x="531" y="1157"/>
                </a:cubicBezTo>
                <a:cubicBezTo>
                  <a:pt x="552" y="1128"/>
                  <a:pt x="573" y="1084"/>
                  <a:pt x="593" y="1032"/>
                </a:cubicBezTo>
                <a:cubicBezTo>
                  <a:pt x="644" y="900"/>
                  <a:pt x="685" y="716"/>
                  <a:pt x="671" y="589"/>
                </a:cubicBezTo>
                <a:cubicBezTo>
                  <a:pt x="669" y="567"/>
                  <a:pt x="665" y="547"/>
                  <a:pt x="659" y="529"/>
                </a:cubicBezTo>
                <a:cubicBezTo>
                  <a:pt x="619" y="404"/>
                  <a:pt x="547" y="280"/>
                  <a:pt x="440" y="199"/>
                </a:cubicBezTo>
                <a:cubicBezTo>
                  <a:pt x="439" y="198"/>
                  <a:pt x="438" y="197"/>
                  <a:pt x="437" y="196"/>
                </a:cubicBezTo>
                <a:cubicBezTo>
                  <a:pt x="403" y="171"/>
                  <a:pt x="332" y="131"/>
                  <a:pt x="256" y="93"/>
                </a:cubicBezTo>
                <a:cubicBezTo>
                  <a:pt x="237" y="84"/>
                  <a:pt x="217" y="74"/>
                  <a:pt x="198" y="65"/>
                </a:cubicBezTo>
                <a:cubicBezTo>
                  <a:pt x="182" y="58"/>
                  <a:pt x="167" y="51"/>
                  <a:pt x="150" y="45"/>
                </a:cubicBezTo>
                <a:cubicBezTo>
                  <a:pt x="74" y="12"/>
                  <a:pt x="11" y="-9"/>
                  <a:pt x="1" y="4"/>
                </a:cubicBezTo>
                <a:cubicBezTo>
                  <a:pt x="-2" y="9"/>
                  <a:pt x="1" y="17"/>
                  <a:pt x="11" y="30"/>
                </a:cubicBezTo>
                <a:cubicBezTo>
                  <a:pt x="345" y="442"/>
                  <a:pt x="358" y="494"/>
                  <a:pt x="401" y="602"/>
                </a:cubicBezTo>
                <a:cubicBezTo>
                  <a:pt x="457" y="743"/>
                  <a:pt x="417" y="881"/>
                  <a:pt x="446" y="1117"/>
                </a:cubicBezTo>
                <a:cubicBezTo>
                  <a:pt x="449" y="1137"/>
                  <a:pt x="452" y="1153"/>
                  <a:pt x="456" y="1164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4574520" y="8658000"/>
            <a:ext cx="18000" cy="32400"/>
          </a:xfrm>
          <a:custGeom>
            <a:avLst/>
            <a:gdLst/>
            <a:ahLst/>
            <a:rect l="0" t="0" r="r" b="b"/>
            <a:pathLst>
              <a:path w="50" h="90">
                <a:moveTo>
                  <a:pt x="50" y="44"/>
                </a:moveTo>
                <a:cubicBezTo>
                  <a:pt x="53" y="9"/>
                  <a:pt x="40" y="-3"/>
                  <a:pt x="17" y="1"/>
                </a:cubicBezTo>
                <a:cubicBezTo>
                  <a:pt x="13" y="13"/>
                  <a:pt x="7" y="28"/>
                  <a:pt x="0" y="45"/>
                </a:cubicBezTo>
                <a:cubicBezTo>
                  <a:pt x="26" y="43"/>
                  <a:pt x="41" y="56"/>
                  <a:pt x="38" y="90"/>
                </a:cubicBezTo>
                <a:cubicBezTo>
                  <a:pt x="44" y="71"/>
                  <a:pt x="48" y="56"/>
                  <a:pt x="50" y="4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4570920" y="8658000"/>
            <a:ext cx="9720" cy="16200"/>
          </a:xfrm>
          <a:custGeom>
            <a:avLst/>
            <a:gdLst/>
            <a:ahLst/>
            <a:rect l="0" t="0" r="r" b="b"/>
            <a:pathLst>
              <a:path w="27" h="45">
                <a:moveTo>
                  <a:pt x="27" y="0"/>
                </a:moveTo>
                <a:cubicBezTo>
                  <a:pt x="24" y="1"/>
                  <a:pt x="20" y="2"/>
                  <a:pt x="17" y="3"/>
                </a:cubicBezTo>
                <a:cubicBezTo>
                  <a:pt x="12" y="15"/>
                  <a:pt x="7" y="29"/>
                  <a:pt x="0" y="45"/>
                </a:cubicBezTo>
                <a:cubicBezTo>
                  <a:pt x="3" y="44"/>
                  <a:pt x="7" y="44"/>
                  <a:pt x="10" y="44"/>
                </a:cubicBezTo>
                <a:cubicBezTo>
                  <a:pt x="18" y="27"/>
                  <a:pt x="23" y="13"/>
                  <a:pt x="27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4568400" y="8659080"/>
            <a:ext cx="8640" cy="15480"/>
          </a:xfrm>
          <a:custGeom>
            <a:avLst/>
            <a:gdLst/>
            <a:ahLst/>
            <a:rect l="0" t="0" r="r" b="b"/>
            <a:pathLst>
              <a:path w="24" h="43">
                <a:moveTo>
                  <a:pt x="24" y="0"/>
                </a:moveTo>
                <a:cubicBezTo>
                  <a:pt x="22" y="1"/>
                  <a:pt x="20" y="1"/>
                  <a:pt x="18" y="2"/>
                </a:cubicBezTo>
                <a:cubicBezTo>
                  <a:pt x="13" y="13"/>
                  <a:pt x="8" y="27"/>
                  <a:pt x="0" y="43"/>
                </a:cubicBezTo>
                <a:cubicBezTo>
                  <a:pt x="3" y="43"/>
                  <a:pt x="5" y="42"/>
                  <a:pt x="7" y="42"/>
                </a:cubicBezTo>
                <a:cubicBezTo>
                  <a:pt x="14" y="25"/>
                  <a:pt x="20" y="11"/>
                  <a:pt x="2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4561560" y="8659800"/>
            <a:ext cx="13320" cy="17280"/>
          </a:xfrm>
          <a:custGeom>
            <a:avLst/>
            <a:gdLst/>
            <a:ahLst/>
            <a:rect l="0" t="0" r="r" b="b"/>
            <a:pathLst>
              <a:path w="37" h="48">
                <a:moveTo>
                  <a:pt x="37" y="0"/>
                </a:moveTo>
                <a:cubicBezTo>
                  <a:pt x="31" y="2"/>
                  <a:pt x="25" y="5"/>
                  <a:pt x="19" y="9"/>
                </a:cubicBezTo>
                <a:cubicBezTo>
                  <a:pt x="13" y="20"/>
                  <a:pt x="8" y="33"/>
                  <a:pt x="0" y="48"/>
                </a:cubicBezTo>
                <a:cubicBezTo>
                  <a:pt x="7" y="45"/>
                  <a:pt x="13" y="43"/>
                  <a:pt x="20" y="41"/>
                </a:cubicBezTo>
                <a:cubicBezTo>
                  <a:pt x="28" y="25"/>
                  <a:pt x="33" y="11"/>
                  <a:pt x="37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4560480" y="8663040"/>
            <a:ext cx="7920" cy="14400"/>
          </a:xfrm>
          <a:custGeom>
            <a:avLst/>
            <a:gdLst/>
            <a:ahLst/>
            <a:rect l="0" t="0" r="r" b="b"/>
            <a:pathLst>
              <a:path w="22" h="40">
                <a:moveTo>
                  <a:pt x="22" y="0"/>
                </a:moveTo>
                <a:cubicBezTo>
                  <a:pt x="21" y="0"/>
                  <a:pt x="19" y="1"/>
                  <a:pt x="18" y="2"/>
                </a:cubicBezTo>
                <a:cubicBezTo>
                  <a:pt x="14" y="12"/>
                  <a:pt x="8" y="26"/>
                  <a:pt x="0" y="40"/>
                </a:cubicBezTo>
                <a:cubicBezTo>
                  <a:pt x="1" y="40"/>
                  <a:pt x="2" y="39"/>
                  <a:pt x="3" y="39"/>
                </a:cubicBezTo>
                <a:cubicBezTo>
                  <a:pt x="12" y="24"/>
                  <a:pt x="17" y="11"/>
                  <a:pt x="2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4552560" y="8663760"/>
            <a:ext cx="14400" cy="17280"/>
          </a:xfrm>
          <a:custGeom>
            <a:avLst/>
            <a:gdLst/>
            <a:ahLst/>
            <a:rect l="0" t="0" r="r" b="b"/>
            <a:pathLst>
              <a:path w="40" h="48">
                <a:moveTo>
                  <a:pt x="40" y="0"/>
                </a:moveTo>
                <a:cubicBezTo>
                  <a:pt x="34" y="3"/>
                  <a:pt x="27" y="8"/>
                  <a:pt x="19" y="12"/>
                </a:cubicBezTo>
                <a:cubicBezTo>
                  <a:pt x="14" y="23"/>
                  <a:pt x="7" y="35"/>
                  <a:pt x="0" y="48"/>
                </a:cubicBezTo>
                <a:cubicBezTo>
                  <a:pt x="7" y="44"/>
                  <a:pt x="16" y="41"/>
                  <a:pt x="23" y="38"/>
                </a:cubicBezTo>
                <a:cubicBezTo>
                  <a:pt x="30" y="24"/>
                  <a:pt x="36" y="10"/>
                  <a:pt x="4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4518720" y="8668080"/>
            <a:ext cx="40680" cy="34560"/>
          </a:xfrm>
          <a:custGeom>
            <a:avLst/>
            <a:gdLst/>
            <a:ahLst/>
            <a:rect l="0" t="0" r="r" b="b"/>
            <a:pathLst>
              <a:path w="113" h="96">
                <a:moveTo>
                  <a:pt x="113" y="0"/>
                </a:moveTo>
                <a:cubicBezTo>
                  <a:pt x="87" y="18"/>
                  <a:pt x="56" y="44"/>
                  <a:pt x="23" y="74"/>
                </a:cubicBezTo>
                <a:cubicBezTo>
                  <a:pt x="16" y="81"/>
                  <a:pt x="8" y="88"/>
                  <a:pt x="0" y="96"/>
                </a:cubicBezTo>
                <a:cubicBezTo>
                  <a:pt x="32" y="68"/>
                  <a:pt x="66" y="49"/>
                  <a:pt x="95" y="36"/>
                </a:cubicBezTo>
                <a:cubicBezTo>
                  <a:pt x="102" y="22"/>
                  <a:pt x="108" y="10"/>
                  <a:pt x="11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4500720" y="8673120"/>
            <a:ext cx="87480" cy="190080"/>
          </a:xfrm>
          <a:custGeom>
            <a:avLst/>
            <a:gdLst/>
            <a:ahLst/>
            <a:rect l="0" t="0" r="r" b="b"/>
            <a:pathLst>
              <a:path w="243" h="528">
                <a:moveTo>
                  <a:pt x="243" y="45"/>
                </a:moveTo>
                <a:cubicBezTo>
                  <a:pt x="246" y="11"/>
                  <a:pt x="231" y="-2"/>
                  <a:pt x="206" y="0"/>
                </a:cubicBezTo>
                <a:cubicBezTo>
                  <a:pt x="122" y="195"/>
                  <a:pt x="25" y="316"/>
                  <a:pt x="0" y="465"/>
                </a:cubicBezTo>
                <a:cubicBezTo>
                  <a:pt x="33" y="487"/>
                  <a:pt x="57" y="510"/>
                  <a:pt x="60" y="528"/>
                </a:cubicBezTo>
                <a:cubicBezTo>
                  <a:pt x="71" y="375"/>
                  <a:pt x="166" y="269"/>
                  <a:pt x="243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4496040" y="8673480"/>
            <a:ext cx="78840" cy="167400"/>
          </a:xfrm>
          <a:custGeom>
            <a:avLst/>
            <a:gdLst/>
            <a:ahLst/>
            <a:rect l="0" t="0" r="r" b="b"/>
            <a:pathLst>
              <a:path w="219" h="465">
                <a:moveTo>
                  <a:pt x="219" y="0"/>
                </a:moveTo>
                <a:cubicBezTo>
                  <a:pt x="216" y="0"/>
                  <a:pt x="212" y="0"/>
                  <a:pt x="209" y="1"/>
                </a:cubicBezTo>
                <a:cubicBezTo>
                  <a:pt x="126" y="190"/>
                  <a:pt x="26" y="311"/>
                  <a:pt x="0" y="457"/>
                </a:cubicBezTo>
                <a:cubicBezTo>
                  <a:pt x="4" y="460"/>
                  <a:pt x="9" y="462"/>
                  <a:pt x="13" y="465"/>
                </a:cubicBezTo>
                <a:cubicBezTo>
                  <a:pt x="38" y="317"/>
                  <a:pt x="136" y="195"/>
                  <a:pt x="21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4493520" y="8673840"/>
            <a:ext cx="77760" cy="164160"/>
          </a:xfrm>
          <a:custGeom>
            <a:avLst/>
            <a:gdLst/>
            <a:ahLst/>
            <a:rect l="0" t="0" r="r" b="b"/>
            <a:pathLst>
              <a:path w="216" h="456">
                <a:moveTo>
                  <a:pt x="216" y="0"/>
                </a:moveTo>
                <a:cubicBezTo>
                  <a:pt x="214" y="0"/>
                  <a:pt x="212" y="1"/>
                  <a:pt x="209" y="1"/>
                </a:cubicBezTo>
                <a:cubicBezTo>
                  <a:pt x="126" y="187"/>
                  <a:pt x="27" y="308"/>
                  <a:pt x="0" y="453"/>
                </a:cubicBezTo>
                <a:cubicBezTo>
                  <a:pt x="2" y="454"/>
                  <a:pt x="4" y="455"/>
                  <a:pt x="7" y="456"/>
                </a:cubicBezTo>
                <a:cubicBezTo>
                  <a:pt x="33" y="310"/>
                  <a:pt x="133" y="189"/>
                  <a:pt x="21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4485960" y="8674200"/>
            <a:ext cx="82800" cy="162720"/>
          </a:xfrm>
          <a:custGeom>
            <a:avLst/>
            <a:gdLst/>
            <a:ahLst/>
            <a:rect l="0" t="0" r="r" b="b"/>
            <a:pathLst>
              <a:path w="230" h="452">
                <a:moveTo>
                  <a:pt x="230" y="0"/>
                </a:moveTo>
                <a:cubicBezTo>
                  <a:pt x="224" y="2"/>
                  <a:pt x="218" y="4"/>
                  <a:pt x="211" y="7"/>
                </a:cubicBezTo>
                <a:cubicBezTo>
                  <a:pt x="128" y="180"/>
                  <a:pt x="31" y="301"/>
                  <a:pt x="0" y="442"/>
                </a:cubicBezTo>
                <a:cubicBezTo>
                  <a:pt x="7" y="445"/>
                  <a:pt x="14" y="448"/>
                  <a:pt x="22" y="452"/>
                </a:cubicBezTo>
                <a:cubicBezTo>
                  <a:pt x="49" y="306"/>
                  <a:pt x="147" y="186"/>
                  <a:pt x="23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4484520" y="8676720"/>
            <a:ext cx="77400" cy="156600"/>
          </a:xfrm>
          <a:custGeom>
            <a:avLst/>
            <a:gdLst/>
            <a:ahLst/>
            <a:rect l="0" t="0" r="r" b="b"/>
            <a:pathLst>
              <a:path w="215" h="435">
                <a:moveTo>
                  <a:pt x="215" y="0"/>
                </a:moveTo>
                <a:cubicBezTo>
                  <a:pt x="214" y="0"/>
                  <a:pt x="213" y="1"/>
                  <a:pt x="212" y="1"/>
                </a:cubicBezTo>
                <a:cubicBezTo>
                  <a:pt x="128" y="173"/>
                  <a:pt x="30" y="293"/>
                  <a:pt x="0" y="433"/>
                </a:cubicBezTo>
                <a:cubicBezTo>
                  <a:pt x="1" y="434"/>
                  <a:pt x="3" y="434"/>
                  <a:pt x="4" y="435"/>
                </a:cubicBezTo>
                <a:cubicBezTo>
                  <a:pt x="34" y="294"/>
                  <a:pt x="132" y="173"/>
                  <a:pt x="21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4474800" y="8677080"/>
            <a:ext cx="86040" cy="155520"/>
          </a:xfrm>
          <a:custGeom>
            <a:avLst/>
            <a:gdLst/>
            <a:ahLst/>
            <a:rect l="0" t="0" r="r" b="b"/>
            <a:pathLst>
              <a:path w="239" h="432">
                <a:moveTo>
                  <a:pt x="239" y="0"/>
                </a:moveTo>
                <a:cubicBezTo>
                  <a:pt x="232" y="3"/>
                  <a:pt x="224" y="6"/>
                  <a:pt x="217" y="10"/>
                </a:cubicBezTo>
                <a:cubicBezTo>
                  <a:pt x="132" y="164"/>
                  <a:pt x="35" y="286"/>
                  <a:pt x="0" y="418"/>
                </a:cubicBezTo>
                <a:cubicBezTo>
                  <a:pt x="9" y="423"/>
                  <a:pt x="19" y="427"/>
                  <a:pt x="28" y="432"/>
                </a:cubicBezTo>
                <a:cubicBezTo>
                  <a:pt x="58" y="293"/>
                  <a:pt x="155" y="172"/>
                  <a:pt x="23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4438440" y="8680680"/>
            <a:ext cx="114480" cy="146880"/>
          </a:xfrm>
          <a:custGeom>
            <a:avLst/>
            <a:gdLst/>
            <a:ahLst/>
            <a:rect l="0" t="0" r="r" b="b"/>
            <a:pathLst>
              <a:path w="318" h="408">
                <a:moveTo>
                  <a:pt x="318" y="0"/>
                </a:moveTo>
                <a:cubicBezTo>
                  <a:pt x="289" y="13"/>
                  <a:pt x="256" y="32"/>
                  <a:pt x="224" y="60"/>
                </a:cubicBezTo>
                <a:cubicBezTo>
                  <a:pt x="138" y="147"/>
                  <a:pt x="47" y="263"/>
                  <a:pt x="0" y="366"/>
                </a:cubicBezTo>
                <a:cubicBezTo>
                  <a:pt x="18" y="352"/>
                  <a:pt x="64" y="387"/>
                  <a:pt x="101" y="408"/>
                </a:cubicBezTo>
                <a:cubicBezTo>
                  <a:pt x="135" y="276"/>
                  <a:pt x="233" y="155"/>
                  <a:pt x="318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4498200" y="8840520"/>
            <a:ext cx="24480" cy="33840"/>
          </a:xfrm>
          <a:custGeom>
            <a:avLst/>
            <a:gdLst/>
            <a:ahLst/>
            <a:rect l="0" t="0" r="r" b="b"/>
            <a:pathLst>
              <a:path w="68" h="94">
                <a:moveTo>
                  <a:pt x="68" y="64"/>
                </a:moveTo>
                <a:cubicBezTo>
                  <a:pt x="65" y="46"/>
                  <a:pt x="41" y="22"/>
                  <a:pt x="8" y="0"/>
                </a:cubicBezTo>
                <a:cubicBezTo>
                  <a:pt x="5" y="13"/>
                  <a:pt x="3" y="25"/>
                  <a:pt x="0" y="37"/>
                </a:cubicBezTo>
                <a:cubicBezTo>
                  <a:pt x="36" y="60"/>
                  <a:pt x="62" y="82"/>
                  <a:pt x="66" y="94"/>
                </a:cubicBezTo>
                <a:cubicBezTo>
                  <a:pt x="67" y="84"/>
                  <a:pt x="68" y="74"/>
                  <a:pt x="68" y="6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4493160" y="8837640"/>
            <a:ext cx="7920" cy="16560"/>
          </a:xfrm>
          <a:custGeom>
            <a:avLst/>
            <a:gdLst/>
            <a:ahLst/>
            <a:rect l="0" t="0" r="r" b="b"/>
            <a:pathLst>
              <a:path w="22" h="46">
                <a:moveTo>
                  <a:pt x="22" y="8"/>
                </a:moveTo>
                <a:cubicBezTo>
                  <a:pt x="18" y="5"/>
                  <a:pt x="13" y="3"/>
                  <a:pt x="9" y="0"/>
                </a:cubicBezTo>
                <a:cubicBezTo>
                  <a:pt x="6" y="12"/>
                  <a:pt x="2" y="25"/>
                  <a:pt x="0" y="37"/>
                </a:cubicBezTo>
                <a:cubicBezTo>
                  <a:pt x="5" y="40"/>
                  <a:pt x="10" y="42"/>
                  <a:pt x="15" y="46"/>
                </a:cubicBezTo>
                <a:cubicBezTo>
                  <a:pt x="17" y="33"/>
                  <a:pt x="19" y="21"/>
                  <a:pt x="22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4490640" y="8836560"/>
            <a:ext cx="5760" cy="14760"/>
          </a:xfrm>
          <a:custGeom>
            <a:avLst/>
            <a:gdLst/>
            <a:ahLst/>
            <a:rect l="0" t="0" r="r" b="b"/>
            <a:pathLst>
              <a:path w="16" h="41">
                <a:moveTo>
                  <a:pt x="16" y="3"/>
                </a:moveTo>
                <a:cubicBezTo>
                  <a:pt x="13" y="2"/>
                  <a:pt x="11" y="1"/>
                  <a:pt x="9" y="0"/>
                </a:cubicBezTo>
                <a:cubicBezTo>
                  <a:pt x="5" y="13"/>
                  <a:pt x="2" y="26"/>
                  <a:pt x="0" y="38"/>
                </a:cubicBezTo>
                <a:cubicBezTo>
                  <a:pt x="2" y="39"/>
                  <a:pt x="4" y="40"/>
                  <a:pt x="8" y="41"/>
                </a:cubicBezTo>
                <a:cubicBezTo>
                  <a:pt x="10" y="29"/>
                  <a:pt x="13" y="16"/>
                  <a:pt x="16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4482720" y="8832960"/>
            <a:ext cx="11160" cy="17280"/>
          </a:xfrm>
          <a:custGeom>
            <a:avLst/>
            <a:gdLst/>
            <a:ahLst/>
            <a:rect l="0" t="0" r="r" b="b"/>
            <a:pathLst>
              <a:path w="31" h="48">
                <a:moveTo>
                  <a:pt x="31" y="11"/>
                </a:moveTo>
                <a:cubicBezTo>
                  <a:pt x="24" y="7"/>
                  <a:pt x="17" y="3"/>
                  <a:pt x="9" y="0"/>
                </a:cubicBezTo>
                <a:cubicBezTo>
                  <a:pt x="6" y="14"/>
                  <a:pt x="2" y="26"/>
                  <a:pt x="0" y="38"/>
                </a:cubicBezTo>
                <a:cubicBezTo>
                  <a:pt x="7" y="41"/>
                  <a:pt x="16" y="44"/>
                  <a:pt x="23" y="48"/>
                </a:cubicBezTo>
                <a:cubicBezTo>
                  <a:pt x="25" y="36"/>
                  <a:pt x="28" y="23"/>
                  <a:pt x="31" y="1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4481280" y="8832240"/>
            <a:ext cx="5040" cy="14400"/>
          </a:xfrm>
          <a:custGeom>
            <a:avLst/>
            <a:gdLst/>
            <a:ahLst/>
            <a:rect l="0" t="0" r="r" b="b"/>
            <a:pathLst>
              <a:path w="14" h="40">
                <a:moveTo>
                  <a:pt x="14" y="2"/>
                </a:moveTo>
                <a:cubicBezTo>
                  <a:pt x="12" y="1"/>
                  <a:pt x="10" y="1"/>
                  <a:pt x="9" y="0"/>
                </a:cubicBezTo>
                <a:cubicBezTo>
                  <a:pt x="5" y="13"/>
                  <a:pt x="2" y="26"/>
                  <a:pt x="0" y="39"/>
                </a:cubicBezTo>
                <a:cubicBezTo>
                  <a:pt x="1" y="39"/>
                  <a:pt x="2" y="40"/>
                  <a:pt x="4" y="40"/>
                </a:cubicBezTo>
                <a:cubicBezTo>
                  <a:pt x="6" y="27"/>
                  <a:pt x="10" y="15"/>
                  <a:pt x="14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4470840" y="8827200"/>
            <a:ext cx="14040" cy="19080"/>
          </a:xfrm>
          <a:custGeom>
            <a:avLst/>
            <a:gdLst/>
            <a:ahLst/>
            <a:rect l="0" t="0" r="r" b="b"/>
            <a:pathLst>
              <a:path w="39" h="53">
                <a:moveTo>
                  <a:pt x="39" y="14"/>
                </a:moveTo>
                <a:cubicBezTo>
                  <a:pt x="29" y="9"/>
                  <a:pt x="20" y="5"/>
                  <a:pt x="11" y="0"/>
                </a:cubicBezTo>
                <a:cubicBezTo>
                  <a:pt x="7" y="13"/>
                  <a:pt x="3" y="25"/>
                  <a:pt x="0" y="39"/>
                </a:cubicBezTo>
                <a:cubicBezTo>
                  <a:pt x="10" y="43"/>
                  <a:pt x="19" y="48"/>
                  <a:pt x="29" y="53"/>
                </a:cubicBezTo>
                <a:cubicBezTo>
                  <a:pt x="31" y="41"/>
                  <a:pt x="35" y="27"/>
                  <a:pt x="39" y="1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4433040" y="8810640"/>
            <a:ext cx="42120" cy="30240"/>
          </a:xfrm>
          <a:custGeom>
            <a:avLst/>
            <a:gdLst/>
            <a:ahLst/>
            <a:rect l="0" t="0" r="r" b="b"/>
            <a:pathLst>
              <a:path w="117" h="84">
                <a:moveTo>
                  <a:pt x="117" y="45"/>
                </a:moveTo>
                <a:cubicBezTo>
                  <a:pt x="80" y="24"/>
                  <a:pt x="33" y="-11"/>
                  <a:pt x="15" y="3"/>
                </a:cubicBezTo>
                <a:cubicBezTo>
                  <a:pt x="10" y="15"/>
                  <a:pt x="5" y="28"/>
                  <a:pt x="0" y="40"/>
                </a:cubicBezTo>
                <a:cubicBezTo>
                  <a:pt x="17" y="23"/>
                  <a:pt x="67" y="62"/>
                  <a:pt x="106" y="84"/>
                </a:cubicBezTo>
                <a:cubicBezTo>
                  <a:pt x="109" y="71"/>
                  <a:pt x="113" y="59"/>
                  <a:pt x="117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4495320" y="8853840"/>
            <a:ext cx="26640" cy="35280"/>
          </a:xfrm>
          <a:custGeom>
            <a:avLst/>
            <a:gdLst/>
            <a:ahLst/>
            <a:rect l="0" t="0" r="r" b="b"/>
            <a:pathLst>
              <a:path w="74" h="98">
                <a:moveTo>
                  <a:pt x="74" y="57"/>
                </a:moveTo>
                <a:cubicBezTo>
                  <a:pt x="70" y="45"/>
                  <a:pt x="44" y="22"/>
                  <a:pt x="8" y="0"/>
                </a:cubicBezTo>
                <a:cubicBezTo>
                  <a:pt x="4" y="18"/>
                  <a:pt x="2" y="36"/>
                  <a:pt x="0" y="53"/>
                </a:cubicBezTo>
                <a:cubicBezTo>
                  <a:pt x="38" y="74"/>
                  <a:pt x="66" y="93"/>
                  <a:pt x="72" y="98"/>
                </a:cubicBezTo>
                <a:cubicBezTo>
                  <a:pt x="73" y="84"/>
                  <a:pt x="73" y="71"/>
                  <a:pt x="74" y="5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4489920" y="8850960"/>
            <a:ext cx="8640" cy="21960"/>
          </a:xfrm>
          <a:custGeom>
            <a:avLst/>
            <a:gdLst/>
            <a:ahLst/>
            <a:rect l="0" t="0" r="r" b="b"/>
            <a:pathLst>
              <a:path w="24" h="61">
                <a:moveTo>
                  <a:pt x="24" y="8"/>
                </a:moveTo>
                <a:cubicBezTo>
                  <a:pt x="19" y="5"/>
                  <a:pt x="14" y="3"/>
                  <a:pt x="9" y="0"/>
                </a:cubicBezTo>
                <a:cubicBezTo>
                  <a:pt x="5" y="17"/>
                  <a:pt x="2" y="35"/>
                  <a:pt x="0" y="53"/>
                </a:cubicBezTo>
                <a:cubicBezTo>
                  <a:pt x="5" y="56"/>
                  <a:pt x="10" y="59"/>
                  <a:pt x="16" y="61"/>
                </a:cubicBezTo>
                <a:cubicBezTo>
                  <a:pt x="18" y="43"/>
                  <a:pt x="20" y="26"/>
                  <a:pt x="24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4487400" y="8849880"/>
            <a:ext cx="6120" cy="20160"/>
          </a:xfrm>
          <a:custGeom>
            <a:avLst/>
            <a:gdLst/>
            <a:ahLst/>
            <a:rect l="0" t="0" r="r" b="b"/>
            <a:pathLst>
              <a:path w="17" h="56">
                <a:moveTo>
                  <a:pt x="17" y="3"/>
                </a:moveTo>
                <a:cubicBezTo>
                  <a:pt x="14" y="2"/>
                  <a:pt x="12" y="1"/>
                  <a:pt x="10" y="0"/>
                </a:cubicBezTo>
                <a:cubicBezTo>
                  <a:pt x="5" y="18"/>
                  <a:pt x="2" y="36"/>
                  <a:pt x="0" y="53"/>
                </a:cubicBezTo>
                <a:cubicBezTo>
                  <a:pt x="2" y="54"/>
                  <a:pt x="5" y="55"/>
                  <a:pt x="7" y="56"/>
                </a:cubicBezTo>
                <a:cubicBezTo>
                  <a:pt x="10" y="39"/>
                  <a:pt x="13" y="20"/>
                  <a:pt x="17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4479120" y="8846280"/>
            <a:ext cx="11880" cy="22680"/>
          </a:xfrm>
          <a:custGeom>
            <a:avLst/>
            <a:gdLst/>
            <a:ahLst/>
            <a:rect l="0" t="0" r="r" b="b"/>
            <a:pathLst>
              <a:path w="33" h="63">
                <a:moveTo>
                  <a:pt x="33" y="11"/>
                </a:moveTo>
                <a:cubicBezTo>
                  <a:pt x="26" y="6"/>
                  <a:pt x="18" y="3"/>
                  <a:pt x="11" y="0"/>
                </a:cubicBezTo>
                <a:cubicBezTo>
                  <a:pt x="6" y="20"/>
                  <a:pt x="2" y="37"/>
                  <a:pt x="0" y="55"/>
                </a:cubicBezTo>
                <a:cubicBezTo>
                  <a:pt x="9" y="58"/>
                  <a:pt x="17" y="61"/>
                  <a:pt x="24" y="63"/>
                </a:cubicBezTo>
                <a:cubicBezTo>
                  <a:pt x="26" y="46"/>
                  <a:pt x="29" y="29"/>
                  <a:pt x="33" y="1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4477680" y="8845920"/>
            <a:ext cx="5400" cy="20160"/>
          </a:xfrm>
          <a:custGeom>
            <a:avLst/>
            <a:gdLst/>
            <a:ahLst/>
            <a:rect l="0" t="0" r="r" b="b"/>
            <a:pathLst>
              <a:path w="15" h="56">
                <a:moveTo>
                  <a:pt x="15" y="1"/>
                </a:moveTo>
                <a:cubicBezTo>
                  <a:pt x="13" y="1"/>
                  <a:pt x="12" y="0"/>
                  <a:pt x="11" y="0"/>
                </a:cubicBezTo>
                <a:cubicBezTo>
                  <a:pt x="5" y="18"/>
                  <a:pt x="2" y="36"/>
                  <a:pt x="0" y="55"/>
                </a:cubicBezTo>
                <a:cubicBezTo>
                  <a:pt x="1" y="55"/>
                  <a:pt x="3" y="56"/>
                  <a:pt x="4" y="56"/>
                </a:cubicBezTo>
                <a:cubicBezTo>
                  <a:pt x="6" y="37"/>
                  <a:pt x="9" y="20"/>
                  <a:pt x="15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4466880" y="8840880"/>
            <a:ext cx="14760" cy="24840"/>
          </a:xfrm>
          <a:custGeom>
            <a:avLst/>
            <a:gdLst/>
            <a:ahLst/>
            <a:rect l="0" t="0" r="r" b="b"/>
            <a:pathLst>
              <a:path w="41" h="69">
                <a:moveTo>
                  <a:pt x="41" y="14"/>
                </a:moveTo>
                <a:cubicBezTo>
                  <a:pt x="31" y="9"/>
                  <a:pt x="22" y="4"/>
                  <a:pt x="11" y="0"/>
                </a:cubicBezTo>
                <a:cubicBezTo>
                  <a:pt x="6" y="19"/>
                  <a:pt x="2" y="37"/>
                  <a:pt x="0" y="55"/>
                </a:cubicBezTo>
                <a:cubicBezTo>
                  <a:pt x="10" y="59"/>
                  <a:pt x="21" y="63"/>
                  <a:pt x="31" y="69"/>
                </a:cubicBezTo>
                <a:cubicBezTo>
                  <a:pt x="33" y="50"/>
                  <a:pt x="36" y="32"/>
                  <a:pt x="41" y="1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4427640" y="8823960"/>
            <a:ext cx="43560" cy="37080"/>
          </a:xfrm>
          <a:custGeom>
            <a:avLst/>
            <a:gdLst/>
            <a:ahLst/>
            <a:rect l="0" t="0" r="r" b="b"/>
            <a:pathLst>
              <a:path w="121" h="103">
                <a:moveTo>
                  <a:pt x="121" y="48"/>
                </a:moveTo>
                <a:cubicBezTo>
                  <a:pt x="82" y="26"/>
                  <a:pt x="33" y="-13"/>
                  <a:pt x="15" y="4"/>
                </a:cubicBezTo>
                <a:cubicBezTo>
                  <a:pt x="8" y="25"/>
                  <a:pt x="3" y="45"/>
                  <a:pt x="0" y="64"/>
                </a:cubicBezTo>
                <a:cubicBezTo>
                  <a:pt x="16" y="43"/>
                  <a:pt x="69" y="83"/>
                  <a:pt x="110" y="103"/>
                </a:cubicBezTo>
                <a:cubicBezTo>
                  <a:pt x="112" y="85"/>
                  <a:pt x="116" y="67"/>
                  <a:pt x="121" y="4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4494240" y="8872560"/>
            <a:ext cx="65520" cy="236160"/>
          </a:xfrm>
          <a:custGeom>
            <a:avLst/>
            <a:gdLst/>
            <a:ahLst/>
            <a:rect l="0" t="0" r="r" b="b"/>
            <a:pathLst>
              <a:path w="182" h="656">
                <a:moveTo>
                  <a:pt x="74" y="45"/>
                </a:moveTo>
                <a:cubicBezTo>
                  <a:pt x="68" y="40"/>
                  <a:pt x="40" y="21"/>
                  <a:pt x="3" y="0"/>
                </a:cubicBezTo>
                <a:cubicBezTo>
                  <a:pt x="-7" y="111"/>
                  <a:pt x="2" y="247"/>
                  <a:pt x="80" y="577"/>
                </a:cubicBezTo>
                <a:cubicBezTo>
                  <a:pt x="128" y="627"/>
                  <a:pt x="168" y="661"/>
                  <a:pt x="182" y="656"/>
                </a:cubicBezTo>
                <a:cubicBezTo>
                  <a:pt x="86" y="253"/>
                  <a:pt x="72" y="133"/>
                  <a:pt x="74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4488480" y="8869680"/>
            <a:ext cx="34920" cy="210600"/>
          </a:xfrm>
          <a:custGeom>
            <a:avLst/>
            <a:gdLst/>
            <a:ahLst/>
            <a:rect l="0" t="0" r="r" b="b"/>
            <a:pathLst>
              <a:path w="97" h="585">
                <a:moveTo>
                  <a:pt x="19" y="8"/>
                </a:moveTo>
                <a:cubicBezTo>
                  <a:pt x="14" y="6"/>
                  <a:pt x="9" y="3"/>
                  <a:pt x="4" y="0"/>
                </a:cubicBezTo>
                <a:cubicBezTo>
                  <a:pt x="-7" y="111"/>
                  <a:pt x="1" y="247"/>
                  <a:pt x="78" y="564"/>
                </a:cubicBezTo>
                <a:cubicBezTo>
                  <a:pt x="85" y="571"/>
                  <a:pt x="91" y="578"/>
                  <a:pt x="97" y="585"/>
                </a:cubicBezTo>
                <a:cubicBezTo>
                  <a:pt x="18" y="256"/>
                  <a:pt x="9" y="119"/>
                  <a:pt x="19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4485960" y="8868600"/>
            <a:ext cx="30600" cy="204120"/>
          </a:xfrm>
          <a:custGeom>
            <a:avLst/>
            <a:gdLst/>
            <a:ahLst/>
            <a:rect l="0" t="0" r="r" b="b"/>
            <a:pathLst>
              <a:path w="85" h="567">
                <a:moveTo>
                  <a:pt x="11" y="3"/>
                </a:moveTo>
                <a:cubicBezTo>
                  <a:pt x="9" y="2"/>
                  <a:pt x="6" y="1"/>
                  <a:pt x="4" y="0"/>
                </a:cubicBezTo>
                <a:cubicBezTo>
                  <a:pt x="-7" y="112"/>
                  <a:pt x="1" y="248"/>
                  <a:pt x="77" y="558"/>
                </a:cubicBezTo>
                <a:cubicBezTo>
                  <a:pt x="80" y="561"/>
                  <a:pt x="83" y="564"/>
                  <a:pt x="85" y="567"/>
                </a:cubicBezTo>
                <a:cubicBezTo>
                  <a:pt x="8" y="249"/>
                  <a:pt x="0" y="114"/>
                  <a:pt x="11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4477680" y="8865720"/>
            <a:ext cx="36360" cy="203760"/>
          </a:xfrm>
          <a:custGeom>
            <a:avLst/>
            <a:gdLst/>
            <a:ahLst/>
            <a:rect l="0" t="0" r="r" b="b"/>
            <a:pathLst>
              <a:path w="101" h="566">
                <a:moveTo>
                  <a:pt x="28" y="8"/>
                </a:moveTo>
                <a:cubicBezTo>
                  <a:pt x="21" y="6"/>
                  <a:pt x="13" y="3"/>
                  <a:pt x="5" y="0"/>
                </a:cubicBezTo>
                <a:cubicBezTo>
                  <a:pt x="-7" y="114"/>
                  <a:pt x="1" y="250"/>
                  <a:pt x="74" y="537"/>
                </a:cubicBezTo>
                <a:cubicBezTo>
                  <a:pt x="83" y="547"/>
                  <a:pt x="93" y="557"/>
                  <a:pt x="101" y="566"/>
                </a:cubicBezTo>
                <a:cubicBezTo>
                  <a:pt x="25" y="256"/>
                  <a:pt x="17" y="120"/>
                  <a:pt x="28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4475880" y="8865360"/>
            <a:ext cx="28080" cy="193680"/>
          </a:xfrm>
          <a:custGeom>
            <a:avLst/>
            <a:gdLst/>
            <a:ahLst/>
            <a:rect l="0" t="0" r="r" b="b"/>
            <a:pathLst>
              <a:path w="78" h="538">
                <a:moveTo>
                  <a:pt x="9" y="1"/>
                </a:moveTo>
                <a:cubicBezTo>
                  <a:pt x="8" y="1"/>
                  <a:pt x="6" y="0"/>
                  <a:pt x="5" y="0"/>
                </a:cubicBezTo>
                <a:cubicBezTo>
                  <a:pt x="-8" y="114"/>
                  <a:pt x="0" y="250"/>
                  <a:pt x="73" y="533"/>
                </a:cubicBezTo>
                <a:cubicBezTo>
                  <a:pt x="75" y="534"/>
                  <a:pt x="76" y="536"/>
                  <a:pt x="78" y="538"/>
                </a:cubicBezTo>
                <a:cubicBezTo>
                  <a:pt x="5" y="251"/>
                  <a:pt x="-4" y="115"/>
                  <a:pt x="9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4464720" y="8860680"/>
            <a:ext cx="37800" cy="196560"/>
          </a:xfrm>
          <a:custGeom>
            <a:avLst/>
            <a:gdLst/>
            <a:ahLst/>
            <a:rect l="0" t="0" r="r" b="b"/>
            <a:pathLst>
              <a:path w="105" h="546">
                <a:moveTo>
                  <a:pt x="37" y="13"/>
                </a:moveTo>
                <a:cubicBezTo>
                  <a:pt x="27" y="8"/>
                  <a:pt x="17" y="4"/>
                  <a:pt x="6" y="0"/>
                </a:cubicBezTo>
                <a:cubicBezTo>
                  <a:pt x="-8" y="117"/>
                  <a:pt x="0" y="255"/>
                  <a:pt x="68" y="502"/>
                </a:cubicBezTo>
                <a:cubicBezTo>
                  <a:pt x="80" y="517"/>
                  <a:pt x="93" y="531"/>
                  <a:pt x="105" y="546"/>
                </a:cubicBezTo>
                <a:cubicBezTo>
                  <a:pt x="33" y="264"/>
                  <a:pt x="25" y="127"/>
                  <a:pt x="37" y="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4425120" y="8844480"/>
            <a:ext cx="64080" cy="196920"/>
          </a:xfrm>
          <a:custGeom>
            <a:avLst/>
            <a:gdLst/>
            <a:ahLst/>
            <a:rect l="0" t="0" r="r" b="b"/>
            <a:pathLst>
              <a:path w="178" h="547">
                <a:moveTo>
                  <a:pt x="117" y="45"/>
                </a:moveTo>
                <a:cubicBezTo>
                  <a:pt x="76" y="25"/>
                  <a:pt x="24" y="-15"/>
                  <a:pt x="7" y="6"/>
                </a:cubicBezTo>
                <a:cubicBezTo>
                  <a:pt x="-9" y="128"/>
                  <a:pt x="0" y="263"/>
                  <a:pt x="54" y="379"/>
                </a:cubicBezTo>
                <a:cubicBezTo>
                  <a:pt x="57" y="379"/>
                  <a:pt x="125" y="483"/>
                  <a:pt x="178" y="547"/>
                </a:cubicBezTo>
                <a:cubicBezTo>
                  <a:pt x="111" y="300"/>
                  <a:pt x="103" y="162"/>
                  <a:pt x="117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4523040" y="9079920"/>
            <a:ext cx="37440" cy="38880"/>
          </a:xfrm>
          <a:custGeom>
            <a:avLst/>
            <a:gdLst/>
            <a:ahLst/>
            <a:rect l="0" t="0" r="r" b="b"/>
            <a:pathLst>
              <a:path w="104" h="108">
                <a:moveTo>
                  <a:pt x="102" y="79"/>
                </a:moveTo>
                <a:cubicBezTo>
                  <a:pt x="88" y="85"/>
                  <a:pt x="48" y="50"/>
                  <a:pt x="0" y="0"/>
                </a:cubicBezTo>
                <a:cubicBezTo>
                  <a:pt x="4" y="14"/>
                  <a:pt x="4" y="22"/>
                  <a:pt x="1" y="27"/>
                </a:cubicBezTo>
                <a:cubicBezTo>
                  <a:pt x="48" y="78"/>
                  <a:pt x="87" y="114"/>
                  <a:pt x="100" y="107"/>
                </a:cubicBezTo>
                <a:cubicBezTo>
                  <a:pt x="105" y="104"/>
                  <a:pt x="106" y="96"/>
                  <a:pt x="102" y="7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4516200" y="9072360"/>
            <a:ext cx="8280" cy="17640"/>
          </a:xfrm>
          <a:custGeom>
            <a:avLst/>
            <a:gdLst/>
            <a:ahLst/>
            <a:rect l="0" t="0" r="r" b="b"/>
            <a:pathLst>
              <a:path w="23" h="49">
                <a:moveTo>
                  <a:pt x="20" y="22"/>
                </a:moveTo>
                <a:cubicBezTo>
                  <a:pt x="14" y="14"/>
                  <a:pt x="8" y="7"/>
                  <a:pt x="0" y="0"/>
                </a:cubicBezTo>
                <a:cubicBezTo>
                  <a:pt x="5" y="14"/>
                  <a:pt x="5" y="23"/>
                  <a:pt x="1" y="28"/>
                </a:cubicBezTo>
                <a:cubicBezTo>
                  <a:pt x="9" y="35"/>
                  <a:pt x="15" y="42"/>
                  <a:pt x="21" y="49"/>
                </a:cubicBezTo>
                <a:cubicBezTo>
                  <a:pt x="24" y="44"/>
                  <a:pt x="24" y="36"/>
                  <a:pt x="20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4513320" y="9069120"/>
            <a:ext cx="4320" cy="13320"/>
          </a:xfrm>
          <a:custGeom>
            <a:avLst/>
            <a:gdLst/>
            <a:ahLst/>
            <a:rect l="0" t="0" r="r" b="b"/>
            <a:pathLst>
              <a:path w="12" h="37">
                <a:moveTo>
                  <a:pt x="9" y="9"/>
                </a:moveTo>
                <a:cubicBezTo>
                  <a:pt x="6" y="6"/>
                  <a:pt x="3" y="3"/>
                  <a:pt x="0" y="0"/>
                </a:cubicBezTo>
                <a:cubicBezTo>
                  <a:pt x="4" y="14"/>
                  <a:pt x="4" y="22"/>
                  <a:pt x="2" y="28"/>
                </a:cubicBezTo>
                <a:cubicBezTo>
                  <a:pt x="4" y="31"/>
                  <a:pt x="7" y="34"/>
                  <a:pt x="10" y="37"/>
                </a:cubicBezTo>
                <a:cubicBezTo>
                  <a:pt x="13" y="32"/>
                  <a:pt x="13" y="23"/>
                  <a:pt x="9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4503960" y="9058680"/>
            <a:ext cx="10800" cy="20520"/>
          </a:xfrm>
          <a:custGeom>
            <a:avLst/>
            <a:gdLst/>
            <a:ahLst/>
            <a:rect l="0" t="0" r="r" b="b"/>
            <a:pathLst>
              <a:path w="30" h="57">
                <a:moveTo>
                  <a:pt x="27" y="29"/>
                </a:moveTo>
                <a:cubicBezTo>
                  <a:pt x="19" y="20"/>
                  <a:pt x="10" y="10"/>
                  <a:pt x="0" y="0"/>
                </a:cubicBezTo>
                <a:cubicBezTo>
                  <a:pt x="4" y="13"/>
                  <a:pt x="5" y="21"/>
                  <a:pt x="2" y="26"/>
                </a:cubicBezTo>
                <a:cubicBezTo>
                  <a:pt x="12" y="36"/>
                  <a:pt x="20" y="46"/>
                  <a:pt x="29" y="57"/>
                </a:cubicBezTo>
                <a:cubicBezTo>
                  <a:pt x="31" y="51"/>
                  <a:pt x="31" y="43"/>
                  <a:pt x="27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4502160" y="9056880"/>
            <a:ext cx="3240" cy="11520"/>
          </a:xfrm>
          <a:custGeom>
            <a:avLst/>
            <a:gdLst/>
            <a:ahLst/>
            <a:rect l="0" t="0" r="r" b="b"/>
            <a:pathLst>
              <a:path w="9" h="32">
                <a:moveTo>
                  <a:pt x="6" y="5"/>
                </a:moveTo>
                <a:cubicBezTo>
                  <a:pt x="4" y="3"/>
                  <a:pt x="3" y="1"/>
                  <a:pt x="0" y="0"/>
                </a:cubicBezTo>
                <a:cubicBezTo>
                  <a:pt x="4" y="12"/>
                  <a:pt x="5" y="20"/>
                  <a:pt x="4" y="25"/>
                </a:cubicBezTo>
                <a:cubicBezTo>
                  <a:pt x="5" y="27"/>
                  <a:pt x="7" y="29"/>
                  <a:pt x="8" y="32"/>
                </a:cubicBezTo>
                <a:cubicBezTo>
                  <a:pt x="10" y="26"/>
                  <a:pt x="9" y="18"/>
                  <a:pt x="6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4488840" y="9041040"/>
            <a:ext cx="14760" cy="25200"/>
          </a:xfrm>
          <a:custGeom>
            <a:avLst/>
            <a:gdLst/>
            <a:ahLst/>
            <a:rect l="0" t="0" r="r" b="b"/>
            <a:pathLst>
              <a:path w="41" h="70">
                <a:moveTo>
                  <a:pt x="38" y="45"/>
                </a:moveTo>
                <a:cubicBezTo>
                  <a:pt x="25" y="30"/>
                  <a:pt x="12" y="16"/>
                  <a:pt x="0" y="0"/>
                </a:cubicBezTo>
                <a:cubicBezTo>
                  <a:pt x="3" y="11"/>
                  <a:pt x="5" y="20"/>
                  <a:pt x="4" y="26"/>
                </a:cubicBezTo>
                <a:cubicBezTo>
                  <a:pt x="16" y="41"/>
                  <a:pt x="28" y="56"/>
                  <a:pt x="41" y="70"/>
                </a:cubicBezTo>
                <a:cubicBezTo>
                  <a:pt x="42" y="65"/>
                  <a:pt x="41" y="57"/>
                  <a:pt x="38" y="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4444200" y="8980560"/>
            <a:ext cx="46440" cy="69840"/>
          </a:xfrm>
          <a:custGeom>
            <a:avLst/>
            <a:gdLst/>
            <a:ahLst/>
            <a:rect l="0" t="0" r="r" b="b"/>
            <a:pathLst>
              <a:path w="129" h="194">
                <a:moveTo>
                  <a:pt x="125" y="169"/>
                </a:moveTo>
                <a:cubicBezTo>
                  <a:pt x="72" y="104"/>
                  <a:pt x="3" y="0"/>
                  <a:pt x="0" y="0"/>
                </a:cubicBezTo>
                <a:cubicBezTo>
                  <a:pt x="3" y="6"/>
                  <a:pt x="6" y="13"/>
                  <a:pt x="10" y="19"/>
                </a:cubicBezTo>
                <a:cubicBezTo>
                  <a:pt x="10" y="20"/>
                  <a:pt x="78" y="128"/>
                  <a:pt x="129" y="194"/>
                </a:cubicBezTo>
                <a:cubicBezTo>
                  <a:pt x="130" y="188"/>
                  <a:pt x="128" y="180"/>
                  <a:pt x="125" y="16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4395960" y="8644320"/>
            <a:ext cx="187920" cy="458640"/>
          </a:xfrm>
          <a:custGeom>
            <a:avLst/>
            <a:gdLst/>
            <a:ahLst/>
            <a:rect l="0" t="0" r="r" b="b"/>
            <a:pathLst>
              <a:path w="522" h="1274">
                <a:moveTo>
                  <a:pt x="520" y="44"/>
                </a:moveTo>
                <a:cubicBezTo>
                  <a:pt x="527" y="11"/>
                  <a:pt x="515" y="-2"/>
                  <a:pt x="491" y="0"/>
                </a:cubicBezTo>
                <a:cubicBezTo>
                  <a:pt x="486" y="1"/>
                  <a:pt x="481" y="2"/>
                  <a:pt x="475" y="3"/>
                </a:cubicBezTo>
                <a:cubicBezTo>
                  <a:pt x="468" y="5"/>
                  <a:pt x="460" y="8"/>
                  <a:pt x="452" y="12"/>
                </a:cubicBezTo>
                <a:cubicBezTo>
                  <a:pt x="420" y="26"/>
                  <a:pt x="379" y="53"/>
                  <a:pt x="335" y="87"/>
                </a:cubicBezTo>
                <a:cubicBezTo>
                  <a:pt x="224" y="175"/>
                  <a:pt x="95" y="312"/>
                  <a:pt x="41" y="428"/>
                </a:cubicBezTo>
                <a:cubicBezTo>
                  <a:pt x="32" y="448"/>
                  <a:pt x="25" y="468"/>
                  <a:pt x="21" y="486"/>
                </a:cubicBezTo>
                <a:cubicBezTo>
                  <a:pt x="-9" y="614"/>
                  <a:pt x="-10" y="757"/>
                  <a:pt x="41" y="883"/>
                </a:cubicBezTo>
                <a:cubicBezTo>
                  <a:pt x="42" y="884"/>
                  <a:pt x="42" y="885"/>
                  <a:pt x="43" y="886"/>
                </a:cubicBezTo>
                <a:cubicBezTo>
                  <a:pt x="59" y="926"/>
                  <a:pt x="99" y="996"/>
                  <a:pt x="145" y="1067"/>
                </a:cubicBezTo>
                <a:cubicBezTo>
                  <a:pt x="157" y="1085"/>
                  <a:pt x="169" y="1103"/>
                  <a:pt x="181" y="1121"/>
                </a:cubicBezTo>
                <a:cubicBezTo>
                  <a:pt x="191" y="1135"/>
                  <a:pt x="201" y="1149"/>
                  <a:pt x="210" y="1163"/>
                </a:cubicBezTo>
                <a:cubicBezTo>
                  <a:pt x="259" y="1230"/>
                  <a:pt x="303" y="1280"/>
                  <a:pt x="318" y="1273"/>
                </a:cubicBezTo>
                <a:cubicBezTo>
                  <a:pt x="323" y="1271"/>
                  <a:pt x="325" y="1263"/>
                  <a:pt x="322" y="1246"/>
                </a:cubicBezTo>
                <a:cubicBezTo>
                  <a:pt x="247" y="721"/>
                  <a:pt x="262" y="669"/>
                  <a:pt x="280" y="555"/>
                </a:cubicBezTo>
                <a:cubicBezTo>
                  <a:pt x="304" y="405"/>
                  <a:pt x="409" y="307"/>
                  <a:pt x="505" y="89"/>
                </a:cubicBezTo>
                <a:cubicBezTo>
                  <a:pt x="513" y="71"/>
                  <a:pt x="518" y="56"/>
                  <a:pt x="520" y="44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3822120" y="8912880"/>
            <a:ext cx="31680" cy="17640"/>
          </a:xfrm>
          <a:custGeom>
            <a:avLst/>
            <a:gdLst/>
            <a:ahLst/>
            <a:rect l="0" t="0" r="r" b="b"/>
            <a:pathLst>
              <a:path w="88" h="49">
                <a:moveTo>
                  <a:pt x="48" y="49"/>
                </a:moveTo>
                <a:cubicBezTo>
                  <a:pt x="82" y="51"/>
                  <a:pt x="93" y="37"/>
                  <a:pt x="86" y="13"/>
                </a:cubicBezTo>
                <a:cubicBezTo>
                  <a:pt x="74" y="10"/>
                  <a:pt x="60" y="6"/>
                  <a:pt x="43" y="0"/>
                </a:cubicBezTo>
                <a:cubicBezTo>
                  <a:pt x="47" y="25"/>
                  <a:pt x="33" y="42"/>
                  <a:pt x="0" y="41"/>
                </a:cubicBezTo>
                <a:cubicBezTo>
                  <a:pt x="19" y="46"/>
                  <a:pt x="34" y="49"/>
                  <a:pt x="48" y="4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3836520" y="8909280"/>
            <a:ext cx="16560" cy="8640"/>
          </a:xfrm>
          <a:custGeom>
            <a:avLst/>
            <a:gdLst/>
            <a:ahLst/>
            <a:rect l="0" t="0" r="r" b="b"/>
            <a:pathLst>
              <a:path w="46" h="24">
                <a:moveTo>
                  <a:pt x="46" y="24"/>
                </a:moveTo>
                <a:cubicBezTo>
                  <a:pt x="46" y="21"/>
                  <a:pt x="45" y="18"/>
                  <a:pt x="43" y="15"/>
                </a:cubicBezTo>
                <a:cubicBezTo>
                  <a:pt x="30" y="10"/>
                  <a:pt x="17" y="6"/>
                  <a:pt x="0" y="0"/>
                </a:cubicBezTo>
                <a:cubicBezTo>
                  <a:pt x="1" y="4"/>
                  <a:pt x="2" y="7"/>
                  <a:pt x="2" y="10"/>
                </a:cubicBezTo>
                <a:cubicBezTo>
                  <a:pt x="19" y="17"/>
                  <a:pt x="34" y="21"/>
                  <a:pt x="46" y="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3835800" y="8907120"/>
            <a:ext cx="16200" cy="7560"/>
          </a:xfrm>
          <a:custGeom>
            <a:avLst/>
            <a:gdLst/>
            <a:ahLst/>
            <a:rect l="0" t="0" r="r" b="b"/>
            <a:pathLst>
              <a:path w="45" h="21">
                <a:moveTo>
                  <a:pt x="45" y="21"/>
                </a:moveTo>
                <a:cubicBezTo>
                  <a:pt x="44" y="19"/>
                  <a:pt x="44" y="17"/>
                  <a:pt x="43" y="14"/>
                </a:cubicBezTo>
                <a:cubicBezTo>
                  <a:pt x="31" y="11"/>
                  <a:pt x="17" y="7"/>
                  <a:pt x="0" y="0"/>
                </a:cubicBezTo>
                <a:cubicBezTo>
                  <a:pt x="1" y="2"/>
                  <a:pt x="2" y="4"/>
                  <a:pt x="2" y="7"/>
                </a:cubicBezTo>
                <a:cubicBezTo>
                  <a:pt x="20" y="13"/>
                  <a:pt x="33" y="17"/>
                  <a:pt x="45" y="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3832920" y="8900280"/>
            <a:ext cx="18360" cy="11880"/>
          </a:xfrm>
          <a:custGeom>
            <a:avLst/>
            <a:gdLst/>
            <a:ahLst/>
            <a:rect l="0" t="0" r="r" b="b"/>
            <a:pathLst>
              <a:path w="51" h="33">
                <a:moveTo>
                  <a:pt x="51" y="33"/>
                </a:moveTo>
                <a:cubicBezTo>
                  <a:pt x="48" y="27"/>
                  <a:pt x="45" y="21"/>
                  <a:pt x="41" y="15"/>
                </a:cubicBezTo>
                <a:cubicBezTo>
                  <a:pt x="30" y="11"/>
                  <a:pt x="17" y="6"/>
                  <a:pt x="0" y="0"/>
                </a:cubicBezTo>
                <a:cubicBezTo>
                  <a:pt x="4" y="7"/>
                  <a:pt x="6" y="13"/>
                  <a:pt x="8" y="19"/>
                </a:cubicBezTo>
                <a:cubicBezTo>
                  <a:pt x="25" y="25"/>
                  <a:pt x="39" y="30"/>
                  <a:pt x="51" y="3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3832560" y="8899200"/>
            <a:ext cx="15120" cy="6840"/>
          </a:xfrm>
          <a:custGeom>
            <a:avLst/>
            <a:gdLst/>
            <a:ahLst/>
            <a:rect l="0" t="0" r="r" b="b"/>
            <a:pathLst>
              <a:path w="42" h="19">
                <a:moveTo>
                  <a:pt x="42" y="19"/>
                </a:moveTo>
                <a:cubicBezTo>
                  <a:pt x="41" y="18"/>
                  <a:pt x="40" y="17"/>
                  <a:pt x="40" y="15"/>
                </a:cubicBezTo>
                <a:cubicBezTo>
                  <a:pt x="27" y="12"/>
                  <a:pt x="14" y="7"/>
                  <a:pt x="0" y="0"/>
                </a:cubicBezTo>
                <a:cubicBezTo>
                  <a:pt x="0" y="1"/>
                  <a:pt x="1" y="2"/>
                  <a:pt x="1" y="4"/>
                </a:cubicBezTo>
                <a:cubicBezTo>
                  <a:pt x="17" y="10"/>
                  <a:pt x="30" y="15"/>
                  <a:pt x="42" y="1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3828240" y="8891280"/>
            <a:ext cx="18720" cy="13320"/>
          </a:xfrm>
          <a:custGeom>
            <a:avLst/>
            <a:gdLst/>
            <a:ahLst/>
            <a:rect l="0" t="0" r="r" b="b"/>
            <a:pathLst>
              <a:path w="52" h="37">
                <a:moveTo>
                  <a:pt x="52" y="37"/>
                </a:moveTo>
                <a:cubicBezTo>
                  <a:pt x="47" y="31"/>
                  <a:pt x="43" y="25"/>
                  <a:pt x="36" y="18"/>
                </a:cubicBezTo>
                <a:cubicBezTo>
                  <a:pt x="26" y="12"/>
                  <a:pt x="14" y="7"/>
                  <a:pt x="0" y="0"/>
                </a:cubicBezTo>
                <a:cubicBezTo>
                  <a:pt x="5" y="8"/>
                  <a:pt x="8" y="15"/>
                  <a:pt x="12" y="23"/>
                </a:cubicBezTo>
                <a:cubicBezTo>
                  <a:pt x="26" y="29"/>
                  <a:pt x="39" y="34"/>
                  <a:pt x="52" y="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3804480" y="8859600"/>
            <a:ext cx="37080" cy="38160"/>
          </a:xfrm>
          <a:custGeom>
            <a:avLst/>
            <a:gdLst/>
            <a:ahLst/>
            <a:rect l="0" t="0" r="r" b="b"/>
            <a:pathLst>
              <a:path w="103" h="106">
                <a:moveTo>
                  <a:pt x="103" y="106"/>
                </a:moveTo>
                <a:cubicBezTo>
                  <a:pt x="83" y="79"/>
                  <a:pt x="56" y="51"/>
                  <a:pt x="24" y="21"/>
                </a:cubicBezTo>
                <a:cubicBezTo>
                  <a:pt x="16" y="14"/>
                  <a:pt x="8" y="7"/>
                  <a:pt x="0" y="0"/>
                </a:cubicBezTo>
                <a:cubicBezTo>
                  <a:pt x="30" y="29"/>
                  <a:pt x="51" y="61"/>
                  <a:pt x="66" y="88"/>
                </a:cubicBezTo>
                <a:cubicBezTo>
                  <a:pt x="80" y="96"/>
                  <a:pt x="93" y="101"/>
                  <a:pt x="103" y="10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3644280" y="8851320"/>
            <a:ext cx="193680" cy="76320"/>
          </a:xfrm>
          <a:custGeom>
            <a:avLst/>
            <a:gdLst/>
            <a:ahLst/>
            <a:rect l="0" t="0" r="r" b="b"/>
            <a:pathLst>
              <a:path w="538" h="212">
                <a:moveTo>
                  <a:pt x="495" y="212"/>
                </a:moveTo>
                <a:cubicBezTo>
                  <a:pt x="528" y="213"/>
                  <a:pt x="541" y="196"/>
                  <a:pt x="537" y="171"/>
                </a:cubicBezTo>
                <a:cubicBezTo>
                  <a:pt x="337" y="103"/>
                  <a:pt x="208" y="14"/>
                  <a:pt x="58" y="0"/>
                </a:cubicBezTo>
                <a:cubicBezTo>
                  <a:pt x="39" y="34"/>
                  <a:pt x="17" y="60"/>
                  <a:pt x="0" y="64"/>
                </a:cubicBezTo>
                <a:cubicBezTo>
                  <a:pt x="152" y="64"/>
                  <a:pt x="264" y="152"/>
                  <a:pt x="495" y="2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3665160" y="8846280"/>
            <a:ext cx="172440" cy="66960"/>
          </a:xfrm>
          <a:custGeom>
            <a:avLst/>
            <a:gdLst/>
            <a:ahLst/>
            <a:rect l="0" t="0" r="r" b="b"/>
            <a:pathLst>
              <a:path w="479" h="186">
                <a:moveTo>
                  <a:pt x="479" y="186"/>
                </a:moveTo>
                <a:cubicBezTo>
                  <a:pt x="479" y="183"/>
                  <a:pt x="478" y="180"/>
                  <a:pt x="477" y="176"/>
                </a:cubicBezTo>
                <a:cubicBezTo>
                  <a:pt x="283" y="105"/>
                  <a:pt x="156" y="16"/>
                  <a:pt x="8" y="0"/>
                </a:cubicBezTo>
                <a:cubicBezTo>
                  <a:pt x="5" y="4"/>
                  <a:pt x="3" y="9"/>
                  <a:pt x="0" y="14"/>
                </a:cubicBezTo>
                <a:cubicBezTo>
                  <a:pt x="151" y="28"/>
                  <a:pt x="279" y="117"/>
                  <a:pt x="479" y="18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3668040" y="8843760"/>
            <a:ext cx="168840" cy="65880"/>
          </a:xfrm>
          <a:custGeom>
            <a:avLst/>
            <a:gdLst/>
            <a:ahLst/>
            <a:rect l="0" t="0" r="r" b="b"/>
            <a:pathLst>
              <a:path w="469" h="183">
                <a:moveTo>
                  <a:pt x="469" y="183"/>
                </a:moveTo>
                <a:cubicBezTo>
                  <a:pt x="469" y="181"/>
                  <a:pt x="468" y="179"/>
                  <a:pt x="467" y="177"/>
                </a:cubicBezTo>
                <a:cubicBezTo>
                  <a:pt x="276" y="107"/>
                  <a:pt x="148" y="17"/>
                  <a:pt x="2" y="0"/>
                </a:cubicBezTo>
                <a:cubicBezTo>
                  <a:pt x="1" y="2"/>
                  <a:pt x="1" y="4"/>
                  <a:pt x="0" y="7"/>
                </a:cubicBezTo>
                <a:cubicBezTo>
                  <a:pt x="147" y="23"/>
                  <a:pt x="274" y="113"/>
                  <a:pt x="469" y="18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3668760" y="8835840"/>
            <a:ext cx="167400" cy="71640"/>
          </a:xfrm>
          <a:custGeom>
            <a:avLst/>
            <a:gdLst/>
            <a:ahLst/>
            <a:rect l="0" t="0" r="r" b="b"/>
            <a:pathLst>
              <a:path w="465" h="199">
                <a:moveTo>
                  <a:pt x="465" y="199"/>
                </a:moveTo>
                <a:cubicBezTo>
                  <a:pt x="463" y="193"/>
                  <a:pt x="461" y="187"/>
                  <a:pt x="457" y="179"/>
                </a:cubicBezTo>
                <a:cubicBezTo>
                  <a:pt x="278" y="108"/>
                  <a:pt x="150" y="20"/>
                  <a:pt x="8" y="0"/>
                </a:cubicBezTo>
                <a:cubicBezTo>
                  <a:pt x="6" y="7"/>
                  <a:pt x="3" y="15"/>
                  <a:pt x="0" y="22"/>
                </a:cubicBezTo>
                <a:cubicBezTo>
                  <a:pt x="146" y="39"/>
                  <a:pt x="275" y="128"/>
                  <a:pt x="465" y="19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3671640" y="8834400"/>
            <a:ext cx="161640" cy="66240"/>
          </a:xfrm>
          <a:custGeom>
            <a:avLst/>
            <a:gdLst/>
            <a:ahLst/>
            <a:rect l="0" t="0" r="r" b="b"/>
            <a:pathLst>
              <a:path w="449" h="184">
                <a:moveTo>
                  <a:pt x="449" y="184"/>
                </a:moveTo>
                <a:cubicBezTo>
                  <a:pt x="449" y="183"/>
                  <a:pt x="448" y="182"/>
                  <a:pt x="448" y="181"/>
                </a:cubicBezTo>
                <a:cubicBezTo>
                  <a:pt x="270" y="109"/>
                  <a:pt x="143" y="20"/>
                  <a:pt x="2" y="0"/>
                </a:cubicBezTo>
                <a:cubicBezTo>
                  <a:pt x="1" y="1"/>
                  <a:pt x="1" y="3"/>
                  <a:pt x="0" y="4"/>
                </a:cubicBezTo>
                <a:cubicBezTo>
                  <a:pt x="142" y="24"/>
                  <a:pt x="269" y="113"/>
                  <a:pt x="449" y="18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3672360" y="8824320"/>
            <a:ext cx="160560" cy="75240"/>
          </a:xfrm>
          <a:custGeom>
            <a:avLst/>
            <a:gdLst/>
            <a:ahLst/>
            <a:rect l="0" t="0" r="r" b="b"/>
            <a:pathLst>
              <a:path w="446" h="209">
                <a:moveTo>
                  <a:pt x="446" y="209"/>
                </a:moveTo>
                <a:cubicBezTo>
                  <a:pt x="442" y="202"/>
                  <a:pt x="439" y="195"/>
                  <a:pt x="434" y="187"/>
                </a:cubicBezTo>
                <a:cubicBezTo>
                  <a:pt x="275" y="113"/>
                  <a:pt x="147" y="26"/>
                  <a:pt x="12" y="0"/>
                </a:cubicBezTo>
                <a:cubicBezTo>
                  <a:pt x="8" y="9"/>
                  <a:pt x="4" y="20"/>
                  <a:pt x="0" y="29"/>
                </a:cubicBezTo>
                <a:cubicBezTo>
                  <a:pt x="141" y="49"/>
                  <a:pt x="269" y="137"/>
                  <a:pt x="446" y="20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676680" y="8787240"/>
            <a:ext cx="151920" cy="104400"/>
          </a:xfrm>
          <a:custGeom>
            <a:avLst/>
            <a:gdLst/>
            <a:ahLst/>
            <a:rect l="0" t="0" r="r" b="b"/>
            <a:pathLst>
              <a:path w="422" h="290">
                <a:moveTo>
                  <a:pt x="422" y="290"/>
                </a:moveTo>
                <a:cubicBezTo>
                  <a:pt x="407" y="263"/>
                  <a:pt x="386" y="231"/>
                  <a:pt x="356" y="202"/>
                </a:cubicBezTo>
                <a:cubicBezTo>
                  <a:pt x="265" y="122"/>
                  <a:pt x="142" y="40"/>
                  <a:pt x="35" y="0"/>
                </a:cubicBezTo>
                <a:cubicBezTo>
                  <a:pt x="51" y="17"/>
                  <a:pt x="19" y="66"/>
                  <a:pt x="0" y="104"/>
                </a:cubicBezTo>
                <a:cubicBezTo>
                  <a:pt x="136" y="129"/>
                  <a:pt x="263" y="216"/>
                  <a:pt x="422" y="29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3633120" y="8849520"/>
            <a:ext cx="32400" cy="25200"/>
          </a:xfrm>
          <a:custGeom>
            <a:avLst/>
            <a:gdLst/>
            <a:ahLst/>
            <a:rect l="0" t="0" r="r" b="b"/>
            <a:pathLst>
              <a:path w="90" h="70">
                <a:moveTo>
                  <a:pt x="31" y="70"/>
                </a:moveTo>
                <a:cubicBezTo>
                  <a:pt x="48" y="66"/>
                  <a:pt x="70" y="40"/>
                  <a:pt x="90" y="5"/>
                </a:cubicBezTo>
                <a:cubicBezTo>
                  <a:pt x="77" y="3"/>
                  <a:pt x="64" y="1"/>
                  <a:pt x="52" y="0"/>
                </a:cubicBezTo>
                <a:cubicBezTo>
                  <a:pt x="33" y="37"/>
                  <a:pt x="13" y="65"/>
                  <a:pt x="0" y="70"/>
                </a:cubicBezTo>
                <a:cubicBezTo>
                  <a:pt x="10" y="70"/>
                  <a:pt x="21" y="70"/>
                  <a:pt x="31" y="7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3651840" y="8844120"/>
            <a:ext cx="16560" cy="7560"/>
          </a:xfrm>
          <a:custGeom>
            <a:avLst/>
            <a:gdLst/>
            <a:ahLst/>
            <a:rect l="0" t="0" r="r" b="b"/>
            <a:pathLst>
              <a:path w="46" h="21">
                <a:moveTo>
                  <a:pt x="38" y="21"/>
                </a:moveTo>
                <a:cubicBezTo>
                  <a:pt x="41" y="16"/>
                  <a:pt x="43" y="11"/>
                  <a:pt x="46" y="6"/>
                </a:cubicBezTo>
                <a:cubicBezTo>
                  <a:pt x="33" y="4"/>
                  <a:pt x="20" y="2"/>
                  <a:pt x="8" y="0"/>
                </a:cubicBezTo>
                <a:cubicBezTo>
                  <a:pt x="6" y="5"/>
                  <a:pt x="2" y="11"/>
                  <a:pt x="0" y="16"/>
                </a:cubicBezTo>
                <a:cubicBezTo>
                  <a:pt x="13" y="17"/>
                  <a:pt x="25" y="19"/>
                  <a:pt x="38" y="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3654360" y="8841600"/>
            <a:ext cx="14760" cy="5040"/>
          </a:xfrm>
          <a:custGeom>
            <a:avLst/>
            <a:gdLst/>
            <a:ahLst/>
            <a:rect l="0" t="0" r="r" b="b"/>
            <a:pathLst>
              <a:path w="41" h="14">
                <a:moveTo>
                  <a:pt x="39" y="14"/>
                </a:moveTo>
                <a:cubicBezTo>
                  <a:pt x="40" y="11"/>
                  <a:pt x="40" y="8"/>
                  <a:pt x="41" y="6"/>
                </a:cubicBezTo>
                <a:cubicBezTo>
                  <a:pt x="28" y="4"/>
                  <a:pt x="16" y="2"/>
                  <a:pt x="3" y="0"/>
                </a:cubicBezTo>
                <a:cubicBezTo>
                  <a:pt x="2" y="3"/>
                  <a:pt x="1" y="5"/>
                  <a:pt x="0" y="7"/>
                </a:cubicBezTo>
                <a:cubicBezTo>
                  <a:pt x="13" y="9"/>
                  <a:pt x="26" y="12"/>
                  <a:pt x="39" y="1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3655440" y="8833680"/>
            <a:ext cx="16560" cy="10440"/>
          </a:xfrm>
          <a:custGeom>
            <a:avLst/>
            <a:gdLst/>
            <a:ahLst/>
            <a:rect l="0" t="0" r="r" b="b"/>
            <a:pathLst>
              <a:path w="46" h="29">
                <a:moveTo>
                  <a:pt x="37" y="29"/>
                </a:moveTo>
                <a:cubicBezTo>
                  <a:pt x="41" y="22"/>
                  <a:pt x="44" y="14"/>
                  <a:pt x="46" y="7"/>
                </a:cubicBezTo>
                <a:cubicBezTo>
                  <a:pt x="32" y="5"/>
                  <a:pt x="20" y="1"/>
                  <a:pt x="8" y="0"/>
                </a:cubicBezTo>
                <a:cubicBezTo>
                  <a:pt x="5" y="8"/>
                  <a:pt x="3" y="16"/>
                  <a:pt x="0" y="23"/>
                </a:cubicBezTo>
                <a:cubicBezTo>
                  <a:pt x="12" y="25"/>
                  <a:pt x="24" y="27"/>
                  <a:pt x="37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3658320" y="8831880"/>
            <a:ext cx="14400" cy="4320"/>
          </a:xfrm>
          <a:custGeom>
            <a:avLst/>
            <a:gdLst/>
            <a:ahLst/>
            <a:rect l="0" t="0" r="r" b="b"/>
            <a:pathLst>
              <a:path w="40" h="12">
                <a:moveTo>
                  <a:pt x="38" y="12"/>
                </a:moveTo>
                <a:cubicBezTo>
                  <a:pt x="39" y="11"/>
                  <a:pt x="39" y="9"/>
                  <a:pt x="40" y="8"/>
                </a:cubicBezTo>
                <a:cubicBezTo>
                  <a:pt x="26" y="5"/>
                  <a:pt x="13" y="3"/>
                  <a:pt x="1" y="0"/>
                </a:cubicBezTo>
                <a:cubicBezTo>
                  <a:pt x="0" y="3"/>
                  <a:pt x="0" y="4"/>
                  <a:pt x="0" y="6"/>
                </a:cubicBezTo>
                <a:cubicBezTo>
                  <a:pt x="12" y="7"/>
                  <a:pt x="24" y="10"/>
                  <a:pt x="38" y="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3658680" y="8821440"/>
            <a:ext cx="18360" cy="13320"/>
          </a:xfrm>
          <a:custGeom>
            <a:avLst/>
            <a:gdLst/>
            <a:ahLst/>
            <a:rect l="0" t="0" r="r" b="b"/>
            <a:pathLst>
              <a:path w="51" h="37">
                <a:moveTo>
                  <a:pt x="39" y="37"/>
                </a:moveTo>
                <a:cubicBezTo>
                  <a:pt x="43" y="28"/>
                  <a:pt x="47" y="18"/>
                  <a:pt x="51" y="8"/>
                </a:cubicBezTo>
                <a:cubicBezTo>
                  <a:pt x="38" y="5"/>
                  <a:pt x="25" y="2"/>
                  <a:pt x="13" y="0"/>
                </a:cubicBezTo>
                <a:cubicBezTo>
                  <a:pt x="8" y="10"/>
                  <a:pt x="4" y="21"/>
                  <a:pt x="0" y="30"/>
                </a:cubicBezTo>
                <a:cubicBezTo>
                  <a:pt x="13" y="32"/>
                  <a:pt x="26" y="34"/>
                  <a:pt x="39" y="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3663000" y="8782560"/>
            <a:ext cx="28080" cy="42120"/>
          </a:xfrm>
          <a:custGeom>
            <a:avLst/>
            <a:gdLst/>
            <a:ahLst/>
            <a:rect l="0" t="0" r="r" b="b"/>
            <a:pathLst>
              <a:path w="78" h="117">
                <a:moveTo>
                  <a:pt x="39" y="117"/>
                </a:moveTo>
                <a:cubicBezTo>
                  <a:pt x="58" y="79"/>
                  <a:pt x="90" y="29"/>
                  <a:pt x="74" y="13"/>
                </a:cubicBezTo>
                <a:cubicBezTo>
                  <a:pt x="61" y="8"/>
                  <a:pt x="49" y="4"/>
                  <a:pt x="36" y="0"/>
                </a:cubicBezTo>
                <a:cubicBezTo>
                  <a:pt x="54" y="16"/>
                  <a:pt x="19" y="68"/>
                  <a:pt x="0" y="109"/>
                </a:cubicBezTo>
                <a:cubicBezTo>
                  <a:pt x="12" y="111"/>
                  <a:pt x="25" y="114"/>
                  <a:pt x="39" y="11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3618720" y="8848080"/>
            <a:ext cx="33480" cy="27000"/>
          </a:xfrm>
          <a:custGeom>
            <a:avLst/>
            <a:gdLst/>
            <a:ahLst/>
            <a:rect l="0" t="0" r="r" b="b"/>
            <a:pathLst>
              <a:path w="93" h="75">
                <a:moveTo>
                  <a:pt x="41" y="74"/>
                </a:moveTo>
                <a:cubicBezTo>
                  <a:pt x="54" y="69"/>
                  <a:pt x="74" y="41"/>
                  <a:pt x="93" y="4"/>
                </a:cubicBezTo>
                <a:cubicBezTo>
                  <a:pt x="75" y="2"/>
                  <a:pt x="58" y="0"/>
                  <a:pt x="40" y="0"/>
                </a:cubicBezTo>
                <a:cubicBezTo>
                  <a:pt x="21" y="39"/>
                  <a:pt x="5" y="69"/>
                  <a:pt x="0" y="75"/>
                </a:cubicBezTo>
                <a:cubicBezTo>
                  <a:pt x="14" y="75"/>
                  <a:pt x="28" y="74"/>
                  <a:pt x="41" y="7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3632760" y="8842680"/>
            <a:ext cx="21960" cy="7200"/>
          </a:xfrm>
          <a:custGeom>
            <a:avLst/>
            <a:gdLst/>
            <a:ahLst/>
            <a:rect l="0" t="0" r="r" b="b"/>
            <a:pathLst>
              <a:path w="61" h="20">
                <a:moveTo>
                  <a:pt x="54" y="20"/>
                </a:moveTo>
                <a:cubicBezTo>
                  <a:pt x="56" y="15"/>
                  <a:pt x="59" y="9"/>
                  <a:pt x="61" y="4"/>
                </a:cubicBezTo>
                <a:cubicBezTo>
                  <a:pt x="43" y="2"/>
                  <a:pt x="25" y="0"/>
                  <a:pt x="8" y="0"/>
                </a:cubicBezTo>
                <a:cubicBezTo>
                  <a:pt x="5" y="5"/>
                  <a:pt x="3" y="10"/>
                  <a:pt x="0" y="16"/>
                </a:cubicBezTo>
                <a:cubicBezTo>
                  <a:pt x="18" y="16"/>
                  <a:pt x="36" y="18"/>
                  <a:pt x="54" y="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3635640" y="8839800"/>
            <a:ext cx="20160" cy="4680"/>
          </a:xfrm>
          <a:custGeom>
            <a:avLst/>
            <a:gdLst/>
            <a:ahLst/>
            <a:rect l="0" t="0" r="r" b="b"/>
            <a:pathLst>
              <a:path w="56" h="13">
                <a:moveTo>
                  <a:pt x="53" y="13"/>
                </a:moveTo>
                <a:cubicBezTo>
                  <a:pt x="54" y="11"/>
                  <a:pt x="55" y="9"/>
                  <a:pt x="56" y="6"/>
                </a:cubicBezTo>
                <a:cubicBezTo>
                  <a:pt x="37" y="3"/>
                  <a:pt x="19" y="1"/>
                  <a:pt x="2" y="0"/>
                </a:cubicBezTo>
                <a:cubicBezTo>
                  <a:pt x="1" y="4"/>
                  <a:pt x="0" y="6"/>
                  <a:pt x="0" y="9"/>
                </a:cubicBezTo>
                <a:cubicBezTo>
                  <a:pt x="17" y="9"/>
                  <a:pt x="34" y="11"/>
                  <a:pt x="53" y="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3636360" y="8831520"/>
            <a:ext cx="22320" cy="10440"/>
          </a:xfrm>
          <a:custGeom>
            <a:avLst/>
            <a:gdLst/>
            <a:ahLst/>
            <a:rect l="0" t="0" r="r" b="b"/>
            <a:pathLst>
              <a:path w="62" h="29">
                <a:moveTo>
                  <a:pt x="53" y="29"/>
                </a:moveTo>
                <a:cubicBezTo>
                  <a:pt x="57" y="22"/>
                  <a:pt x="59" y="14"/>
                  <a:pt x="62" y="6"/>
                </a:cubicBezTo>
                <a:cubicBezTo>
                  <a:pt x="42" y="3"/>
                  <a:pt x="24" y="1"/>
                  <a:pt x="6" y="0"/>
                </a:cubicBezTo>
                <a:cubicBezTo>
                  <a:pt x="4" y="8"/>
                  <a:pt x="2" y="17"/>
                  <a:pt x="0" y="24"/>
                </a:cubicBezTo>
                <a:cubicBezTo>
                  <a:pt x="17" y="25"/>
                  <a:pt x="35" y="27"/>
                  <a:pt x="53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3638520" y="8830080"/>
            <a:ext cx="20520" cy="3960"/>
          </a:xfrm>
          <a:custGeom>
            <a:avLst/>
            <a:gdLst/>
            <a:ahLst/>
            <a:rect l="0" t="0" r="r" b="b"/>
            <a:pathLst>
              <a:path w="57" h="11">
                <a:moveTo>
                  <a:pt x="56" y="11"/>
                </a:moveTo>
                <a:cubicBezTo>
                  <a:pt x="56" y="9"/>
                  <a:pt x="56" y="8"/>
                  <a:pt x="57" y="5"/>
                </a:cubicBezTo>
                <a:cubicBezTo>
                  <a:pt x="37" y="2"/>
                  <a:pt x="19" y="0"/>
                  <a:pt x="1" y="0"/>
                </a:cubicBezTo>
                <a:cubicBezTo>
                  <a:pt x="1" y="1"/>
                  <a:pt x="1" y="3"/>
                  <a:pt x="0" y="4"/>
                </a:cubicBezTo>
                <a:cubicBezTo>
                  <a:pt x="18" y="5"/>
                  <a:pt x="36" y="8"/>
                  <a:pt x="56" y="1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3638880" y="8818920"/>
            <a:ext cx="24480" cy="13320"/>
          </a:xfrm>
          <a:custGeom>
            <a:avLst/>
            <a:gdLst/>
            <a:ahLst/>
            <a:rect l="0" t="0" r="r" b="b"/>
            <a:pathLst>
              <a:path w="68" h="37">
                <a:moveTo>
                  <a:pt x="56" y="37"/>
                </a:moveTo>
                <a:cubicBezTo>
                  <a:pt x="60" y="28"/>
                  <a:pt x="64" y="18"/>
                  <a:pt x="68" y="8"/>
                </a:cubicBezTo>
                <a:cubicBezTo>
                  <a:pt x="49" y="4"/>
                  <a:pt x="30" y="1"/>
                  <a:pt x="11" y="0"/>
                </a:cubicBezTo>
                <a:cubicBezTo>
                  <a:pt x="7" y="11"/>
                  <a:pt x="4" y="21"/>
                  <a:pt x="0" y="32"/>
                </a:cubicBezTo>
                <a:cubicBezTo>
                  <a:pt x="18" y="32"/>
                  <a:pt x="37" y="34"/>
                  <a:pt x="56" y="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3642840" y="8778960"/>
            <a:ext cx="34920" cy="42840"/>
          </a:xfrm>
          <a:custGeom>
            <a:avLst/>
            <a:gdLst/>
            <a:ahLst/>
            <a:rect l="0" t="0" r="r" b="b"/>
            <a:pathLst>
              <a:path w="97" h="119">
                <a:moveTo>
                  <a:pt x="57" y="119"/>
                </a:moveTo>
                <a:cubicBezTo>
                  <a:pt x="76" y="77"/>
                  <a:pt x="111" y="26"/>
                  <a:pt x="92" y="10"/>
                </a:cubicBezTo>
                <a:cubicBezTo>
                  <a:pt x="71" y="4"/>
                  <a:pt x="51" y="1"/>
                  <a:pt x="32" y="0"/>
                </a:cubicBezTo>
                <a:cubicBezTo>
                  <a:pt x="54" y="13"/>
                  <a:pt x="18" y="68"/>
                  <a:pt x="0" y="112"/>
                </a:cubicBezTo>
                <a:cubicBezTo>
                  <a:pt x="19" y="113"/>
                  <a:pt x="38" y="115"/>
                  <a:pt x="57" y="11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3402000" y="8848080"/>
            <a:ext cx="231120" cy="81000"/>
          </a:xfrm>
          <a:custGeom>
            <a:avLst/>
            <a:gdLst/>
            <a:ahLst/>
            <a:rect l="0" t="0" r="r" b="b"/>
            <a:pathLst>
              <a:path w="642" h="225">
                <a:moveTo>
                  <a:pt x="603" y="75"/>
                </a:moveTo>
                <a:cubicBezTo>
                  <a:pt x="608" y="69"/>
                  <a:pt x="624" y="38"/>
                  <a:pt x="642" y="0"/>
                </a:cubicBezTo>
                <a:cubicBezTo>
                  <a:pt x="531" y="-2"/>
                  <a:pt x="395" y="16"/>
                  <a:pt x="73" y="119"/>
                </a:cubicBezTo>
                <a:cubicBezTo>
                  <a:pt x="26" y="169"/>
                  <a:pt x="-5" y="211"/>
                  <a:pt x="1" y="225"/>
                </a:cubicBezTo>
                <a:cubicBezTo>
                  <a:pt x="395" y="102"/>
                  <a:pt x="515" y="79"/>
                  <a:pt x="603" y="7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3428280" y="8842320"/>
            <a:ext cx="207720" cy="48600"/>
          </a:xfrm>
          <a:custGeom>
            <a:avLst/>
            <a:gdLst/>
            <a:ahLst/>
            <a:rect l="0" t="0" r="r" b="b"/>
            <a:pathLst>
              <a:path w="577" h="135">
                <a:moveTo>
                  <a:pt x="569" y="16"/>
                </a:moveTo>
                <a:cubicBezTo>
                  <a:pt x="572" y="11"/>
                  <a:pt x="574" y="6"/>
                  <a:pt x="577" y="1"/>
                </a:cubicBezTo>
                <a:cubicBezTo>
                  <a:pt x="464" y="-3"/>
                  <a:pt x="329" y="15"/>
                  <a:pt x="19" y="114"/>
                </a:cubicBezTo>
                <a:cubicBezTo>
                  <a:pt x="12" y="121"/>
                  <a:pt x="6" y="128"/>
                  <a:pt x="0" y="135"/>
                </a:cubicBezTo>
                <a:cubicBezTo>
                  <a:pt x="322" y="32"/>
                  <a:pt x="457" y="14"/>
                  <a:pt x="569" y="1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3435120" y="8839800"/>
            <a:ext cx="201600" cy="43560"/>
          </a:xfrm>
          <a:custGeom>
            <a:avLst/>
            <a:gdLst/>
            <a:ahLst/>
            <a:rect l="0" t="0" r="r" b="b"/>
            <a:pathLst>
              <a:path w="560" h="121">
                <a:moveTo>
                  <a:pt x="558" y="8"/>
                </a:moveTo>
                <a:cubicBezTo>
                  <a:pt x="558" y="5"/>
                  <a:pt x="559" y="3"/>
                  <a:pt x="560" y="0"/>
                </a:cubicBezTo>
                <a:cubicBezTo>
                  <a:pt x="447" y="-3"/>
                  <a:pt x="312" y="15"/>
                  <a:pt x="8" y="113"/>
                </a:cubicBezTo>
                <a:cubicBezTo>
                  <a:pt x="5" y="116"/>
                  <a:pt x="3" y="119"/>
                  <a:pt x="0" y="121"/>
                </a:cubicBezTo>
                <a:cubicBezTo>
                  <a:pt x="311" y="22"/>
                  <a:pt x="446" y="4"/>
                  <a:pt x="558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3438000" y="8831520"/>
            <a:ext cx="200880" cy="49320"/>
          </a:xfrm>
          <a:custGeom>
            <a:avLst/>
            <a:gdLst/>
            <a:ahLst/>
            <a:rect l="0" t="0" r="r" b="b"/>
            <a:pathLst>
              <a:path w="558" h="137">
                <a:moveTo>
                  <a:pt x="552" y="24"/>
                </a:moveTo>
                <a:cubicBezTo>
                  <a:pt x="554" y="17"/>
                  <a:pt x="556" y="9"/>
                  <a:pt x="558" y="1"/>
                </a:cubicBezTo>
                <a:cubicBezTo>
                  <a:pt x="444" y="-3"/>
                  <a:pt x="309" y="15"/>
                  <a:pt x="27" y="109"/>
                </a:cubicBezTo>
                <a:cubicBezTo>
                  <a:pt x="18" y="118"/>
                  <a:pt x="9" y="128"/>
                  <a:pt x="0" y="137"/>
                </a:cubicBezTo>
                <a:cubicBezTo>
                  <a:pt x="304" y="39"/>
                  <a:pt x="439" y="21"/>
                  <a:pt x="552" y="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3447720" y="8829720"/>
            <a:ext cx="191520" cy="40680"/>
          </a:xfrm>
          <a:custGeom>
            <a:avLst/>
            <a:gdLst/>
            <a:ahLst/>
            <a:rect l="0" t="0" r="r" b="b"/>
            <a:pathLst>
              <a:path w="532" h="113">
                <a:moveTo>
                  <a:pt x="531" y="5"/>
                </a:moveTo>
                <a:cubicBezTo>
                  <a:pt x="532" y="4"/>
                  <a:pt x="532" y="2"/>
                  <a:pt x="532" y="1"/>
                </a:cubicBezTo>
                <a:cubicBezTo>
                  <a:pt x="418" y="-4"/>
                  <a:pt x="282" y="14"/>
                  <a:pt x="6" y="107"/>
                </a:cubicBezTo>
                <a:cubicBezTo>
                  <a:pt x="4" y="109"/>
                  <a:pt x="2" y="111"/>
                  <a:pt x="0" y="113"/>
                </a:cubicBezTo>
                <a:cubicBezTo>
                  <a:pt x="282" y="19"/>
                  <a:pt x="417" y="1"/>
                  <a:pt x="531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3449880" y="8818560"/>
            <a:ext cx="193320" cy="49680"/>
          </a:xfrm>
          <a:custGeom>
            <a:avLst/>
            <a:gdLst/>
            <a:ahLst/>
            <a:rect l="0" t="0" r="r" b="b"/>
            <a:pathLst>
              <a:path w="537" h="138">
                <a:moveTo>
                  <a:pt x="526" y="32"/>
                </a:moveTo>
                <a:cubicBezTo>
                  <a:pt x="530" y="21"/>
                  <a:pt x="533" y="11"/>
                  <a:pt x="537" y="1"/>
                </a:cubicBezTo>
                <a:cubicBezTo>
                  <a:pt x="419" y="-5"/>
                  <a:pt x="282" y="13"/>
                  <a:pt x="40" y="98"/>
                </a:cubicBezTo>
                <a:cubicBezTo>
                  <a:pt x="27" y="112"/>
                  <a:pt x="13" y="125"/>
                  <a:pt x="0" y="138"/>
                </a:cubicBezTo>
                <a:cubicBezTo>
                  <a:pt x="275" y="45"/>
                  <a:pt x="412" y="27"/>
                  <a:pt x="526" y="3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3464280" y="8778240"/>
            <a:ext cx="192600" cy="75600"/>
          </a:xfrm>
          <a:custGeom>
            <a:avLst/>
            <a:gdLst/>
            <a:ahLst/>
            <a:rect l="0" t="0" r="r" b="b"/>
            <a:pathLst>
              <a:path w="535" h="210">
                <a:moveTo>
                  <a:pt x="497" y="113"/>
                </a:moveTo>
                <a:cubicBezTo>
                  <a:pt x="514" y="70"/>
                  <a:pt x="550" y="15"/>
                  <a:pt x="528" y="2"/>
                </a:cubicBezTo>
                <a:cubicBezTo>
                  <a:pt x="405" y="-6"/>
                  <a:pt x="272" y="12"/>
                  <a:pt x="159" y="73"/>
                </a:cubicBezTo>
                <a:cubicBezTo>
                  <a:pt x="159" y="76"/>
                  <a:pt x="61" y="152"/>
                  <a:pt x="0" y="210"/>
                </a:cubicBezTo>
                <a:cubicBezTo>
                  <a:pt x="243" y="125"/>
                  <a:pt x="379" y="107"/>
                  <a:pt x="497" y="1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3392280" y="8890560"/>
            <a:ext cx="36360" cy="39600"/>
          </a:xfrm>
          <a:custGeom>
            <a:avLst/>
            <a:gdLst/>
            <a:ahLst/>
            <a:rect l="0" t="0" r="r" b="b"/>
            <a:pathLst>
              <a:path w="101" h="110">
                <a:moveTo>
                  <a:pt x="29" y="107"/>
                </a:moveTo>
                <a:cubicBezTo>
                  <a:pt x="22" y="92"/>
                  <a:pt x="54" y="50"/>
                  <a:pt x="101" y="0"/>
                </a:cubicBezTo>
                <a:cubicBezTo>
                  <a:pt x="87" y="4"/>
                  <a:pt x="78" y="5"/>
                  <a:pt x="74" y="2"/>
                </a:cubicBezTo>
                <a:cubicBezTo>
                  <a:pt x="25" y="52"/>
                  <a:pt x="-7" y="93"/>
                  <a:pt x="1" y="107"/>
                </a:cubicBezTo>
                <a:cubicBezTo>
                  <a:pt x="4" y="111"/>
                  <a:pt x="12" y="112"/>
                  <a:pt x="29" y="10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3418560" y="8883000"/>
            <a:ext cx="16920" cy="9360"/>
          </a:xfrm>
          <a:custGeom>
            <a:avLst/>
            <a:gdLst/>
            <a:ahLst/>
            <a:rect l="0" t="0" r="r" b="b"/>
            <a:pathLst>
              <a:path w="47" h="26">
                <a:moveTo>
                  <a:pt x="28" y="22"/>
                </a:moveTo>
                <a:cubicBezTo>
                  <a:pt x="34" y="15"/>
                  <a:pt x="40" y="7"/>
                  <a:pt x="47" y="0"/>
                </a:cubicBezTo>
                <a:cubicBezTo>
                  <a:pt x="34" y="5"/>
                  <a:pt x="25" y="5"/>
                  <a:pt x="20" y="3"/>
                </a:cubicBezTo>
                <a:cubicBezTo>
                  <a:pt x="14" y="11"/>
                  <a:pt x="7" y="18"/>
                  <a:pt x="0" y="24"/>
                </a:cubicBezTo>
                <a:cubicBezTo>
                  <a:pt x="5" y="27"/>
                  <a:pt x="14" y="26"/>
                  <a:pt x="28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3425400" y="8880120"/>
            <a:ext cx="12960" cy="4680"/>
          </a:xfrm>
          <a:custGeom>
            <a:avLst/>
            <a:gdLst/>
            <a:ahLst/>
            <a:rect l="0" t="0" r="r" b="b"/>
            <a:pathLst>
              <a:path w="36" h="13">
                <a:moveTo>
                  <a:pt x="28" y="8"/>
                </a:moveTo>
                <a:cubicBezTo>
                  <a:pt x="31" y="6"/>
                  <a:pt x="33" y="3"/>
                  <a:pt x="36" y="0"/>
                </a:cubicBezTo>
                <a:cubicBezTo>
                  <a:pt x="22" y="4"/>
                  <a:pt x="13" y="5"/>
                  <a:pt x="9" y="3"/>
                </a:cubicBezTo>
                <a:cubicBezTo>
                  <a:pt x="6" y="6"/>
                  <a:pt x="3" y="9"/>
                  <a:pt x="0" y="11"/>
                </a:cubicBezTo>
                <a:cubicBezTo>
                  <a:pt x="5" y="14"/>
                  <a:pt x="14" y="14"/>
                  <a:pt x="28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3428640" y="8870040"/>
            <a:ext cx="19440" cy="11880"/>
          </a:xfrm>
          <a:custGeom>
            <a:avLst/>
            <a:gdLst/>
            <a:ahLst/>
            <a:rect l="0" t="0" r="r" b="b"/>
            <a:pathLst>
              <a:path w="54" h="33">
                <a:moveTo>
                  <a:pt x="26" y="29"/>
                </a:moveTo>
                <a:cubicBezTo>
                  <a:pt x="35" y="20"/>
                  <a:pt x="45" y="9"/>
                  <a:pt x="54" y="0"/>
                </a:cubicBezTo>
                <a:cubicBezTo>
                  <a:pt x="41" y="4"/>
                  <a:pt x="33" y="5"/>
                  <a:pt x="28" y="4"/>
                </a:cubicBezTo>
                <a:cubicBezTo>
                  <a:pt x="18" y="13"/>
                  <a:pt x="9" y="23"/>
                  <a:pt x="0" y="32"/>
                </a:cubicBezTo>
                <a:cubicBezTo>
                  <a:pt x="4" y="34"/>
                  <a:pt x="13" y="33"/>
                  <a:pt x="26" y="2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3438720" y="8867880"/>
            <a:ext cx="11520" cy="3960"/>
          </a:xfrm>
          <a:custGeom>
            <a:avLst/>
            <a:gdLst/>
            <a:ahLst/>
            <a:rect l="0" t="0" r="r" b="b"/>
            <a:pathLst>
              <a:path w="32" h="11">
                <a:moveTo>
                  <a:pt x="26" y="7"/>
                </a:moveTo>
                <a:cubicBezTo>
                  <a:pt x="28" y="4"/>
                  <a:pt x="30" y="2"/>
                  <a:pt x="32" y="0"/>
                </a:cubicBezTo>
                <a:cubicBezTo>
                  <a:pt x="20" y="4"/>
                  <a:pt x="11" y="7"/>
                  <a:pt x="6" y="6"/>
                </a:cubicBezTo>
                <a:cubicBezTo>
                  <a:pt x="5" y="7"/>
                  <a:pt x="2" y="9"/>
                  <a:pt x="0" y="11"/>
                </a:cubicBezTo>
                <a:cubicBezTo>
                  <a:pt x="6" y="12"/>
                  <a:pt x="14" y="11"/>
                  <a:pt x="2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3440520" y="8853480"/>
            <a:ext cx="24120" cy="16560"/>
          </a:xfrm>
          <a:custGeom>
            <a:avLst/>
            <a:gdLst/>
            <a:ahLst/>
            <a:rect l="0" t="0" r="r" b="b"/>
            <a:pathLst>
              <a:path w="67" h="46">
                <a:moveTo>
                  <a:pt x="26" y="41"/>
                </a:moveTo>
                <a:cubicBezTo>
                  <a:pt x="39" y="28"/>
                  <a:pt x="54" y="14"/>
                  <a:pt x="67" y="0"/>
                </a:cubicBezTo>
                <a:cubicBezTo>
                  <a:pt x="56" y="4"/>
                  <a:pt x="49" y="6"/>
                  <a:pt x="42" y="6"/>
                </a:cubicBezTo>
                <a:cubicBezTo>
                  <a:pt x="28" y="19"/>
                  <a:pt x="14" y="33"/>
                  <a:pt x="0" y="46"/>
                </a:cubicBezTo>
                <a:cubicBezTo>
                  <a:pt x="5" y="47"/>
                  <a:pt x="14" y="45"/>
                  <a:pt x="26" y="4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3455640" y="8804520"/>
            <a:ext cx="66240" cy="51480"/>
          </a:xfrm>
          <a:custGeom>
            <a:avLst/>
            <a:gdLst/>
            <a:ahLst/>
            <a:rect l="0" t="0" r="r" b="b"/>
            <a:pathLst>
              <a:path w="184" h="143">
                <a:moveTo>
                  <a:pt x="25" y="137"/>
                </a:moveTo>
                <a:cubicBezTo>
                  <a:pt x="86" y="80"/>
                  <a:pt x="184" y="3"/>
                  <a:pt x="184" y="0"/>
                </a:cubicBezTo>
                <a:cubicBezTo>
                  <a:pt x="178" y="3"/>
                  <a:pt x="172" y="8"/>
                  <a:pt x="166" y="12"/>
                </a:cubicBezTo>
                <a:cubicBezTo>
                  <a:pt x="165" y="12"/>
                  <a:pt x="63" y="87"/>
                  <a:pt x="0" y="143"/>
                </a:cubicBezTo>
                <a:cubicBezTo>
                  <a:pt x="6" y="143"/>
                  <a:pt x="14" y="141"/>
                  <a:pt x="25" y="13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3405600" y="8749080"/>
            <a:ext cx="462240" cy="172080"/>
          </a:xfrm>
          <a:custGeom>
            <a:avLst/>
            <a:gdLst/>
            <a:ahLst/>
            <a:rect l="0" t="0" r="r" b="b"/>
            <a:pathLst>
              <a:path w="1284" h="478">
                <a:moveTo>
                  <a:pt x="1242" y="478"/>
                </a:moveTo>
                <a:cubicBezTo>
                  <a:pt x="1276" y="482"/>
                  <a:pt x="1288" y="469"/>
                  <a:pt x="1284" y="445"/>
                </a:cubicBezTo>
                <a:cubicBezTo>
                  <a:pt x="1283" y="440"/>
                  <a:pt x="1281" y="435"/>
                  <a:pt x="1279" y="430"/>
                </a:cubicBezTo>
                <a:cubicBezTo>
                  <a:pt x="1277" y="423"/>
                  <a:pt x="1273" y="415"/>
                  <a:pt x="1269" y="407"/>
                </a:cubicBezTo>
                <a:cubicBezTo>
                  <a:pt x="1252" y="376"/>
                  <a:pt x="1223" y="337"/>
                  <a:pt x="1185" y="296"/>
                </a:cubicBezTo>
                <a:cubicBezTo>
                  <a:pt x="1091" y="190"/>
                  <a:pt x="944" y="71"/>
                  <a:pt x="825" y="26"/>
                </a:cubicBezTo>
                <a:cubicBezTo>
                  <a:pt x="804" y="19"/>
                  <a:pt x="784" y="13"/>
                  <a:pt x="766" y="10"/>
                </a:cubicBezTo>
                <a:cubicBezTo>
                  <a:pt x="636" y="-10"/>
                  <a:pt x="493" y="-1"/>
                  <a:pt x="372" y="58"/>
                </a:cubicBezTo>
                <a:cubicBezTo>
                  <a:pt x="371" y="59"/>
                  <a:pt x="370" y="59"/>
                  <a:pt x="369" y="60"/>
                </a:cubicBezTo>
                <a:cubicBezTo>
                  <a:pt x="331" y="79"/>
                  <a:pt x="263" y="124"/>
                  <a:pt x="196" y="175"/>
                </a:cubicBezTo>
                <a:cubicBezTo>
                  <a:pt x="179" y="188"/>
                  <a:pt x="161" y="201"/>
                  <a:pt x="144" y="215"/>
                </a:cubicBezTo>
                <a:cubicBezTo>
                  <a:pt x="130" y="226"/>
                  <a:pt x="117" y="237"/>
                  <a:pt x="104" y="248"/>
                </a:cubicBezTo>
                <a:cubicBezTo>
                  <a:pt x="41" y="301"/>
                  <a:pt x="-6" y="348"/>
                  <a:pt x="1" y="363"/>
                </a:cubicBezTo>
                <a:cubicBezTo>
                  <a:pt x="4" y="368"/>
                  <a:pt x="13" y="369"/>
                  <a:pt x="29" y="365"/>
                </a:cubicBezTo>
                <a:cubicBezTo>
                  <a:pt x="547" y="253"/>
                  <a:pt x="600" y="265"/>
                  <a:pt x="715" y="275"/>
                </a:cubicBezTo>
                <a:cubicBezTo>
                  <a:pt x="867" y="288"/>
                  <a:pt x="972" y="385"/>
                  <a:pt x="1196" y="465"/>
                </a:cubicBezTo>
                <a:cubicBezTo>
                  <a:pt x="1214" y="472"/>
                  <a:pt x="1229" y="476"/>
                  <a:pt x="1242" y="478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4317840" y="8286120"/>
            <a:ext cx="32400" cy="19080"/>
          </a:xfrm>
          <a:custGeom>
            <a:avLst/>
            <a:gdLst/>
            <a:ahLst/>
            <a:rect l="0" t="0" r="r" b="b"/>
            <a:pathLst>
              <a:path w="90" h="53">
                <a:moveTo>
                  <a:pt x="46" y="3"/>
                </a:moveTo>
                <a:cubicBezTo>
                  <a:pt x="13" y="-6"/>
                  <a:pt x="-1" y="5"/>
                  <a:pt x="0" y="30"/>
                </a:cubicBezTo>
                <a:cubicBezTo>
                  <a:pt x="11" y="35"/>
                  <a:pt x="24" y="43"/>
                  <a:pt x="39" y="53"/>
                </a:cubicBezTo>
                <a:cubicBezTo>
                  <a:pt x="41" y="27"/>
                  <a:pt x="57" y="15"/>
                  <a:pt x="90" y="23"/>
                </a:cubicBezTo>
                <a:cubicBezTo>
                  <a:pt x="73" y="14"/>
                  <a:pt x="58" y="7"/>
                  <a:pt x="46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4317840" y="8296560"/>
            <a:ext cx="14400" cy="12240"/>
          </a:xfrm>
          <a:custGeom>
            <a:avLst/>
            <a:gdLst/>
            <a:ahLst/>
            <a:rect l="0" t="0" r="r" b="b"/>
            <a:pathLst>
              <a:path w="40" h="34">
                <a:moveTo>
                  <a:pt x="0" y="0"/>
                </a:moveTo>
                <a:cubicBezTo>
                  <a:pt x="0" y="3"/>
                  <a:pt x="0" y="6"/>
                  <a:pt x="1" y="11"/>
                </a:cubicBezTo>
                <a:cubicBezTo>
                  <a:pt x="11" y="16"/>
                  <a:pt x="24" y="24"/>
                  <a:pt x="39" y="34"/>
                </a:cubicBezTo>
                <a:cubicBezTo>
                  <a:pt x="39" y="30"/>
                  <a:pt x="39" y="27"/>
                  <a:pt x="40" y="24"/>
                </a:cubicBezTo>
                <a:cubicBezTo>
                  <a:pt x="24" y="14"/>
                  <a:pt x="11" y="5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4318200" y="8300160"/>
            <a:ext cx="14040" cy="10800"/>
          </a:xfrm>
          <a:custGeom>
            <a:avLst/>
            <a:gdLst/>
            <a:ahLst/>
            <a:rect l="0" t="0" r="r" b="b"/>
            <a:pathLst>
              <a:path w="39" h="30">
                <a:moveTo>
                  <a:pt x="0" y="0"/>
                </a:moveTo>
                <a:cubicBezTo>
                  <a:pt x="0" y="2"/>
                  <a:pt x="0" y="4"/>
                  <a:pt x="1" y="6"/>
                </a:cubicBezTo>
                <a:cubicBezTo>
                  <a:pt x="11" y="12"/>
                  <a:pt x="24" y="21"/>
                  <a:pt x="39" y="30"/>
                </a:cubicBezTo>
                <a:cubicBezTo>
                  <a:pt x="38" y="28"/>
                  <a:pt x="38" y="26"/>
                  <a:pt x="38" y="24"/>
                </a:cubicBezTo>
                <a:cubicBezTo>
                  <a:pt x="23" y="13"/>
                  <a:pt x="10" y="5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4318560" y="8302320"/>
            <a:ext cx="14760" cy="15840"/>
          </a:xfrm>
          <a:custGeom>
            <a:avLst/>
            <a:gdLst/>
            <a:ahLst/>
            <a:rect l="0" t="0" r="r" b="b"/>
            <a:pathLst>
              <a:path w="41" h="44">
                <a:moveTo>
                  <a:pt x="0" y="0"/>
                </a:moveTo>
                <a:cubicBezTo>
                  <a:pt x="1" y="6"/>
                  <a:pt x="3" y="12"/>
                  <a:pt x="5" y="20"/>
                </a:cubicBezTo>
                <a:cubicBezTo>
                  <a:pt x="15" y="27"/>
                  <a:pt x="27" y="34"/>
                  <a:pt x="41" y="44"/>
                </a:cubicBezTo>
                <a:cubicBezTo>
                  <a:pt x="39" y="37"/>
                  <a:pt x="38" y="30"/>
                  <a:pt x="38" y="24"/>
                </a:cubicBezTo>
                <a:cubicBezTo>
                  <a:pt x="23" y="14"/>
                  <a:pt x="10" y="6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4320360" y="8309160"/>
            <a:ext cx="13320" cy="10440"/>
          </a:xfrm>
          <a:custGeom>
            <a:avLst/>
            <a:gdLst/>
            <a:ahLst/>
            <a:rect l="0" t="0" r="r" b="b"/>
            <a:pathLst>
              <a:path w="37" h="29">
                <a:moveTo>
                  <a:pt x="0" y="0"/>
                </a:moveTo>
                <a:cubicBezTo>
                  <a:pt x="0" y="2"/>
                  <a:pt x="1" y="3"/>
                  <a:pt x="1" y="4"/>
                </a:cubicBezTo>
                <a:cubicBezTo>
                  <a:pt x="11" y="11"/>
                  <a:pt x="24" y="20"/>
                  <a:pt x="37" y="29"/>
                </a:cubicBezTo>
                <a:cubicBezTo>
                  <a:pt x="36" y="28"/>
                  <a:pt x="36" y="26"/>
                  <a:pt x="36" y="25"/>
                </a:cubicBezTo>
                <a:cubicBezTo>
                  <a:pt x="23" y="14"/>
                  <a:pt x="10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4320720" y="8310600"/>
            <a:ext cx="14760" cy="17280"/>
          </a:xfrm>
          <a:custGeom>
            <a:avLst/>
            <a:gdLst/>
            <a:ahLst/>
            <a:rect l="0" t="0" r="r" b="b"/>
            <a:pathLst>
              <a:path w="41" h="48">
                <a:moveTo>
                  <a:pt x="0" y="0"/>
                </a:moveTo>
                <a:cubicBezTo>
                  <a:pt x="3" y="7"/>
                  <a:pt x="6" y="15"/>
                  <a:pt x="9" y="23"/>
                </a:cubicBezTo>
                <a:cubicBezTo>
                  <a:pt x="19" y="31"/>
                  <a:pt x="30" y="39"/>
                  <a:pt x="41" y="48"/>
                </a:cubicBezTo>
                <a:cubicBezTo>
                  <a:pt x="39" y="40"/>
                  <a:pt x="37" y="32"/>
                  <a:pt x="36" y="24"/>
                </a:cubicBezTo>
                <a:cubicBezTo>
                  <a:pt x="23" y="15"/>
                  <a:pt x="10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4323960" y="8318880"/>
            <a:ext cx="27360" cy="45720"/>
          </a:xfrm>
          <a:custGeom>
            <a:avLst/>
            <a:gdLst/>
            <a:ahLst/>
            <a:rect l="0" t="0" r="r" b="b"/>
            <a:pathLst>
              <a:path w="76" h="127">
                <a:moveTo>
                  <a:pt x="0" y="0"/>
                </a:moveTo>
                <a:cubicBezTo>
                  <a:pt x="13" y="30"/>
                  <a:pt x="34" y="65"/>
                  <a:pt x="58" y="101"/>
                </a:cubicBezTo>
                <a:cubicBezTo>
                  <a:pt x="64" y="110"/>
                  <a:pt x="70" y="119"/>
                  <a:pt x="76" y="127"/>
                </a:cubicBezTo>
                <a:cubicBezTo>
                  <a:pt x="54" y="91"/>
                  <a:pt x="41" y="56"/>
                  <a:pt x="32" y="25"/>
                </a:cubicBezTo>
                <a:cubicBezTo>
                  <a:pt x="21" y="16"/>
                  <a:pt x="9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4331880" y="8293320"/>
            <a:ext cx="178200" cy="113040"/>
          </a:xfrm>
          <a:custGeom>
            <a:avLst/>
            <a:gdLst/>
            <a:ahLst/>
            <a:rect l="0" t="0" r="r" b="b"/>
            <a:pathLst>
              <a:path w="495" h="314">
                <a:moveTo>
                  <a:pt x="50" y="2"/>
                </a:moveTo>
                <a:cubicBezTo>
                  <a:pt x="18" y="-6"/>
                  <a:pt x="2" y="6"/>
                  <a:pt x="0" y="32"/>
                </a:cubicBezTo>
                <a:cubicBezTo>
                  <a:pt x="179" y="146"/>
                  <a:pt x="281" y="264"/>
                  <a:pt x="424" y="314"/>
                </a:cubicBezTo>
                <a:cubicBezTo>
                  <a:pt x="451" y="284"/>
                  <a:pt x="478" y="265"/>
                  <a:pt x="495" y="264"/>
                </a:cubicBezTo>
                <a:cubicBezTo>
                  <a:pt x="348" y="229"/>
                  <a:pt x="260" y="115"/>
                  <a:pt x="50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4331520" y="8304840"/>
            <a:ext cx="153000" cy="105480"/>
          </a:xfrm>
          <a:custGeom>
            <a:avLst/>
            <a:gdLst/>
            <a:ahLst/>
            <a:rect l="0" t="0" r="r" b="b"/>
            <a:pathLst>
              <a:path w="425" h="293">
                <a:moveTo>
                  <a:pt x="1" y="0"/>
                </a:moveTo>
                <a:cubicBezTo>
                  <a:pt x="0" y="3"/>
                  <a:pt x="0" y="6"/>
                  <a:pt x="0" y="10"/>
                </a:cubicBezTo>
                <a:cubicBezTo>
                  <a:pt x="173" y="124"/>
                  <a:pt x="275" y="242"/>
                  <a:pt x="414" y="293"/>
                </a:cubicBezTo>
                <a:cubicBezTo>
                  <a:pt x="418" y="289"/>
                  <a:pt x="421" y="285"/>
                  <a:pt x="425" y="282"/>
                </a:cubicBezTo>
                <a:cubicBezTo>
                  <a:pt x="282" y="232"/>
                  <a:pt x="180" y="114"/>
                  <a:pt x="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4331520" y="8308440"/>
            <a:ext cx="149040" cy="104040"/>
          </a:xfrm>
          <a:custGeom>
            <a:avLst/>
            <a:gdLst/>
            <a:ahLst/>
            <a:rect l="0" t="0" r="r" b="b"/>
            <a:pathLst>
              <a:path w="414" h="289">
                <a:moveTo>
                  <a:pt x="0" y="0"/>
                </a:moveTo>
                <a:cubicBezTo>
                  <a:pt x="0" y="2"/>
                  <a:pt x="0" y="4"/>
                  <a:pt x="1" y="6"/>
                </a:cubicBezTo>
                <a:cubicBezTo>
                  <a:pt x="170" y="121"/>
                  <a:pt x="272" y="238"/>
                  <a:pt x="410" y="289"/>
                </a:cubicBezTo>
                <a:cubicBezTo>
                  <a:pt x="411" y="287"/>
                  <a:pt x="413" y="285"/>
                  <a:pt x="414" y="283"/>
                </a:cubicBezTo>
                <a:cubicBezTo>
                  <a:pt x="275" y="232"/>
                  <a:pt x="173" y="115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4331880" y="8310600"/>
            <a:ext cx="147240" cy="108720"/>
          </a:xfrm>
          <a:custGeom>
            <a:avLst/>
            <a:gdLst/>
            <a:ahLst/>
            <a:rect l="0" t="0" r="r" b="b"/>
            <a:pathLst>
              <a:path w="409" h="302">
                <a:moveTo>
                  <a:pt x="0" y="0"/>
                </a:moveTo>
                <a:cubicBezTo>
                  <a:pt x="0" y="6"/>
                  <a:pt x="1" y="13"/>
                  <a:pt x="4" y="20"/>
                </a:cubicBezTo>
                <a:cubicBezTo>
                  <a:pt x="160" y="132"/>
                  <a:pt x="263" y="249"/>
                  <a:pt x="396" y="302"/>
                </a:cubicBezTo>
                <a:cubicBezTo>
                  <a:pt x="400" y="296"/>
                  <a:pt x="404" y="289"/>
                  <a:pt x="409" y="283"/>
                </a:cubicBezTo>
                <a:cubicBezTo>
                  <a:pt x="271" y="231"/>
                  <a:pt x="169" y="114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4332960" y="8317800"/>
            <a:ext cx="141480" cy="102960"/>
          </a:xfrm>
          <a:custGeom>
            <a:avLst/>
            <a:gdLst/>
            <a:ahLst/>
            <a:rect l="0" t="0" r="r" b="b"/>
            <a:pathLst>
              <a:path w="393" h="286">
                <a:moveTo>
                  <a:pt x="0" y="0"/>
                </a:moveTo>
                <a:cubicBezTo>
                  <a:pt x="0" y="1"/>
                  <a:pt x="0" y="3"/>
                  <a:pt x="1" y="4"/>
                </a:cubicBezTo>
                <a:cubicBezTo>
                  <a:pt x="155" y="116"/>
                  <a:pt x="258" y="233"/>
                  <a:pt x="390" y="286"/>
                </a:cubicBezTo>
                <a:cubicBezTo>
                  <a:pt x="391" y="285"/>
                  <a:pt x="392" y="284"/>
                  <a:pt x="393" y="282"/>
                </a:cubicBezTo>
                <a:cubicBezTo>
                  <a:pt x="259" y="229"/>
                  <a:pt x="156" y="112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4333320" y="8319240"/>
            <a:ext cx="140040" cy="110160"/>
          </a:xfrm>
          <a:custGeom>
            <a:avLst/>
            <a:gdLst/>
            <a:ahLst/>
            <a:rect l="0" t="0" r="r" b="b"/>
            <a:pathLst>
              <a:path w="389" h="306">
                <a:moveTo>
                  <a:pt x="0" y="0"/>
                </a:moveTo>
                <a:cubicBezTo>
                  <a:pt x="1" y="7"/>
                  <a:pt x="3" y="15"/>
                  <a:pt x="5" y="23"/>
                </a:cubicBezTo>
                <a:cubicBezTo>
                  <a:pt x="143" y="133"/>
                  <a:pt x="246" y="250"/>
                  <a:pt x="371" y="306"/>
                </a:cubicBezTo>
                <a:cubicBezTo>
                  <a:pt x="377" y="298"/>
                  <a:pt x="383" y="290"/>
                  <a:pt x="389" y="282"/>
                </a:cubicBezTo>
                <a:cubicBezTo>
                  <a:pt x="258" y="229"/>
                  <a:pt x="154" y="112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4335120" y="8327520"/>
            <a:ext cx="131760" cy="135000"/>
          </a:xfrm>
          <a:custGeom>
            <a:avLst/>
            <a:gdLst/>
            <a:ahLst/>
            <a:rect l="0" t="0" r="r" b="b"/>
            <a:pathLst>
              <a:path w="366" h="375">
                <a:moveTo>
                  <a:pt x="0" y="0"/>
                </a:moveTo>
                <a:cubicBezTo>
                  <a:pt x="9" y="31"/>
                  <a:pt x="22" y="66"/>
                  <a:pt x="44" y="102"/>
                </a:cubicBezTo>
                <a:cubicBezTo>
                  <a:pt x="113" y="203"/>
                  <a:pt x="213" y="312"/>
                  <a:pt x="307" y="375"/>
                </a:cubicBezTo>
                <a:cubicBezTo>
                  <a:pt x="296" y="356"/>
                  <a:pt x="338" y="316"/>
                  <a:pt x="366" y="283"/>
                </a:cubicBezTo>
                <a:cubicBezTo>
                  <a:pt x="241" y="227"/>
                  <a:pt x="138" y="110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4484160" y="8388000"/>
            <a:ext cx="36720" cy="23040"/>
          </a:xfrm>
          <a:custGeom>
            <a:avLst/>
            <a:gdLst/>
            <a:ahLst/>
            <a:rect l="0" t="0" r="r" b="b"/>
            <a:pathLst>
              <a:path w="102" h="64">
                <a:moveTo>
                  <a:pt x="72" y="0"/>
                </a:moveTo>
                <a:cubicBezTo>
                  <a:pt x="55" y="1"/>
                  <a:pt x="28" y="20"/>
                  <a:pt x="0" y="51"/>
                </a:cubicBezTo>
                <a:cubicBezTo>
                  <a:pt x="12" y="55"/>
                  <a:pt x="24" y="60"/>
                  <a:pt x="36" y="64"/>
                </a:cubicBezTo>
                <a:cubicBezTo>
                  <a:pt x="63" y="32"/>
                  <a:pt x="89" y="10"/>
                  <a:pt x="102" y="8"/>
                </a:cubicBezTo>
                <a:cubicBezTo>
                  <a:pt x="93" y="6"/>
                  <a:pt x="83" y="3"/>
                  <a:pt x="7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4480200" y="8406000"/>
            <a:ext cx="16920" cy="9360"/>
          </a:xfrm>
          <a:custGeom>
            <a:avLst/>
            <a:gdLst/>
            <a:ahLst/>
            <a:rect l="0" t="0" r="r" b="b"/>
            <a:pathLst>
              <a:path w="47" h="26">
                <a:moveTo>
                  <a:pt x="11" y="0"/>
                </a:moveTo>
                <a:cubicBezTo>
                  <a:pt x="7" y="3"/>
                  <a:pt x="4" y="7"/>
                  <a:pt x="0" y="11"/>
                </a:cubicBezTo>
                <a:cubicBezTo>
                  <a:pt x="12" y="17"/>
                  <a:pt x="24" y="22"/>
                  <a:pt x="35" y="26"/>
                </a:cubicBezTo>
                <a:cubicBezTo>
                  <a:pt x="39" y="22"/>
                  <a:pt x="42" y="18"/>
                  <a:pt x="47" y="14"/>
                </a:cubicBezTo>
                <a:cubicBezTo>
                  <a:pt x="34" y="9"/>
                  <a:pt x="23" y="4"/>
                  <a:pt x="1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4478760" y="8409960"/>
            <a:ext cx="14400" cy="7920"/>
          </a:xfrm>
          <a:custGeom>
            <a:avLst/>
            <a:gdLst/>
            <a:ahLst/>
            <a:rect l="0" t="0" r="r" b="b"/>
            <a:pathLst>
              <a:path w="40" h="22">
                <a:moveTo>
                  <a:pt x="4" y="0"/>
                </a:moveTo>
                <a:cubicBezTo>
                  <a:pt x="3" y="2"/>
                  <a:pt x="1" y="4"/>
                  <a:pt x="0" y="6"/>
                </a:cubicBezTo>
                <a:cubicBezTo>
                  <a:pt x="12" y="12"/>
                  <a:pt x="25" y="17"/>
                  <a:pt x="36" y="22"/>
                </a:cubicBezTo>
                <a:cubicBezTo>
                  <a:pt x="37" y="20"/>
                  <a:pt x="39" y="17"/>
                  <a:pt x="40" y="15"/>
                </a:cubicBezTo>
                <a:cubicBezTo>
                  <a:pt x="29" y="11"/>
                  <a:pt x="16" y="5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4474080" y="8412120"/>
            <a:ext cx="17640" cy="12960"/>
          </a:xfrm>
          <a:custGeom>
            <a:avLst/>
            <a:gdLst/>
            <a:ahLst/>
            <a:rect l="0" t="0" r="r" b="b"/>
            <a:pathLst>
              <a:path w="49" h="36">
                <a:moveTo>
                  <a:pt x="13" y="0"/>
                </a:moveTo>
                <a:cubicBezTo>
                  <a:pt x="8" y="6"/>
                  <a:pt x="4" y="14"/>
                  <a:pt x="0" y="20"/>
                </a:cubicBezTo>
                <a:cubicBezTo>
                  <a:pt x="12" y="26"/>
                  <a:pt x="23" y="31"/>
                  <a:pt x="36" y="36"/>
                </a:cubicBezTo>
                <a:cubicBezTo>
                  <a:pt x="40" y="29"/>
                  <a:pt x="45" y="22"/>
                  <a:pt x="49" y="16"/>
                </a:cubicBezTo>
                <a:cubicBezTo>
                  <a:pt x="38" y="11"/>
                  <a:pt x="25" y="5"/>
                  <a:pt x="1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4473000" y="8418960"/>
            <a:ext cx="14040" cy="7560"/>
          </a:xfrm>
          <a:custGeom>
            <a:avLst/>
            <a:gdLst/>
            <a:ahLst/>
            <a:rect l="0" t="0" r="r" b="b"/>
            <a:pathLst>
              <a:path w="39" h="21">
                <a:moveTo>
                  <a:pt x="3" y="0"/>
                </a:moveTo>
                <a:cubicBezTo>
                  <a:pt x="2" y="2"/>
                  <a:pt x="1" y="3"/>
                  <a:pt x="0" y="4"/>
                </a:cubicBezTo>
                <a:cubicBezTo>
                  <a:pt x="12" y="10"/>
                  <a:pt x="24" y="16"/>
                  <a:pt x="37" y="21"/>
                </a:cubicBezTo>
                <a:cubicBezTo>
                  <a:pt x="37" y="19"/>
                  <a:pt x="38" y="18"/>
                  <a:pt x="39" y="17"/>
                </a:cubicBezTo>
                <a:cubicBezTo>
                  <a:pt x="27" y="11"/>
                  <a:pt x="15" y="6"/>
                  <a:pt x="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4466520" y="8420400"/>
            <a:ext cx="19800" cy="15120"/>
          </a:xfrm>
          <a:custGeom>
            <a:avLst/>
            <a:gdLst/>
            <a:ahLst/>
            <a:rect l="0" t="0" r="r" b="b"/>
            <a:pathLst>
              <a:path w="55" h="42">
                <a:moveTo>
                  <a:pt x="18" y="0"/>
                </a:moveTo>
                <a:cubicBezTo>
                  <a:pt x="12" y="8"/>
                  <a:pt x="6" y="16"/>
                  <a:pt x="0" y="24"/>
                </a:cubicBezTo>
                <a:cubicBezTo>
                  <a:pt x="12" y="31"/>
                  <a:pt x="24" y="37"/>
                  <a:pt x="36" y="42"/>
                </a:cubicBezTo>
                <a:cubicBezTo>
                  <a:pt x="42" y="33"/>
                  <a:pt x="48" y="24"/>
                  <a:pt x="55" y="16"/>
                </a:cubicBezTo>
                <a:cubicBezTo>
                  <a:pt x="43" y="11"/>
                  <a:pt x="31" y="6"/>
                  <a:pt x="18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4444560" y="8429040"/>
            <a:ext cx="34920" cy="41040"/>
          </a:xfrm>
          <a:custGeom>
            <a:avLst/>
            <a:gdLst/>
            <a:ahLst/>
            <a:rect l="0" t="0" r="r" b="b"/>
            <a:pathLst>
              <a:path w="97" h="114">
                <a:moveTo>
                  <a:pt x="62" y="0"/>
                </a:moveTo>
                <a:cubicBezTo>
                  <a:pt x="33" y="33"/>
                  <a:pt x="-9" y="74"/>
                  <a:pt x="2" y="93"/>
                </a:cubicBezTo>
                <a:cubicBezTo>
                  <a:pt x="13" y="101"/>
                  <a:pt x="25" y="108"/>
                  <a:pt x="36" y="114"/>
                </a:cubicBezTo>
                <a:cubicBezTo>
                  <a:pt x="22" y="95"/>
                  <a:pt x="69" y="53"/>
                  <a:pt x="97" y="17"/>
                </a:cubicBezTo>
                <a:cubicBezTo>
                  <a:pt x="85" y="12"/>
                  <a:pt x="74" y="6"/>
                  <a:pt x="6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4496760" y="8390880"/>
            <a:ext cx="38520" cy="25920"/>
          </a:xfrm>
          <a:custGeom>
            <a:avLst/>
            <a:gdLst/>
            <a:ahLst/>
            <a:rect l="0" t="0" r="r" b="b"/>
            <a:pathLst>
              <a:path w="107" h="72">
                <a:moveTo>
                  <a:pt x="66" y="0"/>
                </a:moveTo>
                <a:cubicBezTo>
                  <a:pt x="53" y="2"/>
                  <a:pt x="27" y="25"/>
                  <a:pt x="0" y="56"/>
                </a:cubicBezTo>
                <a:cubicBezTo>
                  <a:pt x="17" y="62"/>
                  <a:pt x="33" y="68"/>
                  <a:pt x="50" y="72"/>
                </a:cubicBezTo>
                <a:cubicBezTo>
                  <a:pt x="78" y="39"/>
                  <a:pt x="101" y="14"/>
                  <a:pt x="107" y="9"/>
                </a:cubicBezTo>
                <a:cubicBezTo>
                  <a:pt x="93" y="6"/>
                  <a:pt x="80" y="3"/>
                  <a:pt x="6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4492800" y="8410680"/>
            <a:ext cx="22320" cy="11160"/>
          </a:xfrm>
          <a:custGeom>
            <a:avLst/>
            <a:gdLst/>
            <a:ahLst/>
            <a:rect l="0" t="0" r="r" b="b"/>
            <a:pathLst>
              <a:path w="62" h="31">
                <a:moveTo>
                  <a:pt x="11" y="0"/>
                </a:moveTo>
                <a:cubicBezTo>
                  <a:pt x="7" y="4"/>
                  <a:pt x="4" y="8"/>
                  <a:pt x="0" y="12"/>
                </a:cubicBezTo>
                <a:cubicBezTo>
                  <a:pt x="17" y="19"/>
                  <a:pt x="34" y="25"/>
                  <a:pt x="51" y="31"/>
                </a:cubicBezTo>
                <a:cubicBezTo>
                  <a:pt x="55" y="25"/>
                  <a:pt x="58" y="21"/>
                  <a:pt x="62" y="16"/>
                </a:cubicBezTo>
                <a:cubicBezTo>
                  <a:pt x="45" y="12"/>
                  <a:pt x="28" y="6"/>
                  <a:pt x="1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4491360" y="8415000"/>
            <a:ext cx="19800" cy="9000"/>
          </a:xfrm>
          <a:custGeom>
            <a:avLst/>
            <a:gdLst/>
            <a:ahLst/>
            <a:rect l="0" t="0" r="r" b="b"/>
            <a:pathLst>
              <a:path w="55" h="25">
                <a:moveTo>
                  <a:pt x="4" y="0"/>
                </a:moveTo>
                <a:cubicBezTo>
                  <a:pt x="3" y="2"/>
                  <a:pt x="1" y="6"/>
                  <a:pt x="0" y="8"/>
                </a:cubicBezTo>
                <a:cubicBezTo>
                  <a:pt x="17" y="15"/>
                  <a:pt x="35" y="20"/>
                  <a:pt x="51" y="25"/>
                </a:cubicBezTo>
                <a:cubicBezTo>
                  <a:pt x="53" y="23"/>
                  <a:pt x="54" y="21"/>
                  <a:pt x="55" y="19"/>
                </a:cubicBezTo>
                <a:cubicBezTo>
                  <a:pt x="38" y="14"/>
                  <a:pt x="21" y="8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4486680" y="8417520"/>
            <a:ext cx="23040" cy="14040"/>
          </a:xfrm>
          <a:custGeom>
            <a:avLst/>
            <a:gdLst/>
            <a:ahLst/>
            <a:rect l="0" t="0" r="r" b="b"/>
            <a:pathLst>
              <a:path w="64" h="39">
                <a:moveTo>
                  <a:pt x="13" y="0"/>
                </a:moveTo>
                <a:cubicBezTo>
                  <a:pt x="9" y="6"/>
                  <a:pt x="4" y="14"/>
                  <a:pt x="0" y="21"/>
                </a:cubicBezTo>
                <a:cubicBezTo>
                  <a:pt x="17" y="28"/>
                  <a:pt x="34" y="34"/>
                  <a:pt x="52" y="39"/>
                </a:cubicBezTo>
                <a:cubicBezTo>
                  <a:pt x="56" y="32"/>
                  <a:pt x="60" y="25"/>
                  <a:pt x="64" y="18"/>
                </a:cubicBezTo>
                <a:cubicBezTo>
                  <a:pt x="48" y="13"/>
                  <a:pt x="30" y="8"/>
                  <a:pt x="1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4485960" y="8424720"/>
            <a:ext cx="19440" cy="8280"/>
          </a:xfrm>
          <a:custGeom>
            <a:avLst/>
            <a:gdLst/>
            <a:ahLst/>
            <a:rect l="0" t="0" r="r" b="b"/>
            <a:pathLst>
              <a:path w="54" h="23">
                <a:moveTo>
                  <a:pt x="2" y="0"/>
                </a:moveTo>
                <a:cubicBezTo>
                  <a:pt x="1" y="1"/>
                  <a:pt x="0" y="2"/>
                  <a:pt x="0" y="4"/>
                </a:cubicBezTo>
                <a:cubicBezTo>
                  <a:pt x="17" y="11"/>
                  <a:pt x="35" y="18"/>
                  <a:pt x="52" y="23"/>
                </a:cubicBezTo>
                <a:cubicBezTo>
                  <a:pt x="53" y="22"/>
                  <a:pt x="54" y="21"/>
                  <a:pt x="54" y="19"/>
                </a:cubicBezTo>
                <a:cubicBezTo>
                  <a:pt x="37" y="13"/>
                  <a:pt x="19" y="7"/>
                  <a:pt x="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4479120" y="8426160"/>
            <a:ext cx="25560" cy="16560"/>
          </a:xfrm>
          <a:custGeom>
            <a:avLst/>
            <a:gdLst/>
            <a:ahLst/>
            <a:rect l="0" t="0" r="r" b="b"/>
            <a:pathLst>
              <a:path w="71" h="46">
                <a:moveTo>
                  <a:pt x="19" y="0"/>
                </a:moveTo>
                <a:cubicBezTo>
                  <a:pt x="12" y="8"/>
                  <a:pt x="6" y="16"/>
                  <a:pt x="0" y="26"/>
                </a:cubicBezTo>
                <a:cubicBezTo>
                  <a:pt x="18" y="34"/>
                  <a:pt x="35" y="41"/>
                  <a:pt x="54" y="46"/>
                </a:cubicBezTo>
                <a:cubicBezTo>
                  <a:pt x="59" y="37"/>
                  <a:pt x="65" y="28"/>
                  <a:pt x="71" y="19"/>
                </a:cubicBezTo>
                <a:cubicBezTo>
                  <a:pt x="54" y="13"/>
                  <a:pt x="36" y="7"/>
                  <a:pt x="1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4456440" y="8435160"/>
            <a:ext cx="42120" cy="43920"/>
          </a:xfrm>
          <a:custGeom>
            <a:avLst/>
            <a:gdLst/>
            <a:ahLst/>
            <a:rect l="0" t="0" r="r" b="b"/>
            <a:pathLst>
              <a:path w="117" h="122">
                <a:moveTo>
                  <a:pt x="63" y="0"/>
                </a:moveTo>
                <a:cubicBezTo>
                  <a:pt x="35" y="36"/>
                  <a:pt x="-11" y="78"/>
                  <a:pt x="3" y="97"/>
                </a:cubicBezTo>
                <a:cubicBezTo>
                  <a:pt x="22" y="108"/>
                  <a:pt x="41" y="116"/>
                  <a:pt x="59" y="122"/>
                </a:cubicBezTo>
                <a:cubicBezTo>
                  <a:pt x="40" y="103"/>
                  <a:pt x="89" y="59"/>
                  <a:pt x="117" y="20"/>
                </a:cubicBezTo>
                <a:cubicBezTo>
                  <a:pt x="98" y="15"/>
                  <a:pt x="81" y="8"/>
                  <a:pt x="6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4514760" y="8393400"/>
            <a:ext cx="243360" cy="35280"/>
          </a:xfrm>
          <a:custGeom>
            <a:avLst/>
            <a:gdLst/>
            <a:ahLst/>
            <a:rect l="0" t="0" r="r" b="b"/>
            <a:pathLst>
              <a:path w="676" h="98">
                <a:moveTo>
                  <a:pt x="56" y="2"/>
                </a:moveTo>
                <a:cubicBezTo>
                  <a:pt x="50" y="7"/>
                  <a:pt x="27" y="32"/>
                  <a:pt x="0" y="65"/>
                </a:cubicBezTo>
                <a:cubicBezTo>
                  <a:pt x="107" y="94"/>
                  <a:pt x="243" y="110"/>
                  <a:pt x="580" y="87"/>
                </a:cubicBezTo>
                <a:cubicBezTo>
                  <a:pt x="638" y="49"/>
                  <a:pt x="679" y="16"/>
                  <a:pt x="676" y="0"/>
                </a:cubicBezTo>
                <a:cubicBezTo>
                  <a:pt x="263" y="26"/>
                  <a:pt x="143" y="20"/>
                  <a:pt x="56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4510800" y="8416440"/>
            <a:ext cx="213120" cy="17640"/>
          </a:xfrm>
          <a:custGeom>
            <a:avLst/>
            <a:gdLst/>
            <a:ahLst/>
            <a:rect l="0" t="0" r="r" b="b"/>
            <a:pathLst>
              <a:path w="592" h="49">
                <a:moveTo>
                  <a:pt x="11" y="0"/>
                </a:moveTo>
                <a:cubicBezTo>
                  <a:pt x="7" y="5"/>
                  <a:pt x="4" y="9"/>
                  <a:pt x="0" y="15"/>
                </a:cubicBezTo>
                <a:cubicBezTo>
                  <a:pt x="107" y="45"/>
                  <a:pt x="244" y="61"/>
                  <a:pt x="568" y="38"/>
                </a:cubicBezTo>
                <a:cubicBezTo>
                  <a:pt x="577" y="33"/>
                  <a:pt x="584" y="28"/>
                  <a:pt x="592" y="23"/>
                </a:cubicBezTo>
                <a:cubicBezTo>
                  <a:pt x="255" y="45"/>
                  <a:pt x="118" y="30"/>
                  <a:pt x="1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4509360" y="8421480"/>
            <a:ext cx="205920" cy="14760"/>
          </a:xfrm>
          <a:custGeom>
            <a:avLst/>
            <a:gdLst/>
            <a:ahLst/>
            <a:rect l="0" t="0" r="r" b="b"/>
            <a:pathLst>
              <a:path w="572" h="41">
                <a:moveTo>
                  <a:pt x="4" y="0"/>
                </a:moveTo>
                <a:cubicBezTo>
                  <a:pt x="3" y="2"/>
                  <a:pt x="2" y="4"/>
                  <a:pt x="0" y="6"/>
                </a:cubicBezTo>
                <a:cubicBezTo>
                  <a:pt x="108" y="37"/>
                  <a:pt x="244" y="52"/>
                  <a:pt x="563" y="31"/>
                </a:cubicBezTo>
                <a:cubicBezTo>
                  <a:pt x="566" y="29"/>
                  <a:pt x="569" y="26"/>
                  <a:pt x="572" y="23"/>
                </a:cubicBezTo>
                <a:cubicBezTo>
                  <a:pt x="247" y="46"/>
                  <a:pt x="111" y="31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4505040" y="8423640"/>
            <a:ext cx="207000" cy="20520"/>
          </a:xfrm>
          <a:custGeom>
            <a:avLst/>
            <a:gdLst/>
            <a:ahLst/>
            <a:rect l="0" t="0" r="r" b="b"/>
            <a:pathLst>
              <a:path w="575" h="57">
                <a:moveTo>
                  <a:pt x="12" y="0"/>
                </a:moveTo>
                <a:cubicBezTo>
                  <a:pt x="8" y="8"/>
                  <a:pt x="4" y="15"/>
                  <a:pt x="0" y="22"/>
                </a:cubicBezTo>
                <a:cubicBezTo>
                  <a:pt x="110" y="53"/>
                  <a:pt x="246" y="70"/>
                  <a:pt x="541" y="46"/>
                </a:cubicBezTo>
                <a:cubicBezTo>
                  <a:pt x="553" y="39"/>
                  <a:pt x="564" y="32"/>
                  <a:pt x="575" y="25"/>
                </a:cubicBezTo>
                <a:cubicBezTo>
                  <a:pt x="256" y="46"/>
                  <a:pt x="120" y="31"/>
                  <a:pt x="1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504320" y="8431200"/>
            <a:ext cx="195480" cy="14760"/>
          </a:xfrm>
          <a:custGeom>
            <a:avLst/>
            <a:gdLst/>
            <a:ahLst/>
            <a:rect l="0" t="0" r="r" b="b"/>
            <a:pathLst>
              <a:path w="543" h="41">
                <a:moveTo>
                  <a:pt x="2" y="0"/>
                </a:moveTo>
                <a:cubicBezTo>
                  <a:pt x="2" y="2"/>
                  <a:pt x="1" y="3"/>
                  <a:pt x="0" y="4"/>
                </a:cubicBezTo>
                <a:cubicBezTo>
                  <a:pt x="110" y="37"/>
                  <a:pt x="247" y="53"/>
                  <a:pt x="537" y="29"/>
                </a:cubicBezTo>
                <a:cubicBezTo>
                  <a:pt x="539" y="27"/>
                  <a:pt x="541" y="26"/>
                  <a:pt x="543" y="25"/>
                </a:cubicBezTo>
                <a:cubicBezTo>
                  <a:pt x="249" y="49"/>
                  <a:pt x="112" y="32"/>
                  <a:pt x="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4498200" y="8432640"/>
            <a:ext cx="199440" cy="23400"/>
          </a:xfrm>
          <a:custGeom>
            <a:avLst/>
            <a:gdLst/>
            <a:ahLst/>
            <a:rect l="0" t="0" r="r" b="b"/>
            <a:pathLst>
              <a:path w="554" h="65">
                <a:moveTo>
                  <a:pt x="17" y="0"/>
                </a:moveTo>
                <a:cubicBezTo>
                  <a:pt x="11" y="9"/>
                  <a:pt x="5" y="18"/>
                  <a:pt x="0" y="27"/>
                </a:cubicBezTo>
                <a:cubicBezTo>
                  <a:pt x="113" y="62"/>
                  <a:pt x="249" y="78"/>
                  <a:pt x="505" y="54"/>
                </a:cubicBezTo>
                <a:cubicBezTo>
                  <a:pt x="521" y="43"/>
                  <a:pt x="538" y="33"/>
                  <a:pt x="554" y="24"/>
                </a:cubicBezTo>
                <a:cubicBezTo>
                  <a:pt x="263" y="48"/>
                  <a:pt x="127" y="32"/>
                  <a:pt x="17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4476240" y="8442360"/>
            <a:ext cx="203760" cy="50040"/>
          </a:xfrm>
          <a:custGeom>
            <a:avLst/>
            <a:gdLst/>
            <a:ahLst/>
            <a:rect l="0" t="0" r="r" b="b"/>
            <a:pathLst>
              <a:path w="566" h="139">
                <a:moveTo>
                  <a:pt x="61" y="0"/>
                </a:moveTo>
                <a:cubicBezTo>
                  <a:pt x="34" y="38"/>
                  <a:pt x="-15" y="83"/>
                  <a:pt x="4" y="102"/>
                </a:cubicBezTo>
                <a:cubicBezTo>
                  <a:pt x="122" y="139"/>
                  <a:pt x="255" y="153"/>
                  <a:pt x="379" y="121"/>
                </a:cubicBezTo>
                <a:cubicBezTo>
                  <a:pt x="380" y="118"/>
                  <a:pt x="493" y="68"/>
                  <a:pt x="566" y="26"/>
                </a:cubicBezTo>
                <a:cubicBezTo>
                  <a:pt x="311" y="51"/>
                  <a:pt x="174" y="34"/>
                  <a:pt x="6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4723560" y="8393400"/>
            <a:ext cx="44280" cy="32760"/>
          </a:xfrm>
          <a:custGeom>
            <a:avLst/>
            <a:gdLst/>
            <a:ahLst/>
            <a:rect l="0" t="0" r="r" b="b"/>
            <a:pathLst>
              <a:path w="123" h="91">
                <a:moveTo>
                  <a:pt x="96" y="0"/>
                </a:moveTo>
                <a:cubicBezTo>
                  <a:pt x="99" y="15"/>
                  <a:pt x="58" y="49"/>
                  <a:pt x="0" y="87"/>
                </a:cubicBezTo>
                <a:cubicBezTo>
                  <a:pt x="15" y="86"/>
                  <a:pt x="24" y="88"/>
                  <a:pt x="28" y="91"/>
                </a:cubicBezTo>
                <a:cubicBezTo>
                  <a:pt x="86" y="54"/>
                  <a:pt x="127" y="21"/>
                  <a:pt x="123" y="7"/>
                </a:cubicBezTo>
                <a:cubicBezTo>
                  <a:pt x="121" y="2"/>
                  <a:pt x="112" y="-1"/>
                  <a:pt x="9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4714920" y="8424360"/>
            <a:ext cx="18720" cy="7200"/>
          </a:xfrm>
          <a:custGeom>
            <a:avLst/>
            <a:gdLst/>
            <a:ahLst/>
            <a:rect l="0" t="0" r="r" b="b"/>
            <a:pathLst>
              <a:path w="52" h="20">
                <a:moveTo>
                  <a:pt x="24" y="0"/>
                </a:moveTo>
                <a:cubicBezTo>
                  <a:pt x="16" y="5"/>
                  <a:pt x="9" y="11"/>
                  <a:pt x="0" y="16"/>
                </a:cubicBezTo>
                <a:cubicBezTo>
                  <a:pt x="14" y="15"/>
                  <a:pt x="23" y="17"/>
                  <a:pt x="27" y="20"/>
                </a:cubicBezTo>
                <a:cubicBezTo>
                  <a:pt x="36" y="15"/>
                  <a:pt x="44" y="10"/>
                  <a:pt x="52" y="4"/>
                </a:cubicBezTo>
                <a:cubicBezTo>
                  <a:pt x="48" y="1"/>
                  <a:pt x="39" y="-1"/>
                  <a:pt x="2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4711680" y="8429760"/>
            <a:ext cx="13320" cy="3960"/>
          </a:xfrm>
          <a:custGeom>
            <a:avLst/>
            <a:gdLst/>
            <a:ahLst/>
            <a:rect l="0" t="0" r="r" b="b"/>
            <a:pathLst>
              <a:path w="37" h="11">
                <a:moveTo>
                  <a:pt x="9" y="0"/>
                </a:moveTo>
                <a:cubicBezTo>
                  <a:pt x="6" y="3"/>
                  <a:pt x="3" y="5"/>
                  <a:pt x="0" y="8"/>
                </a:cubicBezTo>
                <a:cubicBezTo>
                  <a:pt x="13" y="6"/>
                  <a:pt x="22" y="8"/>
                  <a:pt x="26" y="11"/>
                </a:cubicBezTo>
                <a:cubicBezTo>
                  <a:pt x="29" y="9"/>
                  <a:pt x="33" y="6"/>
                  <a:pt x="37" y="4"/>
                </a:cubicBezTo>
                <a:cubicBezTo>
                  <a:pt x="32" y="1"/>
                  <a:pt x="23" y="-1"/>
                  <a:pt x="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4699440" y="8431920"/>
            <a:ext cx="21960" cy="8640"/>
          </a:xfrm>
          <a:custGeom>
            <a:avLst/>
            <a:gdLst/>
            <a:ahLst/>
            <a:rect l="0" t="0" r="r" b="b"/>
            <a:pathLst>
              <a:path w="61" h="24">
                <a:moveTo>
                  <a:pt x="35" y="0"/>
                </a:moveTo>
                <a:cubicBezTo>
                  <a:pt x="24" y="8"/>
                  <a:pt x="12" y="15"/>
                  <a:pt x="0" y="22"/>
                </a:cubicBezTo>
                <a:cubicBezTo>
                  <a:pt x="13" y="21"/>
                  <a:pt x="22" y="21"/>
                  <a:pt x="27" y="24"/>
                </a:cubicBezTo>
                <a:cubicBezTo>
                  <a:pt x="39" y="17"/>
                  <a:pt x="50" y="11"/>
                  <a:pt x="61" y="4"/>
                </a:cubicBezTo>
                <a:cubicBezTo>
                  <a:pt x="57" y="0"/>
                  <a:pt x="48" y="-1"/>
                  <a:pt x="3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4697280" y="8439480"/>
            <a:ext cx="11880" cy="2520"/>
          </a:xfrm>
          <a:custGeom>
            <a:avLst/>
            <a:gdLst/>
            <a:ahLst/>
            <a:rect l="0" t="0" r="r" b="b"/>
            <a:pathLst>
              <a:path w="33" h="7">
                <a:moveTo>
                  <a:pt x="6" y="1"/>
                </a:moveTo>
                <a:cubicBezTo>
                  <a:pt x="4" y="3"/>
                  <a:pt x="2" y="4"/>
                  <a:pt x="0" y="6"/>
                </a:cubicBezTo>
                <a:cubicBezTo>
                  <a:pt x="13" y="4"/>
                  <a:pt x="21" y="5"/>
                  <a:pt x="27" y="7"/>
                </a:cubicBezTo>
                <a:cubicBezTo>
                  <a:pt x="29" y="6"/>
                  <a:pt x="31" y="5"/>
                  <a:pt x="33" y="4"/>
                </a:cubicBezTo>
                <a:cubicBezTo>
                  <a:pt x="28" y="0"/>
                  <a:pt x="19" y="0"/>
                  <a:pt x="6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4679640" y="8440920"/>
            <a:ext cx="27360" cy="11520"/>
          </a:xfrm>
          <a:custGeom>
            <a:avLst/>
            <a:gdLst/>
            <a:ahLst/>
            <a:rect l="0" t="0" r="r" b="b"/>
            <a:pathLst>
              <a:path w="76" h="32">
                <a:moveTo>
                  <a:pt x="49" y="2"/>
                </a:moveTo>
                <a:cubicBezTo>
                  <a:pt x="33" y="11"/>
                  <a:pt x="16" y="21"/>
                  <a:pt x="0" y="32"/>
                </a:cubicBezTo>
                <a:cubicBezTo>
                  <a:pt x="11" y="29"/>
                  <a:pt x="19" y="31"/>
                  <a:pt x="25" y="32"/>
                </a:cubicBezTo>
                <a:cubicBezTo>
                  <a:pt x="41" y="22"/>
                  <a:pt x="58" y="13"/>
                  <a:pt x="76" y="3"/>
                </a:cubicBezTo>
                <a:cubicBezTo>
                  <a:pt x="71" y="1"/>
                  <a:pt x="63" y="-1"/>
                  <a:pt x="49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4612320" y="8451360"/>
            <a:ext cx="76680" cy="34560"/>
          </a:xfrm>
          <a:custGeom>
            <a:avLst/>
            <a:gdLst/>
            <a:ahLst/>
            <a:rect l="0" t="0" r="r" b="b"/>
            <a:pathLst>
              <a:path w="213" h="96">
                <a:moveTo>
                  <a:pt x="188" y="1"/>
                </a:moveTo>
                <a:cubicBezTo>
                  <a:pt x="114" y="43"/>
                  <a:pt x="1" y="93"/>
                  <a:pt x="0" y="96"/>
                </a:cubicBezTo>
                <a:cubicBezTo>
                  <a:pt x="7" y="94"/>
                  <a:pt x="14" y="92"/>
                  <a:pt x="21" y="90"/>
                </a:cubicBezTo>
                <a:cubicBezTo>
                  <a:pt x="22" y="89"/>
                  <a:pt x="138" y="41"/>
                  <a:pt x="213" y="1"/>
                </a:cubicBezTo>
                <a:cubicBezTo>
                  <a:pt x="207" y="0"/>
                  <a:pt x="199" y="-1"/>
                  <a:pt x="188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4305240" y="8292240"/>
            <a:ext cx="441360" cy="227880"/>
          </a:xfrm>
          <a:custGeom>
            <a:avLst/>
            <a:gdLst/>
            <a:ahLst/>
            <a:rect l="0" t="0" r="r" b="b"/>
            <a:pathLst>
              <a:path w="1226" h="633">
                <a:moveTo>
                  <a:pt x="48" y="6"/>
                </a:moveTo>
                <a:cubicBezTo>
                  <a:pt x="16" y="-8"/>
                  <a:pt x="1" y="3"/>
                  <a:pt x="0" y="27"/>
                </a:cubicBezTo>
                <a:cubicBezTo>
                  <a:pt x="-1" y="32"/>
                  <a:pt x="0" y="38"/>
                  <a:pt x="0" y="44"/>
                </a:cubicBezTo>
                <a:cubicBezTo>
                  <a:pt x="1" y="51"/>
                  <a:pt x="3" y="59"/>
                  <a:pt x="5" y="67"/>
                </a:cubicBezTo>
                <a:cubicBezTo>
                  <a:pt x="13" y="102"/>
                  <a:pt x="33" y="147"/>
                  <a:pt x="59" y="196"/>
                </a:cubicBezTo>
                <a:cubicBezTo>
                  <a:pt x="126" y="320"/>
                  <a:pt x="240" y="471"/>
                  <a:pt x="345" y="543"/>
                </a:cubicBezTo>
                <a:cubicBezTo>
                  <a:pt x="363" y="555"/>
                  <a:pt x="381" y="566"/>
                  <a:pt x="399" y="573"/>
                </a:cubicBezTo>
                <a:cubicBezTo>
                  <a:pt x="520" y="623"/>
                  <a:pt x="661" y="650"/>
                  <a:pt x="792" y="621"/>
                </a:cubicBezTo>
                <a:cubicBezTo>
                  <a:pt x="794" y="620"/>
                  <a:pt x="795" y="620"/>
                  <a:pt x="796" y="620"/>
                </a:cubicBezTo>
                <a:cubicBezTo>
                  <a:pt x="837" y="610"/>
                  <a:pt x="915" y="582"/>
                  <a:pt x="992" y="549"/>
                </a:cubicBezTo>
                <a:cubicBezTo>
                  <a:pt x="1012" y="541"/>
                  <a:pt x="1032" y="532"/>
                  <a:pt x="1051" y="523"/>
                </a:cubicBezTo>
                <a:cubicBezTo>
                  <a:pt x="1067" y="516"/>
                  <a:pt x="1083" y="509"/>
                  <a:pt x="1098" y="501"/>
                </a:cubicBezTo>
                <a:cubicBezTo>
                  <a:pt x="1172" y="465"/>
                  <a:pt x="1229" y="430"/>
                  <a:pt x="1225" y="414"/>
                </a:cubicBezTo>
                <a:cubicBezTo>
                  <a:pt x="1224" y="409"/>
                  <a:pt x="1216" y="406"/>
                  <a:pt x="1199" y="405"/>
                </a:cubicBezTo>
                <a:cubicBezTo>
                  <a:pt x="669" y="390"/>
                  <a:pt x="620" y="366"/>
                  <a:pt x="511" y="329"/>
                </a:cubicBezTo>
                <a:cubicBezTo>
                  <a:pt x="367" y="280"/>
                  <a:pt x="288" y="160"/>
                  <a:pt x="90" y="29"/>
                </a:cubicBezTo>
                <a:cubicBezTo>
                  <a:pt x="74" y="18"/>
                  <a:pt x="60" y="10"/>
                  <a:pt x="48" y="6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5596200" y="7986600"/>
            <a:ext cx="1555560" cy="1249920"/>
          </a:xfrm>
          <a:custGeom>
            <a:avLst/>
            <a:gdLst/>
            <a:ahLst/>
            <a:rect l="0" t="0" r="r" b="b"/>
            <a:pathLst>
              <a:path w="4321" h="3472">
                <a:moveTo>
                  <a:pt x="3599" y="2512"/>
                </a:moveTo>
                <a:cubicBezTo>
                  <a:pt x="3588" y="2499"/>
                  <a:pt x="3246" y="1921"/>
                  <a:pt x="3619" y="1390"/>
                </a:cubicBezTo>
                <a:cubicBezTo>
                  <a:pt x="3892" y="1070"/>
                  <a:pt x="4121" y="750"/>
                  <a:pt x="4274" y="488"/>
                </a:cubicBezTo>
                <a:cubicBezTo>
                  <a:pt x="4356" y="348"/>
                  <a:pt x="4330" y="166"/>
                  <a:pt x="4202" y="68"/>
                </a:cubicBezTo>
                <a:cubicBezTo>
                  <a:pt x="4047" y="-53"/>
                  <a:pt x="3827" y="-6"/>
                  <a:pt x="3732" y="158"/>
                </a:cubicBezTo>
                <a:cubicBezTo>
                  <a:pt x="3406" y="719"/>
                  <a:pt x="2949" y="1282"/>
                  <a:pt x="2228" y="1551"/>
                </a:cubicBezTo>
                <a:lnTo>
                  <a:pt x="164" y="1552"/>
                </a:lnTo>
                <a:cubicBezTo>
                  <a:pt x="52" y="1552"/>
                  <a:pt x="-2" y="1760"/>
                  <a:pt x="0" y="1963"/>
                </a:cubicBezTo>
                <a:cubicBezTo>
                  <a:pt x="-2" y="2165"/>
                  <a:pt x="52" y="2373"/>
                  <a:pt x="164" y="2373"/>
                </a:cubicBezTo>
                <a:lnTo>
                  <a:pt x="2228" y="2375"/>
                </a:lnTo>
                <a:cubicBezTo>
                  <a:pt x="2945" y="2642"/>
                  <a:pt x="3155" y="2749"/>
                  <a:pt x="3480" y="3305"/>
                </a:cubicBezTo>
                <a:cubicBezTo>
                  <a:pt x="3568" y="3456"/>
                  <a:pt x="3761" y="3519"/>
                  <a:pt x="3915" y="3434"/>
                </a:cubicBezTo>
                <a:cubicBezTo>
                  <a:pt x="4070" y="3347"/>
                  <a:pt x="4165" y="3150"/>
                  <a:pt x="4076" y="2997"/>
                </a:cubicBezTo>
                <a:cubicBezTo>
                  <a:pt x="3919" y="2727"/>
                  <a:pt x="3884" y="2844"/>
                  <a:pt x="3599" y="25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6557760" y="8408880"/>
            <a:ext cx="10080" cy="11520"/>
          </a:xfrm>
          <a:custGeom>
            <a:avLst/>
            <a:gdLst/>
            <a:ahLst/>
            <a:rect l="0" t="0" r="r" b="b"/>
            <a:pathLst>
              <a:path w="28" h="32">
                <a:moveTo>
                  <a:pt x="10" y="11"/>
                </a:moveTo>
                <a:cubicBezTo>
                  <a:pt x="-2" y="19"/>
                  <a:pt x="-2" y="26"/>
                  <a:pt x="6" y="32"/>
                </a:cubicBezTo>
                <a:cubicBezTo>
                  <a:pt x="11" y="30"/>
                  <a:pt x="16" y="28"/>
                  <a:pt x="24" y="25"/>
                </a:cubicBezTo>
                <a:cubicBezTo>
                  <a:pt x="16" y="18"/>
                  <a:pt x="16" y="10"/>
                  <a:pt x="28" y="0"/>
                </a:cubicBezTo>
                <a:cubicBezTo>
                  <a:pt x="19" y="4"/>
                  <a:pt x="14" y="8"/>
                  <a:pt x="10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6559920" y="8417520"/>
            <a:ext cx="7920" cy="3600"/>
          </a:xfrm>
          <a:custGeom>
            <a:avLst/>
            <a:gdLst/>
            <a:ahLst/>
            <a:rect l="0" t="0" r="r" b="b"/>
            <a:pathLst>
              <a:path w="22" h="10">
                <a:moveTo>
                  <a:pt x="0" y="8"/>
                </a:moveTo>
                <a:cubicBezTo>
                  <a:pt x="1" y="9"/>
                  <a:pt x="2" y="10"/>
                  <a:pt x="3" y="10"/>
                </a:cubicBezTo>
                <a:cubicBezTo>
                  <a:pt x="9" y="8"/>
                  <a:pt x="15" y="6"/>
                  <a:pt x="22" y="3"/>
                </a:cubicBezTo>
                <a:cubicBezTo>
                  <a:pt x="20" y="2"/>
                  <a:pt x="19" y="1"/>
                  <a:pt x="18" y="0"/>
                </a:cubicBezTo>
                <a:cubicBezTo>
                  <a:pt x="11" y="3"/>
                  <a:pt x="5" y="6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6561000" y="8418600"/>
            <a:ext cx="7560" cy="3240"/>
          </a:xfrm>
          <a:custGeom>
            <a:avLst/>
            <a:gdLst/>
            <a:ahLst/>
            <a:rect l="0" t="0" r="r" b="b"/>
            <a:pathLst>
              <a:path w="21" h="9">
                <a:moveTo>
                  <a:pt x="0" y="7"/>
                </a:moveTo>
                <a:cubicBezTo>
                  <a:pt x="1" y="8"/>
                  <a:pt x="2" y="8"/>
                  <a:pt x="3" y="9"/>
                </a:cubicBezTo>
                <a:cubicBezTo>
                  <a:pt x="8" y="7"/>
                  <a:pt x="14" y="4"/>
                  <a:pt x="21" y="2"/>
                </a:cubicBezTo>
                <a:cubicBezTo>
                  <a:pt x="20" y="1"/>
                  <a:pt x="19" y="1"/>
                  <a:pt x="19" y="0"/>
                </a:cubicBezTo>
                <a:cubicBezTo>
                  <a:pt x="12" y="2"/>
                  <a:pt x="5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6562080" y="8419320"/>
            <a:ext cx="9000" cy="3600"/>
          </a:xfrm>
          <a:custGeom>
            <a:avLst/>
            <a:gdLst/>
            <a:ahLst/>
            <a:rect l="0" t="0" r="r" b="b"/>
            <a:pathLst>
              <a:path w="25" h="10">
                <a:moveTo>
                  <a:pt x="0" y="6"/>
                </a:moveTo>
                <a:cubicBezTo>
                  <a:pt x="2" y="7"/>
                  <a:pt x="5" y="8"/>
                  <a:pt x="7" y="10"/>
                </a:cubicBezTo>
                <a:cubicBezTo>
                  <a:pt x="12" y="7"/>
                  <a:pt x="18" y="6"/>
                  <a:pt x="25" y="4"/>
                </a:cubicBezTo>
                <a:cubicBezTo>
                  <a:pt x="21" y="2"/>
                  <a:pt x="19" y="1"/>
                  <a:pt x="17" y="0"/>
                </a:cubicBezTo>
                <a:cubicBezTo>
                  <a:pt x="10" y="2"/>
                  <a:pt x="4" y="4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6564600" y="8420760"/>
            <a:ext cx="7200" cy="2520"/>
          </a:xfrm>
          <a:custGeom>
            <a:avLst/>
            <a:gdLst/>
            <a:ahLst/>
            <a:rect l="0" t="0" r="r" b="b"/>
            <a:pathLst>
              <a:path w="20" h="7">
                <a:moveTo>
                  <a:pt x="0" y="6"/>
                </a:moveTo>
                <a:cubicBezTo>
                  <a:pt x="1" y="6"/>
                  <a:pt x="2" y="6"/>
                  <a:pt x="2" y="7"/>
                </a:cubicBezTo>
                <a:cubicBezTo>
                  <a:pt x="7" y="5"/>
                  <a:pt x="13" y="3"/>
                  <a:pt x="20" y="0"/>
                </a:cubicBezTo>
                <a:cubicBezTo>
                  <a:pt x="19" y="0"/>
                  <a:pt x="19" y="0"/>
                  <a:pt x="18" y="0"/>
                </a:cubicBezTo>
                <a:cubicBezTo>
                  <a:pt x="12" y="3"/>
                  <a:pt x="5" y="4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6565320" y="8420760"/>
            <a:ext cx="10080" cy="3240"/>
          </a:xfrm>
          <a:custGeom>
            <a:avLst/>
            <a:gdLst/>
            <a:ahLst/>
            <a:rect l="0" t="0" r="r" b="b"/>
            <a:pathLst>
              <a:path w="28" h="9">
                <a:moveTo>
                  <a:pt x="0" y="6"/>
                </a:moveTo>
                <a:cubicBezTo>
                  <a:pt x="4" y="8"/>
                  <a:pt x="7" y="9"/>
                  <a:pt x="11" y="9"/>
                </a:cubicBezTo>
                <a:cubicBezTo>
                  <a:pt x="15" y="8"/>
                  <a:pt x="21" y="6"/>
                  <a:pt x="28" y="5"/>
                </a:cubicBezTo>
                <a:cubicBezTo>
                  <a:pt x="24" y="3"/>
                  <a:pt x="20" y="2"/>
                  <a:pt x="18" y="0"/>
                </a:cubicBezTo>
                <a:cubicBezTo>
                  <a:pt x="11" y="2"/>
                  <a:pt x="6" y="4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6568920" y="8422560"/>
            <a:ext cx="21960" cy="4680"/>
          </a:xfrm>
          <a:custGeom>
            <a:avLst/>
            <a:gdLst/>
            <a:ahLst/>
            <a:rect l="0" t="0" r="r" b="b"/>
            <a:pathLst>
              <a:path w="61" h="13">
                <a:moveTo>
                  <a:pt x="0" y="3"/>
                </a:moveTo>
                <a:cubicBezTo>
                  <a:pt x="13" y="7"/>
                  <a:pt x="30" y="9"/>
                  <a:pt x="48" y="12"/>
                </a:cubicBezTo>
                <a:cubicBezTo>
                  <a:pt x="52" y="12"/>
                  <a:pt x="57" y="12"/>
                  <a:pt x="61" y="13"/>
                </a:cubicBezTo>
                <a:cubicBezTo>
                  <a:pt x="44" y="10"/>
                  <a:pt x="29" y="5"/>
                  <a:pt x="16" y="0"/>
                </a:cubicBezTo>
                <a:cubicBezTo>
                  <a:pt x="10" y="1"/>
                  <a:pt x="4" y="2"/>
                  <a:pt x="0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6564240" y="8380800"/>
            <a:ext cx="75600" cy="37080"/>
          </a:xfrm>
          <a:custGeom>
            <a:avLst/>
            <a:gdLst/>
            <a:ahLst/>
            <a:rect l="0" t="0" r="r" b="b"/>
            <a:pathLst>
              <a:path w="210" h="103">
                <a:moveTo>
                  <a:pt x="9" y="79"/>
                </a:moveTo>
                <a:cubicBezTo>
                  <a:pt x="-2" y="88"/>
                  <a:pt x="-2" y="96"/>
                  <a:pt x="5" y="103"/>
                </a:cubicBezTo>
                <a:cubicBezTo>
                  <a:pt x="89" y="74"/>
                  <a:pt x="154" y="71"/>
                  <a:pt x="207" y="37"/>
                </a:cubicBezTo>
                <a:cubicBezTo>
                  <a:pt x="205" y="20"/>
                  <a:pt x="205" y="6"/>
                  <a:pt x="210" y="0"/>
                </a:cubicBezTo>
                <a:cubicBezTo>
                  <a:pt x="159" y="40"/>
                  <a:pt x="100" y="40"/>
                  <a:pt x="9" y="7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6566040" y="8393760"/>
            <a:ext cx="73080" cy="25200"/>
          </a:xfrm>
          <a:custGeom>
            <a:avLst/>
            <a:gdLst/>
            <a:ahLst/>
            <a:rect l="0" t="0" r="r" b="b"/>
            <a:pathLst>
              <a:path w="203" h="70">
                <a:moveTo>
                  <a:pt x="0" y="67"/>
                </a:moveTo>
                <a:cubicBezTo>
                  <a:pt x="1" y="68"/>
                  <a:pt x="2" y="69"/>
                  <a:pt x="4" y="70"/>
                </a:cubicBezTo>
                <a:cubicBezTo>
                  <a:pt x="86" y="43"/>
                  <a:pt x="151" y="39"/>
                  <a:pt x="203" y="7"/>
                </a:cubicBezTo>
                <a:cubicBezTo>
                  <a:pt x="203" y="4"/>
                  <a:pt x="203" y="2"/>
                  <a:pt x="202" y="0"/>
                </a:cubicBezTo>
                <a:cubicBezTo>
                  <a:pt x="150" y="34"/>
                  <a:pt x="85" y="37"/>
                  <a:pt x="0" y="6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6567480" y="8396280"/>
            <a:ext cx="72000" cy="23400"/>
          </a:xfrm>
          <a:custGeom>
            <a:avLst/>
            <a:gdLst/>
            <a:ahLst/>
            <a:rect l="0" t="0" r="r" b="b"/>
            <a:pathLst>
              <a:path w="200" h="65">
                <a:moveTo>
                  <a:pt x="0" y="63"/>
                </a:moveTo>
                <a:cubicBezTo>
                  <a:pt x="0" y="64"/>
                  <a:pt x="1" y="64"/>
                  <a:pt x="2" y="65"/>
                </a:cubicBezTo>
                <a:cubicBezTo>
                  <a:pt x="82" y="39"/>
                  <a:pt x="147" y="35"/>
                  <a:pt x="200" y="2"/>
                </a:cubicBezTo>
                <a:cubicBezTo>
                  <a:pt x="200" y="2"/>
                  <a:pt x="200" y="1"/>
                  <a:pt x="199" y="0"/>
                </a:cubicBezTo>
                <a:cubicBezTo>
                  <a:pt x="146" y="33"/>
                  <a:pt x="81" y="36"/>
                  <a:pt x="0" y="6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6568200" y="8397000"/>
            <a:ext cx="72360" cy="24120"/>
          </a:xfrm>
          <a:custGeom>
            <a:avLst/>
            <a:gdLst/>
            <a:ahLst/>
            <a:rect l="0" t="0" r="r" b="b"/>
            <a:pathLst>
              <a:path w="201" h="67">
                <a:moveTo>
                  <a:pt x="0" y="63"/>
                </a:moveTo>
                <a:cubicBezTo>
                  <a:pt x="2" y="64"/>
                  <a:pt x="4" y="65"/>
                  <a:pt x="7" y="67"/>
                </a:cubicBezTo>
                <a:cubicBezTo>
                  <a:pt x="85" y="44"/>
                  <a:pt x="150" y="40"/>
                  <a:pt x="201" y="10"/>
                </a:cubicBezTo>
                <a:cubicBezTo>
                  <a:pt x="200" y="7"/>
                  <a:pt x="199" y="4"/>
                  <a:pt x="198" y="0"/>
                </a:cubicBezTo>
                <a:cubicBezTo>
                  <a:pt x="146" y="32"/>
                  <a:pt x="81" y="36"/>
                  <a:pt x="0" y="6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6570720" y="8400600"/>
            <a:ext cx="70200" cy="20520"/>
          </a:xfrm>
          <a:custGeom>
            <a:avLst/>
            <a:gdLst/>
            <a:ahLst/>
            <a:rect l="0" t="0" r="r" b="b"/>
            <a:pathLst>
              <a:path w="195" h="57">
                <a:moveTo>
                  <a:pt x="0" y="57"/>
                </a:moveTo>
                <a:cubicBezTo>
                  <a:pt x="1" y="57"/>
                  <a:pt x="1" y="57"/>
                  <a:pt x="2" y="57"/>
                </a:cubicBezTo>
                <a:cubicBezTo>
                  <a:pt x="78" y="35"/>
                  <a:pt x="142" y="31"/>
                  <a:pt x="195" y="1"/>
                </a:cubicBezTo>
                <a:lnTo>
                  <a:pt x="194" y="0"/>
                </a:lnTo>
                <a:cubicBezTo>
                  <a:pt x="142" y="30"/>
                  <a:pt x="77" y="33"/>
                  <a:pt x="0" y="5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6571440" y="8400960"/>
            <a:ext cx="70560" cy="21960"/>
          </a:xfrm>
          <a:custGeom>
            <a:avLst/>
            <a:gdLst/>
            <a:ahLst/>
            <a:rect l="0" t="0" r="r" b="b"/>
            <a:pathLst>
              <a:path w="196" h="61">
                <a:moveTo>
                  <a:pt x="0" y="55"/>
                </a:moveTo>
                <a:cubicBezTo>
                  <a:pt x="2" y="57"/>
                  <a:pt x="6" y="59"/>
                  <a:pt x="9" y="61"/>
                </a:cubicBezTo>
                <a:cubicBezTo>
                  <a:pt x="80" y="43"/>
                  <a:pt x="144" y="39"/>
                  <a:pt x="196" y="13"/>
                </a:cubicBezTo>
                <a:cubicBezTo>
                  <a:pt x="195" y="9"/>
                  <a:pt x="194" y="5"/>
                  <a:pt x="193" y="0"/>
                </a:cubicBezTo>
                <a:cubicBezTo>
                  <a:pt x="140" y="30"/>
                  <a:pt x="76" y="34"/>
                  <a:pt x="0" y="5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6574680" y="8405640"/>
            <a:ext cx="72720" cy="21600"/>
          </a:xfrm>
          <a:custGeom>
            <a:avLst/>
            <a:gdLst/>
            <a:ahLst/>
            <a:rect l="0" t="0" r="r" b="b"/>
            <a:pathLst>
              <a:path w="202" h="60">
                <a:moveTo>
                  <a:pt x="0" y="48"/>
                </a:moveTo>
                <a:cubicBezTo>
                  <a:pt x="12" y="53"/>
                  <a:pt x="27" y="58"/>
                  <a:pt x="44" y="60"/>
                </a:cubicBezTo>
                <a:cubicBezTo>
                  <a:pt x="95" y="62"/>
                  <a:pt x="157" y="58"/>
                  <a:pt x="202" y="43"/>
                </a:cubicBezTo>
                <a:cubicBezTo>
                  <a:pt x="193" y="41"/>
                  <a:pt x="191" y="17"/>
                  <a:pt x="187" y="0"/>
                </a:cubicBezTo>
                <a:cubicBezTo>
                  <a:pt x="136" y="26"/>
                  <a:pt x="71" y="30"/>
                  <a:pt x="0" y="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6638040" y="8377920"/>
            <a:ext cx="5760" cy="16200"/>
          </a:xfrm>
          <a:custGeom>
            <a:avLst/>
            <a:gdLst/>
            <a:ahLst/>
            <a:rect l="0" t="0" r="r" b="b"/>
            <a:pathLst>
              <a:path w="16" h="45">
                <a:moveTo>
                  <a:pt x="5" y="8"/>
                </a:moveTo>
                <a:cubicBezTo>
                  <a:pt x="-1" y="14"/>
                  <a:pt x="-1" y="29"/>
                  <a:pt x="1" y="45"/>
                </a:cubicBezTo>
                <a:cubicBezTo>
                  <a:pt x="7" y="42"/>
                  <a:pt x="12" y="40"/>
                  <a:pt x="16" y="37"/>
                </a:cubicBezTo>
                <a:cubicBezTo>
                  <a:pt x="13" y="19"/>
                  <a:pt x="12" y="5"/>
                  <a:pt x="15" y="0"/>
                </a:cubicBezTo>
                <a:cubicBezTo>
                  <a:pt x="12" y="3"/>
                  <a:pt x="8" y="5"/>
                  <a:pt x="5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6638400" y="8390880"/>
            <a:ext cx="5760" cy="5760"/>
          </a:xfrm>
          <a:custGeom>
            <a:avLst/>
            <a:gdLst/>
            <a:ahLst/>
            <a:rect l="0" t="0" r="r" b="b"/>
            <a:pathLst>
              <a:path w="16" h="16">
                <a:moveTo>
                  <a:pt x="0" y="8"/>
                </a:moveTo>
                <a:cubicBezTo>
                  <a:pt x="1" y="11"/>
                  <a:pt x="1" y="13"/>
                  <a:pt x="1" y="16"/>
                </a:cubicBezTo>
                <a:cubicBezTo>
                  <a:pt x="7" y="13"/>
                  <a:pt x="12" y="10"/>
                  <a:pt x="16" y="7"/>
                </a:cubicBezTo>
                <a:cubicBezTo>
                  <a:pt x="16" y="4"/>
                  <a:pt x="15" y="2"/>
                  <a:pt x="15" y="0"/>
                </a:cubicBezTo>
                <a:cubicBezTo>
                  <a:pt x="11" y="3"/>
                  <a:pt x="5" y="5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6638760" y="8393400"/>
            <a:ext cx="5760" cy="3960"/>
          </a:xfrm>
          <a:custGeom>
            <a:avLst/>
            <a:gdLst/>
            <a:ahLst/>
            <a:rect l="0" t="0" r="r" b="b"/>
            <a:pathLst>
              <a:path w="16" h="11">
                <a:moveTo>
                  <a:pt x="0" y="8"/>
                </a:moveTo>
                <a:cubicBezTo>
                  <a:pt x="1" y="9"/>
                  <a:pt x="1" y="11"/>
                  <a:pt x="1" y="11"/>
                </a:cubicBezTo>
                <a:cubicBezTo>
                  <a:pt x="7" y="8"/>
                  <a:pt x="12" y="5"/>
                  <a:pt x="16" y="3"/>
                </a:cubicBezTo>
                <a:cubicBezTo>
                  <a:pt x="16" y="2"/>
                  <a:pt x="15" y="1"/>
                  <a:pt x="15" y="0"/>
                </a:cubicBezTo>
                <a:cubicBezTo>
                  <a:pt x="11" y="2"/>
                  <a:pt x="6" y="5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6639120" y="8394480"/>
            <a:ext cx="6480" cy="6480"/>
          </a:xfrm>
          <a:custGeom>
            <a:avLst/>
            <a:gdLst/>
            <a:ahLst/>
            <a:rect l="0" t="0" r="r" b="b"/>
            <a:pathLst>
              <a:path w="18" h="18">
                <a:moveTo>
                  <a:pt x="0" y="7"/>
                </a:moveTo>
                <a:cubicBezTo>
                  <a:pt x="1" y="11"/>
                  <a:pt x="2" y="14"/>
                  <a:pt x="3" y="18"/>
                </a:cubicBezTo>
                <a:cubicBezTo>
                  <a:pt x="8" y="14"/>
                  <a:pt x="13" y="12"/>
                  <a:pt x="18" y="9"/>
                </a:cubicBezTo>
                <a:cubicBezTo>
                  <a:pt x="17" y="6"/>
                  <a:pt x="16" y="3"/>
                  <a:pt x="15" y="0"/>
                </a:cubicBezTo>
                <a:cubicBezTo>
                  <a:pt x="10" y="2"/>
                  <a:pt x="5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6640200" y="8397720"/>
            <a:ext cx="5760" cy="3600"/>
          </a:xfrm>
          <a:custGeom>
            <a:avLst/>
            <a:gdLst/>
            <a:ahLst/>
            <a:rect l="0" t="0" r="r" b="b"/>
            <a:pathLst>
              <a:path w="16" h="10">
                <a:moveTo>
                  <a:pt x="0" y="9"/>
                </a:moveTo>
                <a:lnTo>
                  <a:pt x="1" y="10"/>
                </a:lnTo>
                <a:cubicBezTo>
                  <a:pt x="6" y="8"/>
                  <a:pt x="11" y="4"/>
                  <a:pt x="16" y="2"/>
                </a:cubicBezTo>
                <a:cubicBezTo>
                  <a:pt x="16" y="1"/>
                  <a:pt x="16" y="1"/>
                  <a:pt x="15" y="0"/>
                </a:cubicBezTo>
                <a:cubicBezTo>
                  <a:pt x="10" y="3"/>
                  <a:pt x="5" y="5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6640560" y="8398440"/>
            <a:ext cx="6840" cy="7560"/>
          </a:xfrm>
          <a:custGeom>
            <a:avLst/>
            <a:gdLst/>
            <a:ahLst/>
            <a:rect l="0" t="0" r="r" b="b"/>
            <a:pathLst>
              <a:path w="19" h="21">
                <a:moveTo>
                  <a:pt x="0" y="7"/>
                </a:moveTo>
                <a:cubicBezTo>
                  <a:pt x="1" y="12"/>
                  <a:pt x="2" y="17"/>
                  <a:pt x="3" y="21"/>
                </a:cubicBezTo>
                <a:cubicBezTo>
                  <a:pt x="9" y="18"/>
                  <a:pt x="14" y="16"/>
                  <a:pt x="19" y="14"/>
                </a:cubicBezTo>
                <a:cubicBezTo>
                  <a:pt x="17" y="8"/>
                  <a:pt x="16" y="4"/>
                  <a:pt x="15" y="0"/>
                </a:cubicBezTo>
                <a:cubicBezTo>
                  <a:pt x="11" y="2"/>
                  <a:pt x="5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6641640" y="8403120"/>
            <a:ext cx="11520" cy="18360"/>
          </a:xfrm>
          <a:custGeom>
            <a:avLst/>
            <a:gdLst/>
            <a:ahLst/>
            <a:rect l="0" t="0" r="r" b="b"/>
            <a:pathLst>
              <a:path w="32" h="51">
                <a:moveTo>
                  <a:pt x="0" y="7"/>
                </a:moveTo>
                <a:cubicBezTo>
                  <a:pt x="4" y="24"/>
                  <a:pt x="6" y="49"/>
                  <a:pt x="15" y="51"/>
                </a:cubicBezTo>
                <a:cubicBezTo>
                  <a:pt x="21" y="49"/>
                  <a:pt x="27" y="47"/>
                  <a:pt x="32" y="45"/>
                </a:cubicBezTo>
                <a:cubicBezTo>
                  <a:pt x="22" y="44"/>
                  <a:pt x="20" y="18"/>
                  <a:pt x="15" y="0"/>
                </a:cubicBezTo>
                <a:cubicBezTo>
                  <a:pt x="10" y="2"/>
                  <a:pt x="5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6642360" y="8373960"/>
            <a:ext cx="7920" cy="17280"/>
          </a:xfrm>
          <a:custGeom>
            <a:avLst/>
            <a:gdLst/>
            <a:ahLst/>
            <a:rect l="0" t="0" r="r" b="b"/>
            <a:pathLst>
              <a:path w="22" h="48">
                <a:moveTo>
                  <a:pt x="2" y="11"/>
                </a:moveTo>
                <a:cubicBezTo>
                  <a:pt x="-1" y="16"/>
                  <a:pt x="0" y="30"/>
                  <a:pt x="3" y="48"/>
                </a:cubicBezTo>
                <a:cubicBezTo>
                  <a:pt x="9" y="44"/>
                  <a:pt x="15" y="40"/>
                  <a:pt x="22" y="35"/>
                </a:cubicBezTo>
                <a:cubicBezTo>
                  <a:pt x="17" y="18"/>
                  <a:pt x="15" y="4"/>
                  <a:pt x="15" y="0"/>
                </a:cubicBezTo>
                <a:cubicBezTo>
                  <a:pt x="11" y="4"/>
                  <a:pt x="6" y="8"/>
                  <a:pt x="2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6643440" y="8386560"/>
            <a:ext cx="7560" cy="7200"/>
          </a:xfrm>
          <a:custGeom>
            <a:avLst/>
            <a:gdLst/>
            <a:ahLst/>
            <a:rect l="0" t="0" r="r" b="b"/>
            <a:pathLst>
              <a:path w="21" h="20">
                <a:moveTo>
                  <a:pt x="0" y="13"/>
                </a:moveTo>
                <a:cubicBezTo>
                  <a:pt x="0" y="15"/>
                  <a:pt x="1" y="17"/>
                  <a:pt x="1" y="20"/>
                </a:cubicBezTo>
                <a:cubicBezTo>
                  <a:pt x="9" y="16"/>
                  <a:pt x="15" y="12"/>
                  <a:pt x="21" y="8"/>
                </a:cubicBezTo>
                <a:cubicBezTo>
                  <a:pt x="20" y="4"/>
                  <a:pt x="20" y="2"/>
                  <a:pt x="19" y="0"/>
                </a:cubicBezTo>
                <a:cubicBezTo>
                  <a:pt x="13" y="4"/>
                  <a:pt x="7" y="9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6643800" y="8389080"/>
            <a:ext cx="7560" cy="5760"/>
          </a:xfrm>
          <a:custGeom>
            <a:avLst/>
            <a:gdLst/>
            <a:ahLst/>
            <a:rect l="0" t="0" r="r" b="b"/>
            <a:pathLst>
              <a:path w="21" h="16">
                <a:moveTo>
                  <a:pt x="0" y="12"/>
                </a:moveTo>
                <a:cubicBezTo>
                  <a:pt x="0" y="13"/>
                  <a:pt x="1" y="15"/>
                  <a:pt x="1" y="16"/>
                </a:cubicBezTo>
                <a:cubicBezTo>
                  <a:pt x="9" y="11"/>
                  <a:pt x="15" y="7"/>
                  <a:pt x="21" y="3"/>
                </a:cubicBezTo>
                <a:cubicBezTo>
                  <a:pt x="20" y="2"/>
                  <a:pt x="20" y="1"/>
                  <a:pt x="20" y="0"/>
                </a:cubicBezTo>
                <a:cubicBezTo>
                  <a:pt x="14" y="4"/>
                  <a:pt x="8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6644160" y="8390160"/>
            <a:ext cx="8640" cy="7920"/>
          </a:xfrm>
          <a:custGeom>
            <a:avLst/>
            <a:gdLst/>
            <a:ahLst/>
            <a:rect l="0" t="0" r="r" b="b"/>
            <a:pathLst>
              <a:path w="24" h="22">
                <a:moveTo>
                  <a:pt x="0" y="12"/>
                </a:moveTo>
                <a:cubicBezTo>
                  <a:pt x="1" y="16"/>
                  <a:pt x="2" y="19"/>
                  <a:pt x="3" y="22"/>
                </a:cubicBezTo>
                <a:cubicBezTo>
                  <a:pt x="10" y="18"/>
                  <a:pt x="18" y="13"/>
                  <a:pt x="24" y="9"/>
                </a:cubicBezTo>
                <a:cubicBezTo>
                  <a:pt x="22" y="6"/>
                  <a:pt x="21" y="3"/>
                  <a:pt x="20" y="0"/>
                </a:cubicBezTo>
                <a:cubicBezTo>
                  <a:pt x="14" y="4"/>
                  <a:pt x="7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6645240" y="8393400"/>
            <a:ext cx="7560" cy="5760"/>
          </a:xfrm>
          <a:custGeom>
            <a:avLst/>
            <a:gdLst/>
            <a:ahLst/>
            <a:rect l="0" t="0" r="r" b="b"/>
            <a:pathLst>
              <a:path w="21" h="16">
                <a:moveTo>
                  <a:pt x="0" y="13"/>
                </a:moveTo>
                <a:cubicBezTo>
                  <a:pt x="1" y="14"/>
                  <a:pt x="1" y="14"/>
                  <a:pt x="1" y="16"/>
                </a:cubicBezTo>
                <a:cubicBezTo>
                  <a:pt x="8" y="11"/>
                  <a:pt x="15" y="7"/>
                  <a:pt x="21" y="3"/>
                </a:cubicBezTo>
                <a:cubicBezTo>
                  <a:pt x="21" y="2"/>
                  <a:pt x="21" y="2"/>
                  <a:pt x="21" y="0"/>
                </a:cubicBezTo>
                <a:cubicBezTo>
                  <a:pt x="15" y="5"/>
                  <a:pt x="7" y="9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6645600" y="8394120"/>
            <a:ext cx="9000" cy="9360"/>
          </a:xfrm>
          <a:custGeom>
            <a:avLst/>
            <a:gdLst/>
            <a:ahLst/>
            <a:rect l="0" t="0" r="r" b="b"/>
            <a:pathLst>
              <a:path w="25" h="26">
                <a:moveTo>
                  <a:pt x="0" y="12"/>
                </a:moveTo>
                <a:cubicBezTo>
                  <a:pt x="1" y="16"/>
                  <a:pt x="2" y="20"/>
                  <a:pt x="4" y="26"/>
                </a:cubicBezTo>
                <a:cubicBezTo>
                  <a:pt x="11" y="21"/>
                  <a:pt x="18" y="17"/>
                  <a:pt x="25" y="13"/>
                </a:cubicBezTo>
                <a:cubicBezTo>
                  <a:pt x="23" y="8"/>
                  <a:pt x="22" y="4"/>
                  <a:pt x="19" y="0"/>
                </a:cubicBezTo>
                <a:cubicBezTo>
                  <a:pt x="13" y="4"/>
                  <a:pt x="7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6647040" y="8398800"/>
            <a:ext cx="14040" cy="20520"/>
          </a:xfrm>
          <a:custGeom>
            <a:avLst/>
            <a:gdLst/>
            <a:ahLst/>
            <a:rect l="0" t="0" r="r" b="b"/>
            <a:pathLst>
              <a:path w="39" h="57">
                <a:moveTo>
                  <a:pt x="0" y="12"/>
                </a:moveTo>
                <a:cubicBezTo>
                  <a:pt x="4" y="30"/>
                  <a:pt x="6" y="56"/>
                  <a:pt x="16" y="57"/>
                </a:cubicBezTo>
                <a:cubicBezTo>
                  <a:pt x="25" y="54"/>
                  <a:pt x="33" y="49"/>
                  <a:pt x="39" y="44"/>
                </a:cubicBezTo>
                <a:cubicBezTo>
                  <a:pt x="28" y="45"/>
                  <a:pt x="26" y="18"/>
                  <a:pt x="20" y="0"/>
                </a:cubicBezTo>
                <a:cubicBezTo>
                  <a:pt x="14" y="4"/>
                  <a:pt x="7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6647760" y="8300880"/>
            <a:ext cx="59400" cy="86040"/>
          </a:xfrm>
          <a:custGeom>
            <a:avLst/>
            <a:gdLst/>
            <a:ahLst/>
            <a:rect l="0" t="0" r="r" b="b"/>
            <a:pathLst>
              <a:path w="165" h="239">
                <a:moveTo>
                  <a:pt x="0" y="204"/>
                </a:moveTo>
                <a:cubicBezTo>
                  <a:pt x="0" y="208"/>
                  <a:pt x="2" y="222"/>
                  <a:pt x="6" y="239"/>
                </a:cubicBezTo>
                <a:cubicBezTo>
                  <a:pt x="44" y="211"/>
                  <a:pt x="84" y="170"/>
                  <a:pt x="164" y="54"/>
                </a:cubicBezTo>
                <a:cubicBezTo>
                  <a:pt x="166" y="25"/>
                  <a:pt x="166" y="3"/>
                  <a:pt x="160" y="0"/>
                </a:cubicBezTo>
                <a:cubicBezTo>
                  <a:pt x="62" y="143"/>
                  <a:pt x="28" y="180"/>
                  <a:pt x="0" y="20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6649920" y="8319960"/>
            <a:ext cx="56880" cy="69480"/>
          </a:xfrm>
          <a:custGeom>
            <a:avLst/>
            <a:gdLst/>
            <a:ahLst/>
            <a:rect l="0" t="0" r="r" b="b"/>
            <a:pathLst>
              <a:path w="158" h="193">
                <a:moveTo>
                  <a:pt x="0" y="186"/>
                </a:moveTo>
                <a:cubicBezTo>
                  <a:pt x="1" y="188"/>
                  <a:pt x="1" y="190"/>
                  <a:pt x="2" y="193"/>
                </a:cubicBezTo>
                <a:cubicBezTo>
                  <a:pt x="40" y="165"/>
                  <a:pt x="80" y="125"/>
                  <a:pt x="157" y="12"/>
                </a:cubicBezTo>
                <a:cubicBezTo>
                  <a:pt x="157" y="8"/>
                  <a:pt x="157" y="4"/>
                  <a:pt x="158" y="0"/>
                </a:cubicBezTo>
                <a:cubicBezTo>
                  <a:pt x="78" y="117"/>
                  <a:pt x="38" y="158"/>
                  <a:pt x="0" y="18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6650640" y="8324280"/>
            <a:ext cx="55800" cy="66240"/>
          </a:xfrm>
          <a:custGeom>
            <a:avLst/>
            <a:gdLst/>
            <a:ahLst/>
            <a:rect l="0" t="0" r="r" b="b"/>
            <a:pathLst>
              <a:path w="155" h="184">
                <a:moveTo>
                  <a:pt x="0" y="181"/>
                </a:moveTo>
                <a:cubicBezTo>
                  <a:pt x="0" y="182"/>
                  <a:pt x="0" y="183"/>
                  <a:pt x="1" y="184"/>
                </a:cubicBezTo>
                <a:cubicBezTo>
                  <a:pt x="39" y="156"/>
                  <a:pt x="78" y="116"/>
                  <a:pt x="154" y="5"/>
                </a:cubicBezTo>
                <a:cubicBezTo>
                  <a:pt x="154" y="3"/>
                  <a:pt x="154" y="2"/>
                  <a:pt x="155" y="0"/>
                </a:cubicBezTo>
                <a:cubicBezTo>
                  <a:pt x="77" y="113"/>
                  <a:pt x="37" y="153"/>
                  <a:pt x="0" y="18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6651000" y="8326080"/>
            <a:ext cx="55080" cy="67680"/>
          </a:xfrm>
          <a:custGeom>
            <a:avLst/>
            <a:gdLst/>
            <a:ahLst/>
            <a:rect l="0" t="0" r="r" b="b"/>
            <a:pathLst>
              <a:path w="153" h="188">
                <a:moveTo>
                  <a:pt x="0" y="179"/>
                </a:moveTo>
                <a:cubicBezTo>
                  <a:pt x="1" y="182"/>
                  <a:pt x="2" y="185"/>
                  <a:pt x="4" y="188"/>
                </a:cubicBezTo>
                <a:cubicBezTo>
                  <a:pt x="42" y="160"/>
                  <a:pt x="82" y="118"/>
                  <a:pt x="151" y="16"/>
                </a:cubicBezTo>
                <a:cubicBezTo>
                  <a:pt x="152" y="11"/>
                  <a:pt x="153" y="5"/>
                  <a:pt x="153" y="0"/>
                </a:cubicBezTo>
                <a:cubicBezTo>
                  <a:pt x="77" y="110"/>
                  <a:pt x="38" y="150"/>
                  <a:pt x="0" y="17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6652440" y="8331840"/>
            <a:ext cx="52920" cy="62640"/>
          </a:xfrm>
          <a:custGeom>
            <a:avLst/>
            <a:gdLst/>
            <a:ahLst/>
            <a:rect l="0" t="0" r="r" b="b"/>
            <a:pathLst>
              <a:path w="147" h="174">
                <a:moveTo>
                  <a:pt x="0" y="172"/>
                </a:moveTo>
                <a:cubicBezTo>
                  <a:pt x="0" y="173"/>
                  <a:pt x="0" y="173"/>
                  <a:pt x="0" y="174"/>
                </a:cubicBezTo>
                <a:cubicBezTo>
                  <a:pt x="39" y="145"/>
                  <a:pt x="79" y="104"/>
                  <a:pt x="147" y="3"/>
                </a:cubicBezTo>
                <a:cubicBezTo>
                  <a:pt x="147" y="2"/>
                  <a:pt x="147" y="1"/>
                  <a:pt x="147" y="0"/>
                </a:cubicBezTo>
                <a:cubicBezTo>
                  <a:pt x="78" y="102"/>
                  <a:pt x="38" y="143"/>
                  <a:pt x="0" y="17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6652440" y="8332920"/>
            <a:ext cx="52920" cy="66240"/>
          </a:xfrm>
          <a:custGeom>
            <a:avLst/>
            <a:gdLst/>
            <a:ahLst/>
            <a:rect l="0" t="0" r="r" b="b"/>
            <a:pathLst>
              <a:path w="147" h="184">
                <a:moveTo>
                  <a:pt x="0" y="171"/>
                </a:moveTo>
                <a:cubicBezTo>
                  <a:pt x="2" y="175"/>
                  <a:pt x="3" y="179"/>
                  <a:pt x="5" y="184"/>
                </a:cubicBezTo>
                <a:cubicBezTo>
                  <a:pt x="46" y="155"/>
                  <a:pt x="86" y="115"/>
                  <a:pt x="144" y="24"/>
                </a:cubicBezTo>
                <a:cubicBezTo>
                  <a:pt x="145" y="16"/>
                  <a:pt x="146" y="8"/>
                  <a:pt x="147" y="0"/>
                </a:cubicBezTo>
                <a:cubicBezTo>
                  <a:pt x="80" y="102"/>
                  <a:pt x="40" y="143"/>
                  <a:pt x="0" y="17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6654240" y="8341560"/>
            <a:ext cx="50040" cy="73440"/>
          </a:xfrm>
          <a:custGeom>
            <a:avLst/>
            <a:gdLst/>
            <a:ahLst/>
            <a:rect l="0" t="0" r="r" b="b"/>
            <a:pathLst>
              <a:path w="139" h="204">
                <a:moveTo>
                  <a:pt x="0" y="160"/>
                </a:moveTo>
                <a:cubicBezTo>
                  <a:pt x="5" y="178"/>
                  <a:pt x="7" y="205"/>
                  <a:pt x="18" y="204"/>
                </a:cubicBezTo>
                <a:cubicBezTo>
                  <a:pt x="61" y="175"/>
                  <a:pt x="101" y="135"/>
                  <a:pt x="122" y="86"/>
                </a:cubicBezTo>
                <a:cubicBezTo>
                  <a:pt x="121" y="85"/>
                  <a:pt x="134" y="34"/>
                  <a:pt x="139" y="0"/>
                </a:cubicBezTo>
                <a:cubicBezTo>
                  <a:pt x="81" y="91"/>
                  <a:pt x="40" y="131"/>
                  <a:pt x="0" y="16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6705000" y="8298360"/>
            <a:ext cx="5400" cy="21960"/>
          </a:xfrm>
          <a:custGeom>
            <a:avLst/>
            <a:gdLst/>
            <a:ahLst/>
            <a:rect l="0" t="0" r="r" b="b"/>
            <a:pathLst>
              <a:path w="15" h="61">
                <a:moveTo>
                  <a:pt x="0" y="7"/>
                </a:moveTo>
                <a:cubicBezTo>
                  <a:pt x="6" y="10"/>
                  <a:pt x="6" y="33"/>
                  <a:pt x="4" y="61"/>
                </a:cubicBezTo>
                <a:cubicBezTo>
                  <a:pt x="7" y="56"/>
                  <a:pt x="10" y="54"/>
                  <a:pt x="13" y="54"/>
                </a:cubicBezTo>
                <a:cubicBezTo>
                  <a:pt x="16" y="25"/>
                  <a:pt x="16" y="2"/>
                  <a:pt x="9" y="0"/>
                </a:cubicBezTo>
                <a:cubicBezTo>
                  <a:pt x="7" y="-1"/>
                  <a:pt x="4" y="2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6706080" y="8317440"/>
            <a:ext cx="3600" cy="7200"/>
          </a:xfrm>
          <a:custGeom>
            <a:avLst/>
            <a:gdLst/>
            <a:ahLst/>
            <a:rect l="0" t="0" r="r" b="b"/>
            <a:pathLst>
              <a:path w="10" h="20">
                <a:moveTo>
                  <a:pt x="1" y="7"/>
                </a:moveTo>
                <a:cubicBezTo>
                  <a:pt x="0" y="12"/>
                  <a:pt x="0" y="16"/>
                  <a:pt x="0" y="20"/>
                </a:cubicBezTo>
                <a:cubicBezTo>
                  <a:pt x="3" y="15"/>
                  <a:pt x="6" y="13"/>
                  <a:pt x="9" y="12"/>
                </a:cubicBezTo>
                <a:cubicBezTo>
                  <a:pt x="9" y="7"/>
                  <a:pt x="10" y="3"/>
                  <a:pt x="10" y="0"/>
                </a:cubicBezTo>
                <a:cubicBezTo>
                  <a:pt x="8" y="0"/>
                  <a:pt x="4" y="2"/>
                  <a:pt x="1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6705720" y="8321400"/>
            <a:ext cx="3960" cy="5040"/>
          </a:xfrm>
          <a:custGeom>
            <a:avLst/>
            <a:gdLst/>
            <a:ahLst/>
            <a:rect l="0" t="0" r="r" b="b"/>
            <a:pathLst>
              <a:path w="11" h="14">
                <a:moveTo>
                  <a:pt x="2" y="9"/>
                </a:moveTo>
                <a:cubicBezTo>
                  <a:pt x="0" y="11"/>
                  <a:pt x="0" y="12"/>
                  <a:pt x="0" y="14"/>
                </a:cubicBezTo>
                <a:cubicBezTo>
                  <a:pt x="4" y="9"/>
                  <a:pt x="7" y="7"/>
                  <a:pt x="9" y="6"/>
                </a:cubicBezTo>
                <a:cubicBezTo>
                  <a:pt x="9" y="3"/>
                  <a:pt x="9" y="2"/>
                  <a:pt x="11" y="0"/>
                </a:cubicBezTo>
                <a:cubicBezTo>
                  <a:pt x="8" y="1"/>
                  <a:pt x="5" y="3"/>
                  <a:pt x="2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6705000" y="8323200"/>
            <a:ext cx="4320" cy="9000"/>
          </a:xfrm>
          <a:custGeom>
            <a:avLst/>
            <a:gdLst/>
            <a:ahLst/>
            <a:rect l="0" t="0" r="r" b="b"/>
            <a:pathLst>
              <a:path w="12" h="25">
                <a:moveTo>
                  <a:pt x="3" y="9"/>
                </a:moveTo>
                <a:cubicBezTo>
                  <a:pt x="3" y="14"/>
                  <a:pt x="2" y="20"/>
                  <a:pt x="0" y="25"/>
                </a:cubicBezTo>
                <a:cubicBezTo>
                  <a:pt x="4" y="21"/>
                  <a:pt x="7" y="18"/>
                  <a:pt x="9" y="17"/>
                </a:cubicBezTo>
                <a:cubicBezTo>
                  <a:pt x="10" y="12"/>
                  <a:pt x="10" y="6"/>
                  <a:pt x="12" y="0"/>
                </a:cubicBezTo>
                <a:cubicBezTo>
                  <a:pt x="9" y="1"/>
                  <a:pt x="6" y="3"/>
                  <a:pt x="3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6705000" y="8328960"/>
            <a:ext cx="3240" cy="4320"/>
          </a:xfrm>
          <a:custGeom>
            <a:avLst/>
            <a:gdLst/>
            <a:ahLst/>
            <a:rect l="0" t="0" r="r" b="b"/>
            <a:pathLst>
              <a:path w="9" h="12">
                <a:moveTo>
                  <a:pt x="0" y="8"/>
                </a:moveTo>
                <a:cubicBezTo>
                  <a:pt x="0" y="10"/>
                  <a:pt x="0" y="11"/>
                  <a:pt x="0" y="12"/>
                </a:cubicBezTo>
                <a:cubicBezTo>
                  <a:pt x="3" y="7"/>
                  <a:pt x="5" y="4"/>
                  <a:pt x="8" y="3"/>
                </a:cubicBezTo>
                <a:cubicBezTo>
                  <a:pt x="8" y="2"/>
                  <a:pt x="9" y="1"/>
                  <a:pt x="9" y="0"/>
                </a:cubicBezTo>
                <a:cubicBezTo>
                  <a:pt x="7" y="1"/>
                  <a:pt x="3" y="4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6703920" y="8330040"/>
            <a:ext cx="3960" cy="11880"/>
          </a:xfrm>
          <a:custGeom>
            <a:avLst/>
            <a:gdLst/>
            <a:ahLst/>
            <a:rect l="0" t="0" r="r" b="b"/>
            <a:pathLst>
              <a:path w="11" h="33">
                <a:moveTo>
                  <a:pt x="4" y="9"/>
                </a:moveTo>
                <a:cubicBezTo>
                  <a:pt x="2" y="17"/>
                  <a:pt x="1" y="25"/>
                  <a:pt x="0" y="33"/>
                </a:cubicBezTo>
                <a:cubicBezTo>
                  <a:pt x="4" y="29"/>
                  <a:pt x="6" y="26"/>
                  <a:pt x="7" y="25"/>
                </a:cubicBezTo>
                <a:cubicBezTo>
                  <a:pt x="9" y="17"/>
                  <a:pt x="10" y="9"/>
                  <a:pt x="11" y="0"/>
                </a:cubicBezTo>
                <a:cubicBezTo>
                  <a:pt x="9" y="1"/>
                  <a:pt x="7" y="5"/>
                  <a:pt x="4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6697800" y="8338680"/>
            <a:ext cx="8640" cy="33840"/>
          </a:xfrm>
          <a:custGeom>
            <a:avLst/>
            <a:gdLst/>
            <a:ahLst/>
            <a:rect l="0" t="0" r="r" b="b"/>
            <a:pathLst>
              <a:path w="24" h="94">
                <a:moveTo>
                  <a:pt x="18" y="8"/>
                </a:moveTo>
                <a:cubicBezTo>
                  <a:pt x="12" y="43"/>
                  <a:pt x="-1" y="93"/>
                  <a:pt x="0" y="94"/>
                </a:cubicBezTo>
                <a:cubicBezTo>
                  <a:pt x="1" y="92"/>
                  <a:pt x="2" y="89"/>
                  <a:pt x="3" y="86"/>
                </a:cubicBezTo>
                <a:cubicBezTo>
                  <a:pt x="3" y="86"/>
                  <a:pt x="18" y="34"/>
                  <a:pt x="24" y="0"/>
                </a:cubicBezTo>
                <a:cubicBezTo>
                  <a:pt x="23" y="1"/>
                  <a:pt x="21" y="4"/>
                  <a:pt x="18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6922080" y="8364600"/>
            <a:ext cx="9720" cy="11520"/>
          </a:xfrm>
          <a:custGeom>
            <a:avLst/>
            <a:gdLst/>
            <a:ahLst/>
            <a:rect l="0" t="0" r="r" b="b"/>
            <a:pathLst>
              <a:path w="27" h="32">
                <a:moveTo>
                  <a:pt x="18" y="22"/>
                </a:moveTo>
                <a:cubicBezTo>
                  <a:pt x="30" y="13"/>
                  <a:pt x="30" y="6"/>
                  <a:pt x="21" y="0"/>
                </a:cubicBezTo>
                <a:cubicBezTo>
                  <a:pt x="17" y="2"/>
                  <a:pt x="11" y="4"/>
                  <a:pt x="4" y="7"/>
                </a:cubicBezTo>
                <a:cubicBezTo>
                  <a:pt x="12" y="14"/>
                  <a:pt x="11" y="22"/>
                  <a:pt x="0" y="32"/>
                </a:cubicBezTo>
                <a:cubicBezTo>
                  <a:pt x="8" y="28"/>
                  <a:pt x="14" y="25"/>
                  <a:pt x="18" y="2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6922440" y="8363880"/>
            <a:ext cx="7560" cy="3600"/>
          </a:xfrm>
          <a:custGeom>
            <a:avLst/>
            <a:gdLst/>
            <a:ahLst/>
            <a:rect l="0" t="0" r="r" b="b"/>
            <a:pathLst>
              <a:path w="21" h="10">
                <a:moveTo>
                  <a:pt x="21" y="3"/>
                </a:moveTo>
                <a:cubicBezTo>
                  <a:pt x="20" y="2"/>
                  <a:pt x="19" y="0"/>
                  <a:pt x="18" y="0"/>
                </a:cubicBezTo>
                <a:cubicBezTo>
                  <a:pt x="13" y="3"/>
                  <a:pt x="8" y="5"/>
                  <a:pt x="0" y="7"/>
                </a:cubicBezTo>
                <a:cubicBezTo>
                  <a:pt x="2" y="8"/>
                  <a:pt x="3" y="9"/>
                  <a:pt x="4" y="10"/>
                </a:cubicBezTo>
                <a:cubicBezTo>
                  <a:pt x="11" y="7"/>
                  <a:pt x="17" y="5"/>
                  <a:pt x="21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6921360" y="8363160"/>
            <a:ext cx="7560" cy="3240"/>
          </a:xfrm>
          <a:custGeom>
            <a:avLst/>
            <a:gdLst/>
            <a:ahLst/>
            <a:rect l="0" t="0" r="r" b="b"/>
            <a:pathLst>
              <a:path w="21" h="9">
                <a:moveTo>
                  <a:pt x="21" y="2"/>
                </a:moveTo>
                <a:cubicBezTo>
                  <a:pt x="20" y="1"/>
                  <a:pt x="19" y="1"/>
                  <a:pt x="19" y="0"/>
                </a:cubicBezTo>
                <a:cubicBezTo>
                  <a:pt x="14" y="2"/>
                  <a:pt x="7" y="4"/>
                  <a:pt x="0" y="7"/>
                </a:cubicBezTo>
                <a:cubicBezTo>
                  <a:pt x="1" y="8"/>
                  <a:pt x="2" y="8"/>
                  <a:pt x="3" y="9"/>
                </a:cubicBezTo>
                <a:cubicBezTo>
                  <a:pt x="10" y="7"/>
                  <a:pt x="16" y="4"/>
                  <a:pt x="21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6918840" y="8362080"/>
            <a:ext cx="9360" cy="3600"/>
          </a:xfrm>
          <a:custGeom>
            <a:avLst/>
            <a:gdLst/>
            <a:ahLst/>
            <a:rect l="0" t="0" r="r" b="b"/>
            <a:pathLst>
              <a:path w="26" h="10">
                <a:moveTo>
                  <a:pt x="26" y="3"/>
                </a:moveTo>
                <a:cubicBezTo>
                  <a:pt x="23" y="2"/>
                  <a:pt x="21" y="1"/>
                  <a:pt x="18" y="0"/>
                </a:cubicBezTo>
                <a:cubicBezTo>
                  <a:pt x="12" y="2"/>
                  <a:pt x="7" y="3"/>
                  <a:pt x="0" y="5"/>
                </a:cubicBezTo>
                <a:cubicBezTo>
                  <a:pt x="3" y="8"/>
                  <a:pt x="5" y="9"/>
                  <a:pt x="7" y="10"/>
                </a:cubicBezTo>
                <a:cubicBezTo>
                  <a:pt x="14" y="8"/>
                  <a:pt x="21" y="5"/>
                  <a:pt x="26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6918480" y="8361720"/>
            <a:ext cx="6840" cy="2880"/>
          </a:xfrm>
          <a:custGeom>
            <a:avLst/>
            <a:gdLst/>
            <a:ahLst/>
            <a:rect l="0" t="0" r="r" b="b"/>
            <a:pathLst>
              <a:path w="19" h="8">
                <a:moveTo>
                  <a:pt x="19" y="2"/>
                </a:moveTo>
                <a:cubicBezTo>
                  <a:pt x="18" y="2"/>
                  <a:pt x="18" y="2"/>
                  <a:pt x="17" y="0"/>
                </a:cubicBezTo>
                <a:cubicBezTo>
                  <a:pt x="12" y="3"/>
                  <a:pt x="6" y="5"/>
                  <a:pt x="0" y="8"/>
                </a:cubicBezTo>
                <a:lnTo>
                  <a:pt x="1" y="8"/>
                </a:lnTo>
                <a:cubicBezTo>
                  <a:pt x="8" y="5"/>
                  <a:pt x="13" y="4"/>
                  <a:pt x="19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6915240" y="8361000"/>
            <a:ext cx="9360" cy="3240"/>
          </a:xfrm>
          <a:custGeom>
            <a:avLst/>
            <a:gdLst/>
            <a:ahLst/>
            <a:rect l="0" t="0" r="r" b="b"/>
            <a:pathLst>
              <a:path w="26" h="9">
                <a:moveTo>
                  <a:pt x="26" y="2"/>
                </a:moveTo>
                <a:cubicBezTo>
                  <a:pt x="23" y="1"/>
                  <a:pt x="20" y="1"/>
                  <a:pt x="17" y="0"/>
                </a:cubicBezTo>
                <a:cubicBezTo>
                  <a:pt x="12" y="1"/>
                  <a:pt x="7" y="2"/>
                  <a:pt x="0" y="3"/>
                </a:cubicBezTo>
                <a:cubicBezTo>
                  <a:pt x="3" y="6"/>
                  <a:pt x="7" y="7"/>
                  <a:pt x="10" y="9"/>
                </a:cubicBezTo>
                <a:cubicBezTo>
                  <a:pt x="16" y="7"/>
                  <a:pt x="22" y="4"/>
                  <a:pt x="26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6899040" y="8357760"/>
            <a:ext cx="22320" cy="4680"/>
          </a:xfrm>
          <a:custGeom>
            <a:avLst/>
            <a:gdLst/>
            <a:ahLst/>
            <a:rect l="0" t="0" r="r" b="b"/>
            <a:pathLst>
              <a:path w="62" h="13">
                <a:moveTo>
                  <a:pt x="62" y="9"/>
                </a:moveTo>
                <a:cubicBezTo>
                  <a:pt x="49" y="5"/>
                  <a:pt x="32" y="3"/>
                  <a:pt x="14" y="1"/>
                </a:cubicBezTo>
                <a:cubicBezTo>
                  <a:pt x="10" y="1"/>
                  <a:pt x="4" y="1"/>
                  <a:pt x="0" y="0"/>
                </a:cubicBezTo>
                <a:cubicBezTo>
                  <a:pt x="18" y="3"/>
                  <a:pt x="33" y="7"/>
                  <a:pt x="46" y="13"/>
                </a:cubicBezTo>
                <a:cubicBezTo>
                  <a:pt x="52" y="12"/>
                  <a:pt x="57" y="10"/>
                  <a:pt x="62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6850440" y="8367120"/>
            <a:ext cx="75600" cy="37080"/>
          </a:xfrm>
          <a:custGeom>
            <a:avLst/>
            <a:gdLst/>
            <a:ahLst/>
            <a:rect l="0" t="0" r="r" b="b"/>
            <a:pathLst>
              <a:path w="210" h="103">
                <a:moveTo>
                  <a:pt x="200" y="24"/>
                </a:moveTo>
                <a:cubicBezTo>
                  <a:pt x="211" y="15"/>
                  <a:pt x="213" y="7"/>
                  <a:pt x="204" y="0"/>
                </a:cubicBezTo>
                <a:cubicBezTo>
                  <a:pt x="121" y="29"/>
                  <a:pt x="56" y="32"/>
                  <a:pt x="2" y="67"/>
                </a:cubicBezTo>
                <a:cubicBezTo>
                  <a:pt x="6" y="83"/>
                  <a:pt x="5" y="97"/>
                  <a:pt x="0" y="103"/>
                </a:cubicBezTo>
                <a:cubicBezTo>
                  <a:pt x="50" y="63"/>
                  <a:pt x="110" y="63"/>
                  <a:pt x="200" y="2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6850800" y="8366040"/>
            <a:ext cx="73080" cy="25200"/>
          </a:xfrm>
          <a:custGeom>
            <a:avLst/>
            <a:gdLst/>
            <a:ahLst/>
            <a:rect l="0" t="0" r="r" b="b"/>
            <a:pathLst>
              <a:path w="203" h="70">
                <a:moveTo>
                  <a:pt x="203" y="3"/>
                </a:moveTo>
                <a:cubicBezTo>
                  <a:pt x="202" y="2"/>
                  <a:pt x="201" y="1"/>
                  <a:pt x="200" y="0"/>
                </a:cubicBezTo>
                <a:cubicBezTo>
                  <a:pt x="118" y="27"/>
                  <a:pt x="52" y="30"/>
                  <a:pt x="0" y="63"/>
                </a:cubicBezTo>
                <a:cubicBezTo>
                  <a:pt x="0" y="66"/>
                  <a:pt x="1" y="68"/>
                  <a:pt x="1" y="70"/>
                </a:cubicBezTo>
                <a:cubicBezTo>
                  <a:pt x="54" y="35"/>
                  <a:pt x="120" y="32"/>
                  <a:pt x="203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6850440" y="8365320"/>
            <a:ext cx="72360" cy="23400"/>
          </a:xfrm>
          <a:custGeom>
            <a:avLst/>
            <a:gdLst/>
            <a:ahLst/>
            <a:rect l="0" t="0" r="r" b="b"/>
            <a:pathLst>
              <a:path w="201" h="65">
                <a:moveTo>
                  <a:pt x="201" y="2"/>
                </a:moveTo>
                <a:cubicBezTo>
                  <a:pt x="200" y="1"/>
                  <a:pt x="199" y="1"/>
                  <a:pt x="198" y="0"/>
                </a:cubicBezTo>
                <a:cubicBezTo>
                  <a:pt x="117" y="26"/>
                  <a:pt x="52" y="31"/>
                  <a:pt x="0" y="63"/>
                </a:cubicBezTo>
                <a:cubicBezTo>
                  <a:pt x="0" y="64"/>
                  <a:pt x="1" y="65"/>
                  <a:pt x="1" y="65"/>
                </a:cubicBezTo>
                <a:cubicBezTo>
                  <a:pt x="53" y="33"/>
                  <a:pt x="118" y="30"/>
                  <a:pt x="201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6849360" y="8363880"/>
            <a:ext cx="72360" cy="24120"/>
          </a:xfrm>
          <a:custGeom>
            <a:avLst/>
            <a:gdLst/>
            <a:ahLst/>
            <a:rect l="0" t="0" r="r" b="b"/>
            <a:pathLst>
              <a:path w="201" h="67">
                <a:moveTo>
                  <a:pt x="201" y="4"/>
                </a:moveTo>
                <a:cubicBezTo>
                  <a:pt x="199" y="3"/>
                  <a:pt x="197" y="2"/>
                  <a:pt x="194" y="0"/>
                </a:cubicBezTo>
                <a:cubicBezTo>
                  <a:pt x="117" y="24"/>
                  <a:pt x="52" y="28"/>
                  <a:pt x="0" y="57"/>
                </a:cubicBezTo>
                <a:cubicBezTo>
                  <a:pt x="1" y="60"/>
                  <a:pt x="2" y="64"/>
                  <a:pt x="3" y="67"/>
                </a:cubicBezTo>
                <a:cubicBezTo>
                  <a:pt x="55" y="35"/>
                  <a:pt x="121" y="31"/>
                  <a:pt x="201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6849000" y="8363880"/>
            <a:ext cx="70200" cy="20520"/>
          </a:xfrm>
          <a:custGeom>
            <a:avLst/>
            <a:gdLst/>
            <a:ahLst/>
            <a:rect l="0" t="0" r="r" b="b"/>
            <a:pathLst>
              <a:path w="195" h="57">
                <a:moveTo>
                  <a:pt x="195" y="0"/>
                </a:moveTo>
                <a:lnTo>
                  <a:pt x="194" y="0"/>
                </a:lnTo>
                <a:cubicBezTo>
                  <a:pt x="116" y="21"/>
                  <a:pt x="52" y="25"/>
                  <a:pt x="0" y="56"/>
                </a:cubicBezTo>
                <a:cubicBezTo>
                  <a:pt x="1" y="56"/>
                  <a:pt x="1" y="57"/>
                  <a:pt x="1" y="57"/>
                </a:cubicBezTo>
                <a:cubicBezTo>
                  <a:pt x="53" y="27"/>
                  <a:pt x="117" y="23"/>
                  <a:pt x="195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6847920" y="8362080"/>
            <a:ext cx="70920" cy="21960"/>
          </a:xfrm>
          <a:custGeom>
            <a:avLst/>
            <a:gdLst/>
            <a:ahLst/>
            <a:rect l="0" t="0" r="r" b="b"/>
            <a:pathLst>
              <a:path w="197" h="61">
                <a:moveTo>
                  <a:pt x="197" y="5"/>
                </a:moveTo>
                <a:cubicBezTo>
                  <a:pt x="194" y="3"/>
                  <a:pt x="191" y="2"/>
                  <a:pt x="188" y="0"/>
                </a:cubicBezTo>
                <a:cubicBezTo>
                  <a:pt x="115" y="17"/>
                  <a:pt x="51" y="21"/>
                  <a:pt x="0" y="47"/>
                </a:cubicBezTo>
                <a:cubicBezTo>
                  <a:pt x="1" y="52"/>
                  <a:pt x="2" y="57"/>
                  <a:pt x="3" y="61"/>
                </a:cubicBezTo>
                <a:cubicBezTo>
                  <a:pt x="55" y="30"/>
                  <a:pt x="119" y="26"/>
                  <a:pt x="197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6842520" y="8357760"/>
            <a:ext cx="73080" cy="21600"/>
          </a:xfrm>
          <a:custGeom>
            <a:avLst/>
            <a:gdLst/>
            <a:ahLst/>
            <a:rect l="0" t="0" r="r" b="b"/>
            <a:pathLst>
              <a:path w="203" h="60">
                <a:moveTo>
                  <a:pt x="203" y="13"/>
                </a:moveTo>
                <a:cubicBezTo>
                  <a:pt x="190" y="8"/>
                  <a:pt x="174" y="4"/>
                  <a:pt x="157" y="0"/>
                </a:cubicBezTo>
                <a:cubicBezTo>
                  <a:pt x="107" y="-2"/>
                  <a:pt x="45" y="3"/>
                  <a:pt x="0" y="17"/>
                </a:cubicBezTo>
                <a:cubicBezTo>
                  <a:pt x="10" y="19"/>
                  <a:pt x="12" y="43"/>
                  <a:pt x="15" y="60"/>
                </a:cubicBezTo>
                <a:cubicBezTo>
                  <a:pt x="66" y="34"/>
                  <a:pt x="130" y="30"/>
                  <a:pt x="203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6846120" y="8390880"/>
            <a:ext cx="6120" cy="16200"/>
          </a:xfrm>
          <a:custGeom>
            <a:avLst/>
            <a:gdLst/>
            <a:ahLst/>
            <a:rect l="0" t="0" r="r" b="b"/>
            <a:pathLst>
              <a:path w="17" h="45">
                <a:moveTo>
                  <a:pt x="13" y="37"/>
                </a:moveTo>
                <a:cubicBezTo>
                  <a:pt x="17" y="30"/>
                  <a:pt x="18" y="16"/>
                  <a:pt x="15" y="0"/>
                </a:cubicBezTo>
                <a:cubicBezTo>
                  <a:pt x="9" y="3"/>
                  <a:pt x="5" y="5"/>
                  <a:pt x="0" y="8"/>
                </a:cubicBezTo>
                <a:cubicBezTo>
                  <a:pt x="4" y="25"/>
                  <a:pt x="4" y="40"/>
                  <a:pt x="1" y="45"/>
                </a:cubicBezTo>
                <a:cubicBezTo>
                  <a:pt x="5" y="42"/>
                  <a:pt x="8" y="40"/>
                  <a:pt x="13" y="3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6845760" y="8388360"/>
            <a:ext cx="5760" cy="5760"/>
          </a:xfrm>
          <a:custGeom>
            <a:avLst/>
            <a:gdLst/>
            <a:ahLst/>
            <a:rect l="0" t="0" r="r" b="b"/>
            <a:pathLst>
              <a:path w="16" h="16">
                <a:moveTo>
                  <a:pt x="16" y="8"/>
                </a:moveTo>
                <a:cubicBezTo>
                  <a:pt x="16" y="6"/>
                  <a:pt x="15" y="4"/>
                  <a:pt x="15" y="0"/>
                </a:cubicBezTo>
                <a:cubicBezTo>
                  <a:pt x="10" y="4"/>
                  <a:pt x="6" y="7"/>
                  <a:pt x="0" y="9"/>
                </a:cubicBezTo>
                <a:cubicBezTo>
                  <a:pt x="1" y="12"/>
                  <a:pt x="1" y="14"/>
                  <a:pt x="1" y="16"/>
                </a:cubicBezTo>
                <a:cubicBezTo>
                  <a:pt x="7" y="13"/>
                  <a:pt x="11" y="11"/>
                  <a:pt x="16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6845400" y="8387640"/>
            <a:ext cx="5760" cy="3960"/>
          </a:xfrm>
          <a:custGeom>
            <a:avLst/>
            <a:gdLst/>
            <a:ahLst/>
            <a:rect l="0" t="0" r="r" b="b"/>
            <a:pathLst>
              <a:path w="16" h="11">
                <a:moveTo>
                  <a:pt x="16" y="2"/>
                </a:moveTo>
                <a:cubicBezTo>
                  <a:pt x="16" y="2"/>
                  <a:pt x="15" y="1"/>
                  <a:pt x="15" y="0"/>
                </a:cubicBezTo>
                <a:cubicBezTo>
                  <a:pt x="10" y="2"/>
                  <a:pt x="6" y="5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7" y="9"/>
                  <a:pt x="11" y="5"/>
                  <a:pt x="16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6844320" y="8384040"/>
            <a:ext cx="6480" cy="6480"/>
          </a:xfrm>
          <a:custGeom>
            <a:avLst/>
            <a:gdLst/>
            <a:ahLst/>
            <a:rect l="0" t="0" r="r" b="b"/>
            <a:pathLst>
              <a:path w="18" h="18">
                <a:moveTo>
                  <a:pt x="18" y="11"/>
                </a:moveTo>
                <a:cubicBezTo>
                  <a:pt x="17" y="7"/>
                  <a:pt x="16" y="3"/>
                  <a:pt x="15" y="0"/>
                </a:cubicBezTo>
                <a:cubicBezTo>
                  <a:pt x="10" y="3"/>
                  <a:pt x="5" y="5"/>
                  <a:pt x="0" y="8"/>
                </a:cubicBezTo>
                <a:cubicBezTo>
                  <a:pt x="1" y="12"/>
                  <a:pt x="2" y="15"/>
                  <a:pt x="3" y="18"/>
                </a:cubicBezTo>
                <a:cubicBezTo>
                  <a:pt x="9" y="16"/>
                  <a:pt x="13" y="13"/>
                  <a:pt x="18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6843960" y="8383680"/>
            <a:ext cx="5760" cy="3600"/>
          </a:xfrm>
          <a:custGeom>
            <a:avLst/>
            <a:gdLst/>
            <a:ahLst/>
            <a:rect l="0" t="0" r="r" b="b"/>
            <a:pathLst>
              <a:path w="16" h="10">
                <a:moveTo>
                  <a:pt x="16" y="1"/>
                </a:moveTo>
                <a:cubicBezTo>
                  <a:pt x="16" y="1"/>
                  <a:pt x="16" y="0"/>
                  <a:pt x="15" y="0"/>
                </a:cubicBezTo>
                <a:cubicBezTo>
                  <a:pt x="10" y="2"/>
                  <a:pt x="5" y="5"/>
                  <a:pt x="0" y="7"/>
                </a:cubicBezTo>
                <a:cubicBezTo>
                  <a:pt x="0" y="8"/>
                  <a:pt x="1" y="8"/>
                  <a:pt x="1" y="10"/>
                </a:cubicBezTo>
                <a:cubicBezTo>
                  <a:pt x="5" y="6"/>
                  <a:pt x="11" y="4"/>
                  <a:pt x="16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6842880" y="8379000"/>
            <a:ext cx="6480" cy="7560"/>
          </a:xfrm>
          <a:custGeom>
            <a:avLst/>
            <a:gdLst/>
            <a:ahLst/>
            <a:rect l="0" t="0" r="r" b="b"/>
            <a:pathLst>
              <a:path w="18" h="21">
                <a:moveTo>
                  <a:pt x="18" y="14"/>
                </a:moveTo>
                <a:cubicBezTo>
                  <a:pt x="17" y="9"/>
                  <a:pt x="16" y="4"/>
                  <a:pt x="15" y="0"/>
                </a:cubicBezTo>
                <a:cubicBezTo>
                  <a:pt x="10" y="3"/>
                  <a:pt x="4" y="5"/>
                  <a:pt x="0" y="7"/>
                </a:cubicBezTo>
                <a:cubicBezTo>
                  <a:pt x="1" y="13"/>
                  <a:pt x="2" y="17"/>
                  <a:pt x="3" y="21"/>
                </a:cubicBezTo>
                <a:cubicBezTo>
                  <a:pt x="9" y="19"/>
                  <a:pt x="13" y="16"/>
                  <a:pt x="18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6837120" y="8363520"/>
            <a:ext cx="11160" cy="18360"/>
          </a:xfrm>
          <a:custGeom>
            <a:avLst/>
            <a:gdLst/>
            <a:ahLst/>
            <a:rect l="0" t="0" r="r" b="b"/>
            <a:pathLst>
              <a:path w="31" h="51">
                <a:moveTo>
                  <a:pt x="31" y="44"/>
                </a:moveTo>
                <a:cubicBezTo>
                  <a:pt x="28" y="26"/>
                  <a:pt x="26" y="2"/>
                  <a:pt x="16" y="0"/>
                </a:cubicBezTo>
                <a:cubicBezTo>
                  <a:pt x="10" y="2"/>
                  <a:pt x="5" y="4"/>
                  <a:pt x="0" y="6"/>
                </a:cubicBezTo>
                <a:cubicBezTo>
                  <a:pt x="10" y="7"/>
                  <a:pt x="11" y="32"/>
                  <a:pt x="17" y="51"/>
                </a:cubicBezTo>
                <a:cubicBezTo>
                  <a:pt x="21" y="49"/>
                  <a:pt x="26" y="47"/>
                  <a:pt x="31" y="4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6839640" y="8393760"/>
            <a:ext cx="7920" cy="17280"/>
          </a:xfrm>
          <a:custGeom>
            <a:avLst/>
            <a:gdLst/>
            <a:ahLst/>
            <a:rect l="0" t="0" r="r" b="b"/>
            <a:pathLst>
              <a:path w="22" h="48">
                <a:moveTo>
                  <a:pt x="20" y="37"/>
                </a:moveTo>
                <a:cubicBezTo>
                  <a:pt x="23" y="32"/>
                  <a:pt x="23" y="17"/>
                  <a:pt x="19" y="0"/>
                </a:cubicBezTo>
                <a:cubicBezTo>
                  <a:pt x="13" y="4"/>
                  <a:pt x="6" y="8"/>
                  <a:pt x="0" y="12"/>
                </a:cubicBezTo>
                <a:cubicBezTo>
                  <a:pt x="4" y="30"/>
                  <a:pt x="6" y="44"/>
                  <a:pt x="6" y="48"/>
                </a:cubicBezTo>
                <a:cubicBezTo>
                  <a:pt x="12" y="44"/>
                  <a:pt x="16" y="41"/>
                  <a:pt x="20" y="3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6839280" y="8391240"/>
            <a:ext cx="7200" cy="7200"/>
          </a:xfrm>
          <a:custGeom>
            <a:avLst/>
            <a:gdLst/>
            <a:ahLst/>
            <a:rect l="0" t="0" r="r" b="b"/>
            <a:pathLst>
              <a:path w="20" h="20">
                <a:moveTo>
                  <a:pt x="20" y="7"/>
                </a:moveTo>
                <a:cubicBezTo>
                  <a:pt x="20" y="5"/>
                  <a:pt x="20" y="3"/>
                  <a:pt x="19" y="0"/>
                </a:cubicBezTo>
                <a:cubicBezTo>
                  <a:pt x="13" y="4"/>
                  <a:pt x="5" y="8"/>
                  <a:pt x="0" y="13"/>
                </a:cubicBezTo>
                <a:cubicBezTo>
                  <a:pt x="0" y="16"/>
                  <a:pt x="1" y="18"/>
                  <a:pt x="1" y="20"/>
                </a:cubicBezTo>
                <a:cubicBezTo>
                  <a:pt x="7" y="16"/>
                  <a:pt x="14" y="12"/>
                  <a:pt x="2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6838560" y="8390160"/>
            <a:ext cx="7560" cy="5760"/>
          </a:xfrm>
          <a:custGeom>
            <a:avLst/>
            <a:gdLst/>
            <a:ahLst/>
            <a:rect l="0" t="0" r="r" b="b"/>
            <a:pathLst>
              <a:path w="21" h="16">
                <a:moveTo>
                  <a:pt x="21" y="3"/>
                </a:moveTo>
                <a:cubicBezTo>
                  <a:pt x="21" y="2"/>
                  <a:pt x="20" y="1"/>
                  <a:pt x="20" y="0"/>
                </a:cubicBezTo>
                <a:cubicBezTo>
                  <a:pt x="13" y="4"/>
                  <a:pt x="6" y="8"/>
                  <a:pt x="0" y="13"/>
                </a:cubicBezTo>
                <a:cubicBezTo>
                  <a:pt x="1" y="14"/>
                  <a:pt x="1" y="15"/>
                  <a:pt x="2" y="16"/>
                </a:cubicBezTo>
                <a:cubicBezTo>
                  <a:pt x="7" y="12"/>
                  <a:pt x="15" y="7"/>
                  <a:pt x="21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6837480" y="8386920"/>
            <a:ext cx="8280" cy="7920"/>
          </a:xfrm>
          <a:custGeom>
            <a:avLst/>
            <a:gdLst/>
            <a:ahLst/>
            <a:rect l="0" t="0" r="r" b="b"/>
            <a:pathLst>
              <a:path w="23" h="22">
                <a:moveTo>
                  <a:pt x="23" y="10"/>
                </a:moveTo>
                <a:cubicBezTo>
                  <a:pt x="22" y="7"/>
                  <a:pt x="21" y="4"/>
                  <a:pt x="20" y="0"/>
                </a:cubicBezTo>
                <a:cubicBezTo>
                  <a:pt x="13" y="5"/>
                  <a:pt x="7" y="9"/>
                  <a:pt x="0" y="13"/>
                </a:cubicBezTo>
                <a:cubicBezTo>
                  <a:pt x="1" y="16"/>
                  <a:pt x="2" y="19"/>
                  <a:pt x="3" y="22"/>
                </a:cubicBezTo>
                <a:cubicBezTo>
                  <a:pt x="10" y="18"/>
                  <a:pt x="17" y="14"/>
                  <a:pt x="23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6837120" y="8386200"/>
            <a:ext cx="7560" cy="5400"/>
          </a:xfrm>
          <a:custGeom>
            <a:avLst/>
            <a:gdLst/>
            <a:ahLst/>
            <a:rect l="0" t="0" r="r" b="b"/>
            <a:pathLst>
              <a:path w="21" h="15">
                <a:moveTo>
                  <a:pt x="21" y="2"/>
                </a:moveTo>
                <a:cubicBezTo>
                  <a:pt x="21" y="1"/>
                  <a:pt x="20" y="1"/>
                  <a:pt x="20" y="0"/>
                </a:cubicBezTo>
                <a:cubicBezTo>
                  <a:pt x="12" y="4"/>
                  <a:pt x="6" y="9"/>
                  <a:pt x="0" y="13"/>
                </a:cubicBezTo>
                <a:cubicBezTo>
                  <a:pt x="0" y="14"/>
                  <a:pt x="0" y="14"/>
                  <a:pt x="1" y="15"/>
                </a:cubicBezTo>
                <a:cubicBezTo>
                  <a:pt x="7" y="11"/>
                  <a:pt x="13" y="6"/>
                  <a:pt x="21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6835320" y="8381520"/>
            <a:ext cx="9000" cy="9360"/>
          </a:xfrm>
          <a:custGeom>
            <a:avLst/>
            <a:gdLst/>
            <a:ahLst/>
            <a:rect l="0" t="0" r="r" b="b"/>
            <a:pathLst>
              <a:path w="25" h="26">
                <a:moveTo>
                  <a:pt x="25" y="14"/>
                </a:moveTo>
                <a:cubicBezTo>
                  <a:pt x="24" y="9"/>
                  <a:pt x="22" y="5"/>
                  <a:pt x="21" y="0"/>
                </a:cubicBezTo>
                <a:cubicBezTo>
                  <a:pt x="13" y="4"/>
                  <a:pt x="7" y="8"/>
                  <a:pt x="0" y="14"/>
                </a:cubicBezTo>
                <a:cubicBezTo>
                  <a:pt x="2" y="18"/>
                  <a:pt x="3" y="22"/>
                  <a:pt x="5" y="26"/>
                </a:cubicBezTo>
                <a:cubicBezTo>
                  <a:pt x="11" y="22"/>
                  <a:pt x="17" y="18"/>
                  <a:pt x="25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6828840" y="8365680"/>
            <a:ext cx="14400" cy="20880"/>
          </a:xfrm>
          <a:custGeom>
            <a:avLst/>
            <a:gdLst/>
            <a:ahLst/>
            <a:rect l="0" t="0" r="r" b="b"/>
            <a:pathLst>
              <a:path w="40" h="58">
                <a:moveTo>
                  <a:pt x="40" y="45"/>
                </a:moveTo>
                <a:cubicBezTo>
                  <a:pt x="35" y="26"/>
                  <a:pt x="34" y="1"/>
                  <a:pt x="24" y="0"/>
                </a:cubicBezTo>
                <a:cubicBezTo>
                  <a:pt x="15" y="4"/>
                  <a:pt x="7" y="7"/>
                  <a:pt x="0" y="12"/>
                </a:cubicBezTo>
                <a:cubicBezTo>
                  <a:pt x="11" y="11"/>
                  <a:pt x="14" y="39"/>
                  <a:pt x="19" y="58"/>
                </a:cubicBezTo>
                <a:cubicBezTo>
                  <a:pt x="26" y="53"/>
                  <a:pt x="32" y="49"/>
                  <a:pt x="40" y="4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6782760" y="8398080"/>
            <a:ext cx="59400" cy="86040"/>
          </a:xfrm>
          <a:custGeom>
            <a:avLst/>
            <a:gdLst/>
            <a:ahLst/>
            <a:rect l="0" t="0" r="r" b="b"/>
            <a:pathLst>
              <a:path w="165" h="239">
                <a:moveTo>
                  <a:pt x="165" y="36"/>
                </a:moveTo>
                <a:cubicBezTo>
                  <a:pt x="165" y="32"/>
                  <a:pt x="163" y="18"/>
                  <a:pt x="159" y="0"/>
                </a:cubicBezTo>
                <a:cubicBezTo>
                  <a:pt x="121" y="29"/>
                  <a:pt x="81" y="70"/>
                  <a:pt x="2" y="186"/>
                </a:cubicBezTo>
                <a:cubicBezTo>
                  <a:pt x="-1" y="214"/>
                  <a:pt x="0" y="236"/>
                  <a:pt x="5" y="239"/>
                </a:cubicBezTo>
                <a:cubicBezTo>
                  <a:pt x="103" y="97"/>
                  <a:pt x="136" y="60"/>
                  <a:pt x="165" y="3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6783480" y="8395560"/>
            <a:ext cx="56520" cy="69480"/>
          </a:xfrm>
          <a:custGeom>
            <a:avLst/>
            <a:gdLst/>
            <a:ahLst/>
            <a:rect l="0" t="0" r="r" b="b"/>
            <a:pathLst>
              <a:path w="157" h="193">
                <a:moveTo>
                  <a:pt x="157" y="7"/>
                </a:moveTo>
                <a:cubicBezTo>
                  <a:pt x="157" y="5"/>
                  <a:pt x="156" y="3"/>
                  <a:pt x="156" y="0"/>
                </a:cubicBezTo>
                <a:cubicBezTo>
                  <a:pt x="118" y="28"/>
                  <a:pt x="77" y="68"/>
                  <a:pt x="1" y="181"/>
                </a:cubicBezTo>
                <a:cubicBezTo>
                  <a:pt x="0" y="185"/>
                  <a:pt x="0" y="189"/>
                  <a:pt x="0" y="193"/>
                </a:cubicBezTo>
                <a:cubicBezTo>
                  <a:pt x="79" y="76"/>
                  <a:pt x="120" y="35"/>
                  <a:pt x="157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6783840" y="8394480"/>
            <a:ext cx="55800" cy="66240"/>
          </a:xfrm>
          <a:custGeom>
            <a:avLst/>
            <a:gdLst/>
            <a:ahLst/>
            <a:rect l="0" t="0" r="r" b="b"/>
            <a:pathLst>
              <a:path w="155" h="184">
                <a:moveTo>
                  <a:pt x="155" y="3"/>
                </a:moveTo>
                <a:cubicBezTo>
                  <a:pt x="154" y="2"/>
                  <a:pt x="154" y="1"/>
                  <a:pt x="153" y="0"/>
                </a:cubicBezTo>
                <a:cubicBezTo>
                  <a:pt x="116" y="28"/>
                  <a:pt x="76" y="68"/>
                  <a:pt x="0" y="179"/>
                </a:cubicBezTo>
                <a:cubicBezTo>
                  <a:pt x="0" y="181"/>
                  <a:pt x="0" y="182"/>
                  <a:pt x="0" y="184"/>
                </a:cubicBezTo>
                <a:cubicBezTo>
                  <a:pt x="77" y="72"/>
                  <a:pt x="117" y="31"/>
                  <a:pt x="155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6783840" y="8391240"/>
            <a:ext cx="55080" cy="67680"/>
          </a:xfrm>
          <a:custGeom>
            <a:avLst/>
            <a:gdLst/>
            <a:ahLst/>
            <a:rect l="0" t="0" r="r" b="b"/>
            <a:pathLst>
              <a:path w="153" h="188">
                <a:moveTo>
                  <a:pt x="153" y="9"/>
                </a:moveTo>
                <a:cubicBezTo>
                  <a:pt x="152" y="6"/>
                  <a:pt x="151" y="3"/>
                  <a:pt x="150" y="0"/>
                </a:cubicBezTo>
                <a:cubicBezTo>
                  <a:pt x="111" y="28"/>
                  <a:pt x="70" y="69"/>
                  <a:pt x="2" y="172"/>
                </a:cubicBezTo>
                <a:cubicBezTo>
                  <a:pt x="1" y="177"/>
                  <a:pt x="1" y="183"/>
                  <a:pt x="0" y="188"/>
                </a:cubicBezTo>
                <a:cubicBezTo>
                  <a:pt x="75" y="77"/>
                  <a:pt x="116" y="37"/>
                  <a:pt x="153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6784560" y="8390520"/>
            <a:ext cx="53280" cy="62640"/>
          </a:xfrm>
          <a:custGeom>
            <a:avLst/>
            <a:gdLst/>
            <a:ahLst/>
            <a:rect l="0" t="0" r="r" b="b"/>
            <a:pathLst>
              <a:path w="148" h="174">
                <a:moveTo>
                  <a:pt x="148" y="2"/>
                </a:moveTo>
                <a:cubicBezTo>
                  <a:pt x="147" y="1"/>
                  <a:pt x="147" y="1"/>
                  <a:pt x="147" y="0"/>
                </a:cubicBezTo>
                <a:cubicBezTo>
                  <a:pt x="108" y="28"/>
                  <a:pt x="68" y="69"/>
                  <a:pt x="0" y="170"/>
                </a:cubicBezTo>
                <a:cubicBezTo>
                  <a:pt x="0" y="172"/>
                  <a:pt x="0" y="173"/>
                  <a:pt x="0" y="174"/>
                </a:cubicBezTo>
                <a:cubicBezTo>
                  <a:pt x="69" y="71"/>
                  <a:pt x="109" y="30"/>
                  <a:pt x="148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6784560" y="8386200"/>
            <a:ext cx="52920" cy="65880"/>
          </a:xfrm>
          <a:custGeom>
            <a:avLst/>
            <a:gdLst/>
            <a:ahLst/>
            <a:rect l="0" t="0" r="r" b="b"/>
            <a:pathLst>
              <a:path w="147" h="183">
                <a:moveTo>
                  <a:pt x="147" y="12"/>
                </a:moveTo>
                <a:cubicBezTo>
                  <a:pt x="145" y="8"/>
                  <a:pt x="144" y="4"/>
                  <a:pt x="142" y="0"/>
                </a:cubicBezTo>
                <a:cubicBezTo>
                  <a:pt x="102" y="28"/>
                  <a:pt x="61" y="68"/>
                  <a:pt x="3" y="159"/>
                </a:cubicBezTo>
                <a:cubicBezTo>
                  <a:pt x="2" y="167"/>
                  <a:pt x="1" y="175"/>
                  <a:pt x="0" y="183"/>
                </a:cubicBezTo>
                <a:cubicBezTo>
                  <a:pt x="67" y="81"/>
                  <a:pt x="108" y="40"/>
                  <a:pt x="147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6785640" y="8370000"/>
            <a:ext cx="50040" cy="73440"/>
          </a:xfrm>
          <a:custGeom>
            <a:avLst/>
            <a:gdLst/>
            <a:ahLst/>
            <a:rect l="0" t="0" r="r" b="b"/>
            <a:pathLst>
              <a:path w="139" h="204">
                <a:moveTo>
                  <a:pt x="139" y="45"/>
                </a:moveTo>
                <a:cubicBezTo>
                  <a:pt x="134" y="26"/>
                  <a:pt x="132" y="-1"/>
                  <a:pt x="120" y="0"/>
                </a:cubicBezTo>
                <a:cubicBezTo>
                  <a:pt x="78" y="29"/>
                  <a:pt x="39" y="69"/>
                  <a:pt x="18" y="118"/>
                </a:cubicBezTo>
                <a:cubicBezTo>
                  <a:pt x="18" y="119"/>
                  <a:pt x="6" y="169"/>
                  <a:pt x="0" y="204"/>
                </a:cubicBezTo>
                <a:cubicBezTo>
                  <a:pt x="58" y="113"/>
                  <a:pt x="98" y="73"/>
                  <a:pt x="139" y="4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6779520" y="8464680"/>
            <a:ext cx="5400" cy="21960"/>
          </a:xfrm>
          <a:custGeom>
            <a:avLst/>
            <a:gdLst/>
            <a:ahLst/>
            <a:rect l="0" t="0" r="r" b="b"/>
            <a:pathLst>
              <a:path w="15" h="61">
                <a:moveTo>
                  <a:pt x="15" y="54"/>
                </a:moveTo>
                <a:cubicBezTo>
                  <a:pt x="9" y="51"/>
                  <a:pt x="8" y="28"/>
                  <a:pt x="11" y="0"/>
                </a:cubicBezTo>
                <a:cubicBezTo>
                  <a:pt x="7" y="5"/>
                  <a:pt x="5" y="7"/>
                  <a:pt x="2" y="7"/>
                </a:cubicBezTo>
                <a:cubicBezTo>
                  <a:pt x="-1" y="36"/>
                  <a:pt x="0" y="59"/>
                  <a:pt x="5" y="61"/>
                </a:cubicBezTo>
                <a:cubicBezTo>
                  <a:pt x="7" y="62"/>
                  <a:pt x="10" y="60"/>
                  <a:pt x="15" y="5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6780240" y="8460360"/>
            <a:ext cx="3960" cy="7200"/>
          </a:xfrm>
          <a:custGeom>
            <a:avLst/>
            <a:gdLst/>
            <a:ahLst/>
            <a:rect l="0" t="0" r="r" b="b"/>
            <a:pathLst>
              <a:path w="11" h="20">
                <a:moveTo>
                  <a:pt x="10" y="13"/>
                </a:moveTo>
                <a:cubicBezTo>
                  <a:pt x="10" y="8"/>
                  <a:pt x="10" y="4"/>
                  <a:pt x="11" y="0"/>
                </a:cubicBezTo>
                <a:cubicBezTo>
                  <a:pt x="6" y="5"/>
                  <a:pt x="4" y="7"/>
                  <a:pt x="2" y="8"/>
                </a:cubicBezTo>
                <a:cubicBezTo>
                  <a:pt x="1" y="13"/>
                  <a:pt x="1" y="17"/>
                  <a:pt x="0" y="20"/>
                </a:cubicBezTo>
                <a:cubicBezTo>
                  <a:pt x="3" y="20"/>
                  <a:pt x="5" y="18"/>
                  <a:pt x="1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6780960" y="8458560"/>
            <a:ext cx="3240" cy="5040"/>
          </a:xfrm>
          <a:custGeom>
            <a:avLst/>
            <a:gdLst/>
            <a:ahLst/>
            <a:rect l="0" t="0" r="r" b="b"/>
            <a:pathLst>
              <a:path w="9" h="14">
                <a:moveTo>
                  <a:pt x="9" y="5"/>
                </a:moveTo>
                <a:cubicBezTo>
                  <a:pt x="9" y="3"/>
                  <a:pt x="9" y="2"/>
                  <a:pt x="9" y="0"/>
                </a:cubicBezTo>
                <a:cubicBezTo>
                  <a:pt x="5" y="5"/>
                  <a:pt x="2" y="8"/>
                  <a:pt x="0" y="9"/>
                </a:cubicBezTo>
                <a:cubicBezTo>
                  <a:pt x="0" y="11"/>
                  <a:pt x="0" y="12"/>
                  <a:pt x="0" y="14"/>
                </a:cubicBezTo>
                <a:cubicBezTo>
                  <a:pt x="2" y="13"/>
                  <a:pt x="4" y="11"/>
                  <a:pt x="9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6780960" y="8452800"/>
            <a:ext cx="3960" cy="9000"/>
          </a:xfrm>
          <a:custGeom>
            <a:avLst/>
            <a:gdLst/>
            <a:ahLst/>
            <a:rect l="0" t="0" r="r" b="b"/>
            <a:pathLst>
              <a:path w="11" h="25">
                <a:moveTo>
                  <a:pt x="9" y="17"/>
                </a:moveTo>
                <a:cubicBezTo>
                  <a:pt x="10" y="12"/>
                  <a:pt x="10" y="6"/>
                  <a:pt x="11" y="0"/>
                </a:cubicBezTo>
                <a:cubicBezTo>
                  <a:pt x="8" y="5"/>
                  <a:pt x="5" y="8"/>
                  <a:pt x="3" y="9"/>
                </a:cubicBezTo>
                <a:cubicBezTo>
                  <a:pt x="2" y="14"/>
                  <a:pt x="1" y="20"/>
                  <a:pt x="0" y="25"/>
                </a:cubicBezTo>
                <a:cubicBezTo>
                  <a:pt x="2" y="24"/>
                  <a:pt x="5" y="22"/>
                  <a:pt x="9" y="1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6782040" y="8451720"/>
            <a:ext cx="2880" cy="4320"/>
          </a:xfrm>
          <a:custGeom>
            <a:avLst/>
            <a:gdLst/>
            <a:ahLst/>
            <a:rect l="0" t="0" r="r" b="b"/>
            <a:pathLst>
              <a:path w="8" h="12">
                <a:moveTo>
                  <a:pt x="8" y="3"/>
                </a:moveTo>
                <a:cubicBezTo>
                  <a:pt x="8" y="2"/>
                  <a:pt x="8" y="1"/>
                  <a:pt x="8" y="0"/>
                </a:cubicBezTo>
                <a:cubicBezTo>
                  <a:pt x="5" y="4"/>
                  <a:pt x="3" y="7"/>
                  <a:pt x="0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3" y="11"/>
                  <a:pt x="5" y="7"/>
                  <a:pt x="8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6782040" y="8443080"/>
            <a:ext cx="3960" cy="11880"/>
          </a:xfrm>
          <a:custGeom>
            <a:avLst/>
            <a:gdLst/>
            <a:ahLst/>
            <a:rect l="0" t="0" r="r" b="b"/>
            <a:pathLst>
              <a:path w="11" h="33">
                <a:moveTo>
                  <a:pt x="8" y="24"/>
                </a:moveTo>
                <a:cubicBezTo>
                  <a:pt x="9" y="16"/>
                  <a:pt x="10" y="8"/>
                  <a:pt x="11" y="0"/>
                </a:cubicBezTo>
                <a:cubicBezTo>
                  <a:pt x="9" y="4"/>
                  <a:pt x="7" y="7"/>
                  <a:pt x="4" y="8"/>
                </a:cubicBezTo>
                <a:cubicBezTo>
                  <a:pt x="3" y="16"/>
                  <a:pt x="1" y="24"/>
                  <a:pt x="0" y="33"/>
                </a:cubicBezTo>
                <a:cubicBezTo>
                  <a:pt x="2" y="32"/>
                  <a:pt x="4" y="28"/>
                  <a:pt x="8" y="2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6783480" y="8412480"/>
            <a:ext cx="9000" cy="33840"/>
          </a:xfrm>
          <a:custGeom>
            <a:avLst/>
            <a:gdLst/>
            <a:ahLst/>
            <a:rect l="0" t="0" r="r" b="b"/>
            <a:pathLst>
              <a:path w="25" h="94">
                <a:moveTo>
                  <a:pt x="7" y="86"/>
                </a:moveTo>
                <a:cubicBezTo>
                  <a:pt x="13" y="52"/>
                  <a:pt x="25" y="1"/>
                  <a:pt x="25" y="0"/>
                </a:cubicBezTo>
                <a:cubicBezTo>
                  <a:pt x="24" y="2"/>
                  <a:pt x="22" y="5"/>
                  <a:pt x="21" y="8"/>
                </a:cubicBezTo>
                <a:cubicBezTo>
                  <a:pt x="21" y="8"/>
                  <a:pt x="7" y="60"/>
                  <a:pt x="0" y="94"/>
                </a:cubicBezTo>
                <a:cubicBezTo>
                  <a:pt x="2" y="93"/>
                  <a:pt x="4" y="90"/>
                  <a:pt x="7" y="8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6775200" y="8351280"/>
            <a:ext cx="162360" cy="120600"/>
          </a:xfrm>
          <a:custGeom>
            <a:avLst/>
            <a:gdLst/>
            <a:ahLst/>
            <a:rect l="0" t="0" r="r" b="b"/>
            <a:pathLst>
              <a:path w="451" h="335">
                <a:moveTo>
                  <a:pt x="441" y="53"/>
                </a:moveTo>
                <a:cubicBezTo>
                  <a:pt x="453" y="46"/>
                  <a:pt x="454" y="39"/>
                  <a:pt x="447" y="32"/>
                </a:cubicBezTo>
                <a:cubicBezTo>
                  <a:pt x="445" y="31"/>
                  <a:pt x="443" y="29"/>
                  <a:pt x="441" y="28"/>
                </a:cubicBezTo>
                <a:cubicBezTo>
                  <a:pt x="439" y="26"/>
                  <a:pt x="436" y="25"/>
                  <a:pt x="432" y="23"/>
                </a:cubicBezTo>
                <a:cubicBezTo>
                  <a:pt x="419" y="17"/>
                  <a:pt x="399" y="12"/>
                  <a:pt x="376" y="8"/>
                </a:cubicBezTo>
                <a:cubicBezTo>
                  <a:pt x="318" y="-2"/>
                  <a:pt x="238" y="-4"/>
                  <a:pt x="188" y="12"/>
                </a:cubicBezTo>
                <a:cubicBezTo>
                  <a:pt x="179" y="15"/>
                  <a:pt x="171" y="18"/>
                  <a:pt x="164" y="22"/>
                </a:cubicBezTo>
                <a:cubicBezTo>
                  <a:pt x="116" y="49"/>
                  <a:pt x="72" y="89"/>
                  <a:pt x="47" y="139"/>
                </a:cubicBezTo>
                <a:cubicBezTo>
                  <a:pt x="47" y="139"/>
                  <a:pt x="47" y="140"/>
                  <a:pt x="46" y="140"/>
                </a:cubicBezTo>
                <a:cubicBezTo>
                  <a:pt x="39" y="156"/>
                  <a:pt x="28" y="189"/>
                  <a:pt x="19" y="222"/>
                </a:cubicBezTo>
                <a:cubicBezTo>
                  <a:pt x="17" y="231"/>
                  <a:pt x="15" y="240"/>
                  <a:pt x="12" y="249"/>
                </a:cubicBezTo>
                <a:cubicBezTo>
                  <a:pt x="11" y="256"/>
                  <a:pt x="9" y="263"/>
                  <a:pt x="8" y="269"/>
                </a:cubicBezTo>
                <a:cubicBezTo>
                  <a:pt x="1" y="304"/>
                  <a:pt x="-3" y="332"/>
                  <a:pt x="3" y="335"/>
                </a:cubicBezTo>
                <a:cubicBezTo>
                  <a:pt x="6" y="336"/>
                  <a:pt x="9" y="334"/>
                  <a:pt x="13" y="328"/>
                </a:cubicBezTo>
                <a:cubicBezTo>
                  <a:pt x="154" y="158"/>
                  <a:pt x="175" y="148"/>
                  <a:pt x="215" y="122"/>
                </a:cubicBezTo>
                <a:cubicBezTo>
                  <a:pt x="268" y="87"/>
                  <a:pt x="329" y="92"/>
                  <a:pt x="423" y="61"/>
                </a:cubicBezTo>
                <a:cubicBezTo>
                  <a:pt x="431" y="59"/>
                  <a:pt x="437" y="56"/>
                  <a:pt x="441" y="53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6860880" y="8310240"/>
            <a:ext cx="9720" cy="11520"/>
          </a:xfrm>
          <a:custGeom>
            <a:avLst/>
            <a:gdLst/>
            <a:ahLst/>
            <a:rect l="0" t="0" r="r" b="b"/>
            <a:pathLst>
              <a:path w="27" h="32">
                <a:moveTo>
                  <a:pt x="9" y="9"/>
                </a:moveTo>
                <a:cubicBezTo>
                  <a:pt x="-3" y="17"/>
                  <a:pt x="-3" y="25"/>
                  <a:pt x="6" y="32"/>
                </a:cubicBezTo>
                <a:cubicBezTo>
                  <a:pt x="10" y="30"/>
                  <a:pt x="17" y="26"/>
                  <a:pt x="24" y="24"/>
                </a:cubicBezTo>
                <a:cubicBezTo>
                  <a:pt x="16" y="17"/>
                  <a:pt x="16" y="8"/>
                  <a:pt x="27" y="0"/>
                </a:cubicBezTo>
                <a:cubicBezTo>
                  <a:pt x="20" y="3"/>
                  <a:pt x="14" y="6"/>
                  <a:pt x="9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6863040" y="8318880"/>
            <a:ext cx="7560" cy="3600"/>
          </a:xfrm>
          <a:custGeom>
            <a:avLst/>
            <a:gdLst/>
            <a:ahLst/>
            <a:rect l="0" t="0" r="r" b="b"/>
            <a:pathLst>
              <a:path w="21" h="10">
                <a:moveTo>
                  <a:pt x="0" y="7"/>
                </a:moveTo>
                <a:cubicBezTo>
                  <a:pt x="1" y="8"/>
                  <a:pt x="2" y="8"/>
                  <a:pt x="3" y="10"/>
                </a:cubicBezTo>
                <a:cubicBezTo>
                  <a:pt x="9" y="7"/>
                  <a:pt x="14" y="5"/>
                  <a:pt x="21" y="3"/>
                </a:cubicBezTo>
                <a:cubicBezTo>
                  <a:pt x="20" y="2"/>
                  <a:pt x="19" y="1"/>
                  <a:pt x="18" y="0"/>
                </a:cubicBezTo>
                <a:cubicBezTo>
                  <a:pt x="11" y="2"/>
                  <a:pt x="4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6864120" y="8319960"/>
            <a:ext cx="7200" cy="2880"/>
          </a:xfrm>
          <a:custGeom>
            <a:avLst/>
            <a:gdLst/>
            <a:ahLst/>
            <a:rect l="0" t="0" r="r" b="b"/>
            <a:pathLst>
              <a:path w="20" h="8">
                <a:moveTo>
                  <a:pt x="0" y="6"/>
                </a:moveTo>
                <a:cubicBezTo>
                  <a:pt x="1" y="6"/>
                  <a:pt x="1" y="8"/>
                  <a:pt x="2" y="8"/>
                </a:cubicBezTo>
                <a:cubicBezTo>
                  <a:pt x="7" y="5"/>
                  <a:pt x="13" y="3"/>
                  <a:pt x="20" y="1"/>
                </a:cubicBezTo>
                <a:cubicBezTo>
                  <a:pt x="20" y="1"/>
                  <a:pt x="18" y="0"/>
                  <a:pt x="17" y="0"/>
                </a:cubicBezTo>
                <a:cubicBezTo>
                  <a:pt x="10" y="2"/>
                  <a:pt x="5" y="4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6864840" y="8320320"/>
            <a:ext cx="9360" cy="3960"/>
          </a:xfrm>
          <a:custGeom>
            <a:avLst/>
            <a:gdLst/>
            <a:ahLst/>
            <a:rect l="0" t="0" r="r" b="b"/>
            <a:pathLst>
              <a:path w="26" h="11">
                <a:moveTo>
                  <a:pt x="0" y="7"/>
                </a:moveTo>
                <a:cubicBezTo>
                  <a:pt x="3" y="8"/>
                  <a:pt x="5" y="10"/>
                  <a:pt x="8" y="11"/>
                </a:cubicBezTo>
                <a:cubicBezTo>
                  <a:pt x="13" y="9"/>
                  <a:pt x="18" y="7"/>
                  <a:pt x="26" y="4"/>
                </a:cubicBezTo>
                <a:cubicBezTo>
                  <a:pt x="22" y="3"/>
                  <a:pt x="20" y="2"/>
                  <a:pt x="17" y="0"/>
                </a:cubicBezTo>
                <a:cubicBezTo>
                  <a:pt x="11" y="2"/>
                  <a:pt x="5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6867720" y="8321760"/>
            <a:ext cx="6840" cy="2520"/>
          </a:xfrm>
          <a:custGeom>
            <a:avLst/>
            <a:gdLst/>
            <a:ahLst/>
            <a:rect l="0" t="0" r="r" b="b"/>
            <a:pathLst>
              <a:path w="19" h="7">
                <a:moveTo>
                  <a:pt x="0" y="7"/>
                </a:moveTo>
                <a:cubicBezTo>
                  <a:pt x="1" y="7"/>
                  <a:pt x="1" y="7"/>
                  <a:pt x="2" y="7"/>
                </a:cubicBezTo>
                <a:cubicBezTo>
                  <a:pt x="6" y="6"/>
                  <a:pt x="13" y="4"/>
                  <a:pt x="19" y="1"/>
                </a:cubicBezTo>
                <a:cubicBezTo>
                  <a:pt x="19" y="1"/>
                  <a:pt x="18" y="1"/>
                  <a:pt x="18" y="0"/>
                </a:cubicBezTo>
                <a:cubicBezTo>
                  <a:pt x="10" y="3"/>
                  <a:pt x="5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6868440" y="8322120"/>
            <a:ext cx="9360" cy="3600"/>
          </a:xfrm>
          <a:custGeom>
            <a:avLst/>
            <a:gdLst/>
            <a:ahLst/>
            <a:rect l="0" t="0" r="r" b="b"/>
            <a:pathLst>
              <a:path w="26" h="10">
                <a:moveTo>
                  <a:pt x="0" y="6"/>
                </a:moveTo>
                <a:cubicBezTo>
                  <a:pt x="3" y="7"/>
                  <a:pt x="6" y="8"/>
                  <a:pt x="10" y="10"/>
                </a:cubicBezTo>
                <a:cubicBezTo>
                  <a:pt x="15" y="8"/>
                  <a:pt x="20" y="6"/>
                  <a:pt x="26" y="5"/>
                </a:cubicBezTo>
                <a:cubicBezTo>
                  <a:pt x="23" y="4"/>
                  <a:pt x="20" y="2"/>
                  <a:pt x="17" y="0"/>
                </a:cubicBezTo>
                <a:cubicBezTo>
                  <a:pt x="11" y="3"/>
                  <a:pt x="4" y="5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6871680" y="8323560"/>
            <a:ext cx="22320" cy="4680"/>
          </a:xfrm>
          <a:custGeom>
            <a:avLst/>
            <a:gdLst/>
            <a:ahLst/>
            <a:rect l="0" t="0" r="r" b="b"/>
            <a:pathLst>
              <a:path w="62" h="13">
                <a:moveTo>
                  <a:pt x="0" y="4"/>
                </a:moveTo>
                <a:cubicBezTo>
                  <a:pt x="13" y="7"/>
                  <a:pt x="31" y="11"/>
                  <a:pt x="49" y="12"/>
                </a:cubicBezTo>
                <a:cubicBezTo>
                  <a:pt x="53" y="13"/>
                  <a:pt x="57" y="13"/>
                  <a:pt x="62" y="13"/>
                </a:cubicBezTo>
                <a:cubicBezTo>
                  <a:pt x="45" y="11"/>
                  <a:pt x="29" y="5"/>
                  <a:pt x="16" y="0"/>
                </a:cubicBezTo>
                <a:cubicBezTo>
                  <a:pt x="10" y="1"/>
                  <a:pt x="5" y="3"/>
                  <a:pt x="0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6867360" y="8282160"/>
            <a:ext cx="75600" cy="37080"/>
          </a:xfrm>
          <a:custGeom>
            <a:avLst/>
            <a:gdLst/>
            <a:ahLst/>
            <a:rect l="0" t="0" r="r" b="b"/>
            <a:pathLst>
              <a:path w="210" h="103">
                <a:moveTo>
                  <a:pt x="9" y="78"/>
                </a:moveTo>
                <a:cubicBezTo>
                  <a:pt x="-2" y="86"/>
                  <a:pt x="-2" y="95"/>
                  <a:pt x="6" y="103"/>
                </a:cubicBezTo>
                <a:cubicBezTo>
                  <a:pt x="89" y="73"/>
                  <a:pt x="154" y="69"/>
                  <a:pt x="208" y="36"/>
                </a:cubicBezTo>
                <a:cubicBezTo>
                  <a:pt x="205" y="19"/>
                  <a:pt x="206" y="5"/>
                  <a:pt x="210" y="0"/>
                </a:cubicBezTo>
                <a:cubicBezTo>
                  <a:pt x="160" y="38"/>
                  <a:pt x="100" y="38"/>
                  <a:pt x="9" y="7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6869160" y="8295120"/>
            <a:ext cx="73080" cy="25200"/>
          </a:xfrm>
          <a:custGeom>
            <a:avLst/>
            <a:gdLst/>
            <a:ahLst/>
            <a:rect l="0" t="0" r="r" b="b"/>
            <a:pathLst>
              <a:path w="203" h="70">
                <a:moveTo>
                  <a:pt x="0" y="67"/>
                </a:moveTo>
                <a:cubicBezTo>
                  <a:pt x="1" y="68"/>
                  <a:pt x="2" y="69"/>
                  <a:pt x="3" y="70"/>
                </a:cubicBezTo>
                <a:cubicBezTo>
                  <a:pt x="86" y="42"/>
                  <a:pt x="150" y="39"/>
                  <a:pt x="203" y="6"/>
                </a:cubicBezTo>
                <a:cubicBezTo>
                  <a:pt x="203" y="4"/>
                  <a:pt x="202" y="2"/>
                  <a:pt x="202" y="0"/>
                </a:cubicBezTo>
                <a:cubicBezTo>
                  <a:pt x="149" y="33"/>
                  <a:pt x="84" y="37"/>
                  <a:pt x="0" y="6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6870240" y="8297280"/>
            <a:ext cx="72360" cy="23400"/>
          </a:xfrm>
          <a:custGeom>
            <a:avLst/>
            <a:gdLst/>
            <a:ahLst/>
            <a:rect l="0" t="0" r="r" b="b"/>
            <a:pathLst>
              <a:path w="201" h="65">
                <a:moveTo>
                  <a:pt x="0" y="64"/>
                </a:moveTo>
                <a:cubicBezTo>
                  <a:pt x="1" y="64"/>
                  <a:pt x="2" y="65"/>
                  <a:pt x="2" y="65"/>
                </a:cubicBezTo>
                <a:cubicBezTo>
                  <a:pt x="83" y="39"/>
                  <a:pt x="149" y="36"/>
                  <a:pt x="201" y="3"/>
                </a:cubicBezTo>
                <a:cubicBezTo>
                  <a:pt x="201" y="2"/>
                  <a:pt x="200" y="1"/>
                  <a:pt x="200" y="0"/>
                </a:cubicBezTo>
                <a:cubicBezTo>
                  <a:pt x="147" y="34"/>
                  <a:pt x="82" y="37"/>
                  <a:pt x="0" y="6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6870960" y="8298360"/>
            <a:ext cx="72720" cy="23760"/>
          </a:xfrm>
          <a:custGeom>
            <a:avLst/>
            <a:gdLst/>
            <a:ahLst/>
            <a:rect l="0" t="0" r="r" b="b"/>
            <a:pathLst>
              <a:path w="202" h="66">
                <a:moveTo>
                  <a:pt x="0" y="62"/>
                </a:moveTo>
                <a:cubicBezTo>
                  <a:pt x="3" y="64"/>
                  <a:pt x="5" y="65"/>
                  <a:pt x="8" y="66"/>
                </a:cubicBezTo>
                <a:cubicBezTo>
                  <a:pt x="86" y="43"/>
                  <a:pt x="150" y="39"/>
                  <a:pt x="202" y="9"/>
                </a:cubicBezTo>
                <a:cubicBezTo>
                  <a:pt x="201" y="6"/>
                  <a:pt x="200" y="3"/>
                  <a:pt x="199" y="0"/>
                </a:cubicBezTo>
                <a:cubicBezTo>
                  <a:pt x="147" y="32"/>
                  <a:pt x="82" y="35"/>
                  <a:pt x="0" y="6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6873840" y="8301600"/>
            <a:ext cx="69840" cy="20880"/>
          </a:xfrm>
          <a:custGeom>
            <a:avLst/>
            <a:gdLst/>
            <a:ahLst/>
            <a:rect l="0" t="0" r="r" b="b"/>
            <a:pathLst>
              <a:path w="194" h="58">
                <a:moveTo>
                  <a:pt x="0" y="57"/>
                </a:moveTo>
                <a:cubicBezTo>
                  <a:pt x="0" y="58"/>
                  <a:pt x="1" y="58"/>
                  <a:pt x="1" y="58"/>
                </a:cubicBezTo>
                <a:cubicBezTo>
                  <a:pt x="78" y="35"/>
                  <a:pt x="143" y="31"/>
                  <a:pt x="194" y="2"/>
                </a:cubicBezTo>
                <a:cubicBezTo>
                  <a:pt x="194" y="1"/>
                  <a:pt x="194" y="1"/>
                  <a:pt x="194" y="0"/>
                </a:cubicBezTo>
                <a:cubicBezTo>
                  <a:pt x="142" y="30"/>
                  <a:pt x="77" y="34"/>
                  <a:pt x="0" y="5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6874200" y="8302320"/>
            <a:ext cx="70920" cy="21600"/>
          </a:xfrm>
          <a:custGeom>
            <a:avLst/>
            <a:gdLst/>
            <a:ahLst/>
            <a:rect l="0" t="0" r="r" b="b"/>
            <a:pathLst>
              <a:path w="197" h="60">
                <a:moveTo>
                  <a:pt x="0" y="56"/>
                </a:moveTo>
                <a:cubicBezTo>
                  <a:pt x="3" y="57"/>
                  <a:pt x="6" y="59"/>
                  <a:pt x="9" y="60"/>
                </a:cubicBezTo>
                <a:cubicBezTo>
                  <a:pt x="81" y="43"/>
                  <a:pt x="146" y="40"/>
                  <a:pt x="197" y="12"/>
                </a:cubicBezTo>
                <a:cubicBezTo>
                  <a:pt x="195" y="8"/>
                  <a:pt x="194" y="4"/>
                  <a:pt x="193" y="0"/>
                </a:cubicBezTo>
                <a:cubicBezTo>
                  <a:pt x="142" y="29"/>
                  <a:pt x="77" y="33"/>
                  <a:pt x="0" y="5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6877440" y="8306640"/>
            <a:ext cx="73080" cy="21960"/>
          </a:xfrm>
          <a:custGeom>
            <a:avLst/>
            <a:gdLst/>
            <a:ahLst/>
            <a:rect l="0" t="0" r="r" b="b"/>
            <a:pathLst>
              <a:path w="203" h="61">
                <a:moveTo>
                  <a:pt x="0" y="48"/>
                </a:moveTo>
                <a:cubicBezTo>
                  <a:pt x="12" y="53"/>
                  <a:pt x="28" y="58"/>
                  <a:pt x="45" y="60"/>
                </a:cubicBezTo>
                <a:cubicBezTo>
                  <a:pt x="96" y="63"/>
                  <a:pt x="158" y="59"/>
                  <a:pt x="203" y="44"/>
                </a:cubicBezTo>
                <a:cubicBezTo>
                  <a:pt x="193" y="43"/>
                  <a:pt x="191" y="18"/>
                  <a:pt x="188" y="0"/>
                </a:cubicBezTo>
                <a:cubicBezTo>
                  <a:pt x="137" y="28"/>
                  <a:pt x="72" y="31"/>
                  <a:pt x="0" y="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6940800" y="8279280"/>
            <a:ext cx="5760" cy="16200"/>
          </a:xfrm>
          <a:custGeom>
            <a:avLst/>
            <a:gdLst/>
            <a:ahLst/>
            <a:rect l="0" t="0" r="r" b="b"/>
            <a:pathLst>
              <a:path w="16" h="45">
                <a:moveTo>
                  <a:pt x="5" y="8"/>
                </a:moveTo>
                <a:cubicBezTo>
                  <a:pt x="0" y="13"/>
                  <a:pt x="-1" y="27"/>
                  <a:pt x="2" y="45"/>
                </a:cubicBezTo>
                <a:cubicBezTo>
                  <a:pt x="8" y="42"/>
                  <a:pt x="12" y="39"/>
                  <a:pt x="16" y="37"/>
                </a:cubicBezTo>
                <a:cubicBezTo>
                  <a:pt x="13" y="19"/>
                  <a:pt x="13" y="4"/>
                  <a:pt x="16" y="0"/>
                </a:cubicBezTo>
                <a:cubicBezTo>
                  <a:pt x="12" y="2"/>
                  <a:pt x="9" y="5"/>
                  <a:pt x="5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6941520" y="8292240"/>
            <a:ext cx="5760" cy="5400"/>
          </a:xfrm>
          <a:custGeom>
            <a:avLst/>
            <a:gdLst/>
            <a:ahLst/>
            <a:rect l="0" t="0" r="r" b="b"/>
            <a:pathLst>
              <a:path w="16" h="15">
                <a:moveTo>
                  <a:pt x="0" y="9"/>
                </a:moveTo>
                <a:cubicBezTo>
                  <a:pt x="0" y="11"/>
                  <a:pt x="1" y="13"/>
                  <a:pt x="1" y="15"/>
                </a:cubicBezTo>
                <a:cubicBezTo>
                  <a:pt x="7" y="12"/>
                  <a:pt x="11" y="10"/>
                  <a:pt x="16" y="7"/>
                </a:cubicBezTo>
                <a:cubicBezTo>
                  <a:pt x="15" y="5"/>
                  <a:pt x="15" y="2"/>
                  <a:pt x="14" y="0"/>
                </a:cubicBezTo>
                <a:cubicBezTo>
                  <a:pt x="10" y="2"/>
                  <a:pt x="6" y="6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6941880" y="8294400"/>
            <a:ext cx="5760" cy="4320"/>
          </a:xfrm>
          <a:custGeom>
            <a:avLst/>
            <a:gdLst/>
            <a:ahLst/>
            <a:rect l="0" t="0" r="r" b="b"/>
            <a:pathLst>
              <a:path w="16" h="12">
                <a:moveTo>
                  <a:pt x="0" y="9"/>
                </a:moveTo>
                <a:cubicBezTo>
                  <a:pt x="0" y="10"/>
                  <a:pt x="1" y="11"/>
                  <a:pt x="1" y="12"/>
                </a:cubicBezTo>
                <a:cubicBezTo>
                  <a:pt x="7" y="9"/>
                  <a:pt x="11" y="7"/>
                  <a:pt x="16" y="3"/>
                </a:cubicBezTo>
                <a:cubicBezTo>
                  <a:pt x="15" y="2"/>
                  <a:pt x="15" y="1"/>
                  <a:pt x="15" y="0"/>
                </a:cubicBezTo>
                <a:cubicBezTo>
                  <a:pt x="10" y="3"/>
                  <a:pt x="6" y="6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6942240" y="8295480"/>
            <a:ext cx="6480" cy="6480"/>
          </a:xfrm>
          <a:custGeom>
            <a:avLst/>
            <a:gdLst/>
            <a:ahLst/>
            <a:rect l="0" t="0" r="r" b="b"/>
            <a:pathLst>
              <a:path w="18" h="18">
                <a:moveTo>
                  <a:pt x="0" y="9"/>
                </a:moveTo>
                <a:cubicBezTo>
                  <a:pt x="1" y="12"/>
                  <a:pt x="2" y="15"/>
                  <a:pt x="3" y="18"/>
                </a:cubicBezTo>
                <a:cubicBezTo>
                  <a:pt x="9" y="16"/>
                  <a:pt x="13" y="13"/>
                  <a:pt x="18" y="11"/>
                </a:cubicBezTo>
                <a:cubicBezTo>
                  <a:pt x="17" y="8"/>
                  <a:pt x="16" y="4"/>
                  <a:pt x="15" y="0"/>
                </a:cubicBezTo>
                <a:cubicBezTo>
                  <a:pt x="10" y="4"/>
                  <a:pt x="6" y="6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6943320" y="8299080"/>
            <a:ext cx="5760" cy="3600"/>
          </a:xfrm>
          <a:custGeom>
            <a:avLst/>
            <a:gdLst/>
            <a:ahLst/>
            <a:rect l="0" t="0" r="r" b="b"/>
            <a:pathLst>
              <a:path w="16" h="10">
                <a:moveTo>
                  <a:pt x="0" y="8"/>
                </a:moveTo>
                <a:cubicBezTo>
                  <a:pt x="0" y="9"/>
                  <a:pt x="0" y="9"/>
                  <a:pt x="0" y="10"/>
                </a:cubicBezTo>
                <a:cubicBezTo>
                  <a:pt x="5" y="7"/>
                  <a:pt x="10" y="5"/>
                  <a:pt x="16" y="2"/>
                </a:cubicBezTo>
                <a:cubicBezTo>
                  <a:pt x="15" y="2"/>
                  <a:pt x="15" y="0"/>
                  <a:pt x="15" y="0"/>
                </a:cubicBezTo>
                <a:cubicBezTo>
                  <a:pt x="9" y="3"/>
                  <a:pt x="5" y="6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6943320" y="8299440"/>
            <a:ext cx="6840" cy="7560"/>
          </a:xfrm>
          <a:custGeom>
            <a:avLst/>
            <a:gdLst/>
            <a:ahLst/>
            <a:rect l="0" t="0" r="r" b="b"/>
            <a:pathLst>
              <a:path w="19" h="21">
                <a:moveTo>
                  <a:pt x="0" y="9"/>
                </a:moveTo>
                <a:cubicBezTo>
                  <a:pt x="1" y="13"/>
                  <a:pt x="2" y="17"/>
                  <a:pt x="4" y="21"/>
                </a:cubicBezTo>
                <a:cubicBezTo>
                  <a:pt x="9" y="19"/>
                  <a:pt x="13" y="17"/>
                  <a:pt x="19" y="14"/>
                </a:cubicBezTo>
                <a:cubicBezTo>
                  <a:pt x="18" y="10"/>
                  <a:pt x="16" y="6"/>
                  <a:pt x="15" y="0"/>
                </a:cubicBezTo>
                <a:cubicBezTo>
                  <a:pt x="10" y="4"/>
                  <a:pt x="5" y="6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6944760" y="8304120"/>
            <a:ext cx="11160" cy="18360"/>
          </a:xfrm>
          <a:custGeom>
            <a:avLst/>
            <a:gdLst/>
            <a:ahLst/>
            <a:rect l="0" t="0" r="r" b="b"/>
            <a:pathLst>
              <a:path w="31" h="51">
                <a:moveTo>
                  <a:pt x="0" y="7"/>
                </a:moveTo>
                <a:cubicBezTo>
                  <a:pt x="3" y="26"/>
                  <a:pt x="5" y="50"/>
                  <a:pt x="16" y="51"/>
                </a:cubicBezTo>
                <a:cubicBezTo>
                  <a:pt x="21" y="50"/>
                  <a:pt x="26" y="48"/>
                  <a:pt x="31" y="46"/>
                </a:cubicBezTo>
                <a:cubicBezTo>
                  <a:pt x="21" y="45"/>
                  <a:pt x="19" y="19"/>
                  <a:pt x="15" y="0"/>
                </a:cubicBezTo>
                <a:cubicBezTo>
                  <a:pt x="9" y="3"/>
                  <a:pt x="5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6945480" y="8275320"/>
            <a:ext cx="7920" cy="17280"/>
          </a:xfrm>
          <a:custGeom>
            <a:avLst/>
            <a:gdLst/>
            <a:ahLst/>
            <a:rect l="0" t="0" r="r" b="b"/>
            <a:pathLst>
              <a:path w="22" h="48">
                <a:moveTo>
                  <a:pt x="2" y="11"/>
                </a:moveTo>
                <a:cubicBezTo>
                  <a:pt x="-1" y="15"/>
                  <a:pt x="-1" y="30"/>
                  <a:pt x="2" y="48"/>
                </a:cubicBezTo>
                <a:cubicBezTo>
                  <a:pt x="9" y="44"/>
                  <a:pt x="15" y="40"/>
                  <a:pt x="22" y="34"/>
                </a:cubicBezTo>
                <a:cubicBezTo>
                  <a:pt x="18" y="17"/>
                  <a:pt x="15" y="3"/>
                  <a:pt x="15" y="0"/>
                </a:cubicBezTo>
                <a:cubicBezTo>
                  <a:pt x="10" y="4"/>
                  <a:pt x="6" y="7"/>
                  <a:pt x="2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6946200" y="8287560"/>
            <a:ext cx="7560" cy="7200"/>
          </a:xfrm>
          <a:custGeom>
            <a:avLst/>
            <a:gdLst/>
            <a:ahLst/>
            <a:rect l="0" t="0" r="r" b="b"/>
            <a:pathLst>
              <a:path w="21" h="20">
                <a:moveTo>
                  <a:pt x="0" y="14"/>
                </a:moveTo>
                <a:cubicBezTo>
                  <a:pt x="1" y="16"/>
                  <a:pt x="1" y="18"/>
                  <a:pt x="2" y="20"/>
                </a:cubicBezTo>
                <a:cubicBezTo>
                  <a:pt x="8" y="17"/>
                  <a:pt x="14" y="13"/>
                  <a:pt x="21" y="7"/>
                </a:cubicBezTo>
                <a:cubicBezTo>
                  <a:pt x="21" y="5"/>
                  <a:pt x="20" y="3"/>
                  <a:pt x="20" y="0"/>
                </a:cubicBezTo>
                <a:cubicBezTo>
                  <a:pt x="13" y="5"/>
                  <a:pt x="7" y="9"/>
                  <a:pt x="0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6946920" y="8290080"/>
            <a:ext cx="7200" cy="5760"/>
          </a:xfrm>
          <a:custGeom>
            <a:avLst/>
            <a:gdLst/>
            <a:ahLst/>
            <a:rect l="0" t="0" r="r" b="b"/>
            <a:pathLst>
              <a:path w="20" h="16">
                <a:moveTo>
                  <a:pt x="0" y="13"/>
                </a:moveTo>
                <a:cubicBezTo>
                  <a:pt x="0" y="14"/>
                  <a:pt x="0" y="15"/>
                  <a:pt x="1" y="16"/>
                </a:cubicBezTo>
                <a:cubicBezTo>
                  <a:pt x="7" y="12"/>
                  <a:pt x="14" y="8"/>
                  <a:pt x="20" y="3"/>
                </a:cubicBezTo>
                <a:cubicBezTo>
                  <a:pt x="20" y="2"/>
                  <a:pt x="20" y="1"/>
                  <a:pt x="19" y="0"/>
                </a:cubicBezTo>
                <a:cubicBezTo>
                  <a:pt x="12" y="5"/>
                  <a:pt x="6" y="10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6947280" y="8291160"/>
            <a:ext cx="8280" cy="8280"/>
          </a:xfrm>
          <a:custGeom>
            <a:avLst/>
            <a:gdLst/>
            <a:ahLst/>
            <a:rect l="0" t="0" r="r" b="b"/>
            <a:pathLst>
              <a:path w="23" h="23">
                <a:moveTo>
                  <a:pt x="0" y="12"/>
                </a:moveTo>
                <a:cubicBezTo>
                  <a:pt x="1" y="15"/>
                  <a:pt x="2" y="20"/>
                  <a:pt x="3" y="23"/>
                </a:cubicBezTo>
                <a:cubicBezTo>
                  <a:pt x="11" y="19"/>
                  <a:pt x="17" y="14"/>
                  <a:pt x="23" y="10"/>
                </a:cubicBezTo>
                <a:cubicBezTo>
                  <a:pt x="22" y="6"/>
                  <a:pt x="21" y="3"/>
                  <a:pt x="19" y="0"/>
                </a:cubicBezTo>
                <a:cubicBezTo>
                  <a:pt x="14" y="5"/>
                  <a:pt x="6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6948360" y="8294760"/>
            <a:ext cx="7560" cy="5040"/>
          </a:xfrm>
          <a:custGeom>
            <a:avLst/>
            <a:gdLst/>
            <a:ahLst/>
            <a:rect l="0" t="0" r="r" b="b"/>
            <a:pathLst>
              <a:path w="21" h="14">
                <a:moveTo>
                  <a:pt x="0" y="13"/>
                </a:moveTo>
                <a:cubicBezTo>
                  <a:pt x="0" y="13"/>
                  <a:pt x="0" y="14"/>
                  <a:pt x="1" y="14"/>
                </a:cubicBezTo>
                <a:cubicBezTo>
                  <a:pt x="8" y="11"/>
                  <a:pt x="15" y="7"/>
                  <a:pt x="21" y="1"/>
                </a:cubicBezTo>
                <a:lnTo>
                  <a:pt x="20" y="0"/>
                </a:lnTo>
                <a:cubicBezTo>
                  <a:pt x="14" y="5"/>
                  <a:pt x="7" y="9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6948720" y="8295120"/>
            <a:ext cx="8640" cy="9360"/>
          </a:xfrm>
          <a:custGeom>
            <a:avLst/>
            <a:gdLst/>
            <a:ahLst/>
            <a:rect l="0" t="0" r="r" b="b"/>
            <a:pathLst>
              <a:path w="24" h="26">
                <a:moveTo>
                  <a:pt x="0" y="13"/>
                </a:moveTo>
                <a:cubicBezTo>
                  <a:pt x="1" y="18"/>
                  <a:pt x="2" y="22"/>
                  <a:pt x="3" y="26"/>
                </a:cubicBezTo>
                <a:cubicBezTo>
                  <a:pt x="12" y="22"/>
                  <a:pt x="18" y="18"/>
                  <a:pt x="24" y="14"/>
                </a:cubicBezTo>
                <a:cubicBezTo>
                  <a:pt x="23" y="9"/>
                  <a:pt x="21" y="5"/>
                  <a:pt x="20" y="0"/>
                </a:cubicBezTo>
                <a:cubicBezTo>
                  <a:pt x="14" y="5"/>
                  <a:pt x="8" y="9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6949800" y="8299800"/>
            <a:ext cx="14400" cy="20880"/>
          </a:xfrm>
          <a:custGeom>
            <a:avLst/>
            <a:gdLst/>
            <a:ahLst/>
            <a:rect l="0" t="0" r="r" b="b"/>
            <a:pathLst>
              <a:path w="40" h="58">
                <a:moveTo>
                  <a:pt x="0" y="12"/>
                </a:moveTo>
                <a:cubicBezTo>
                  <a:pt x="4" y="30"/>
                  <a:pt x="6" y="57"/>
                  <a:pt x="16" y="58"/>
                </a:cubicBezTo>
                <a:cubicBezTo>
                  <a:pt x="26" y="54"/>
                  <a:pt x="33" y="50"/>
                  <a:pt x="40" y="46"/>
                </a:cubicBezTo>
                <a:cubicBezTo>
                  <a:pt x="29" y="47"/>
                  <a:pt x="27" y="19"/>
                  <a:pt x="21" y="0"/>
                </a:cubicBezTo>
                <a:cubicBezTo>
                  <a:pt x="14" y="4"/>
                  <a:pt x="8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6950880" y="8202240"/>
            <a:ext cx="59400" cy="85680"/>
          </a:xfrm>
          <a:custGeom>
            <a:avLst/>
            <a:gdLst/>
            <a:ahLst/>
            <a:rect l="0" t="0" r="r" b="b"/>
            <a:pathLst>
              <a:path w="165" h="238">
                <a:moveTo>
                  <a:pt x="0" y="204"/>
                </a:moveTo>
                <a:cubicBezTo>
                  <a:pt x="0" y="207"/>
                  <a:pt x="2" y="221"/>
                  <a:pt x="6" y="238"/>
                </a:cubicBezTo>
                <a:cubicBezTo>
                  <a:pt x="44" y="211"/>
                  <a:pt x="83" y="170"/>
                  <a:pt x="163" y="53"/>
                </a:cubicBezTo>
                <a:cubicBezTo>
                  <a:pt x="166" y="24"/>
                  <a:pt x="165" y="3"/>
                  <a:pt x="160" y="0"/>
                </a:cubicBezTo>
                <a:cubicBezTo>
                  <a:pt x="62" y="142"/>
                  <a:pt x="29" y="180"/>
                  <a:pt x="0" y="20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6953040" y="8221320"/>
            <a:ext cx="56520" cy="69120"/>
          </a:xfrm>
          <a:custGeom>
            <a:avLst/>
            <a:gdLst/>
            <a:ahLst/>
            <a:rect l="0" t="0" r="r" b="b"/>
            <a:pathLst>
              <a:path w="157" h="192">
                <a:moveTo>
                  <a:pt x="0" y="185"/>
                </a:moveTo>
                <a:cubicBezTo>
                  <a:pt x="0" y="188"/>
                  <a:pt x="1" y="190"/>
                  <a:pt x="1" y="192"/>
                </a:cubicBezTo>
                <a:cubicBezTo>
                  <a:pt x="39" y="164"/>
                  <a:pt x="78" y="124"/>
                  <a:pt x="156" y="12"/>
                </a:cubicBezTo>
                <a:cubicBezTo>
                  <a:pt x="157" y="8"/>
                  <a:pt x="157" y="4"/>
                  <a:pt x="157" y="0"/>
                </a:cubicBezTo>
                <a:cubicBezTo>
                  <a:pt x="76" y="116"/>
                  <a:pt x="37" y="157"/>
                  <a:pt x="0" y="18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6953400" y="8225640"/>
            <a:ext cx="55800" cy="65880"/>
          </a:xfrm>
          <a:custGeom>
            <a:avLst/>
            <a:gdLst/>
            <a:ahLst/>
            <a:rect l="0" t="0" r="r" b="b"/>
            <a:pathLst>
              <a:path w="155" h="183">
                <a:moveTo>
                  <a:pt x="0" y="180"/>
                </a:moveTo>
                <a:cubicBezTo>
                  <a:pt x="1" y="181"/>
                  <a:pt x="1" y="182"/>
                  <a:pt x="1" y="183"/>
                </a:cubicBezTo>
                <a:cubicBezTo>
                  <a:pt x="39" y="155"/>
                  <a:pt x="80" y="114"/>
                  <a:pt x="155" y="4"/>
                </a:cubicBezTo>
                <a:cubicBezTo>
                  <a:pt x="155" y="3"/>
                  <a:pt x="155" y="1"/>
                  <a:pt x="155" y="0"/>
                </a:cubicBezTo>
                <a:cubicBezTo>
                  <a:pt x="78" y="112"/>
                  <a:pt x="38" y="152"/>
                  <a:pt x="0" y="18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6953760" y="8227080"/>
            <a:ext cx="55440" cy="68040"/>
          </a:xfrm>
          <a:custGeom>
            <a:avLst/>
            <a:gdLst/>
            <a:ahLst/>
            <a:rect l="0" t="0" r="r" b="b"/>
            <a:pathLst>
              <a:path w="154" h="189">
                <a:moveTo>
                  <a:pt x="0" y="179"/>
                </a:moveTo>
                <a:cubicBezTo>
                  <a:pt x="2" y="182"/>
                  <a:pt x="3" y="185"/>
                  <a:pt x="4" y="189"/>
                </a:cubicBezTo>
                <a:cubicBezTo>
                  <a:pt x="43" y="161"/>
                  <a:pt x="84" y="120"/>
                  <a:pt x="152" y="17"/>
                </a:cubicBezTo>
                <a:cubicBezTo>
                  <a:pt x="153" y="11"/>
                  <a:pt x="153" y="6"/>
                  <a:pt x="154" y="0"/>
                </a:cubicBezTo>
                <a:cubicBezTo>
                  <a:pt x="79" y="111"/>
                  <a:pt x="38" y="152"/>
                  <a:pt x="0" y="17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6955200" y="8233200"/>
            <a:ext cx="53280" cy="62280"/>
          </a:xfrm>
          <a:custGeom>
            <a:avLst/>
            <a:gdLst/>
            <a:ahLst/>
            <a:rect l="0" t="0" r="r" b="b"/>
            <a:pathLst>
              <a:path w="148" h="173">
                <a:moveTo>
                  <a:pt x="0" y="172"/>
                </a:moveTo>
                <a:lnTo>
                  <a:pt x="1" y="173"/>
                </a:lnTo>
                <a:cubicBezTo>
                  <a:pt x="41" y="145"/>
                  <a:pt x="81" y="105"/>
                  <a:pt x="148" y="3"/>
                </a:cubicBezTo>
                <a:cubicBezTo>
                  <a:pt x="148" y="2"/>
                  <a:pt x="148" y="1"/>
                  <a:pt x="148" y="0"/>
                </a:cubicBezTo>
                <a:cubicBezTo>
                  <a:pt x="80" y="103"/>
                  <a:pt x="40" y="144"/>
                  <a:pt x="0" y="17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6955560" y="8234280"/>
            <a:ext cx="52920" cy="65880"/>
          </a:xfrm>
          <a:custGeom>
            <a:avLst/>
            <a:gdLst/>
            <a:ahLst/>
            <a:rect l="0" t="0" r="r" b="b"/>
            <a:pathLst>
              <a:path w="147" h="183">
                <a:moveTo>
                  <a:pt x="0" y="170"/>
                </a:moveTo>
                <a:cubicBezTo>
                  <a:pt x="1" y="175"/>
                  <a:pt x="3" y="179"/>
                  <a:pt x="4" y="183"/>
                </a:cubicBezTo>
                <a:cubicBezTo>
                  <a:pt x="46" y="155"/>
                  <a:pt x="86" y="113"/>
                  <a:pt x="143" y="23"/>
                </a:cubicBezTo>
                <a:cubicBezTo>
                  <a:pt x="145" y="16"/>
                  <a:pt x="146" y="8"/>
                  <a:pt x="147" y="0"/>
                </a:cubicBezTo>
                <a:cubicBezTo>
                  <a:pt x="80" y="101"/>
                  <a:pt x="40" y="141"/>
                  <a:pt x="0" y="17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6957000" y="8242560"/>
            <a:ext cx="50040" cy="73800"/>
          </a:xfrm>
          <a:custGeom>
            <a:avLst/>
            <a:gdLst/>
            <a:ahLst/>
            <a:rect l="0" t="0" r="r" b="b"/>
            <a:pathLst>
              <a:path w="139" h="205">
                <a:moveTo>
                  <a:pt x="0" y="160"/>
                </a:moveTo>
                <a:cubicBezTo>
                  <a:pt x="6" y="179"/>
                  <a:pt x="8" y="206"/>
                  <a:pt x="19" y="205"/>
                </a:cubicBezTo>
                <a:cubicBezTo>
                  <a:pt x="61" y="176"/>
                  <a:pt x="101" y="134"/>
                  <a:pt x="122" y="86"/>
                </a:cubicBezTo>
                <a:cubicBezTo>
                  <a:pt x="121" y="85"/>
                  <a:pt x="134" y="35"/>
                  <a:pt x="139" y="0"/>
                </a:cubicBezTo>
                <a:cubicBezTo>
                  <a:pt x="82" y="90"/>
                  <a:pt x="41" y="131"/>
                  <a:pt x="0" y="16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7008120" y="8199720"/>
            <a:ext cx="5400" cy="21960"/>
          </a:xfrm>
          <a:custGeom>
            <a:avLst/>
            <a:gdLst/>
            <a:ahLst/>
            <a:rect l="0" t="0" r="r" b="b"/>
            <a:pathLst>
              <a:path w="15" h="61">
                <a:moveTo>
                  <a:pt x="0" y="7"/>
                </a:moveTo>
                <a:cubicBezTo>
                  <a:pt x="6" y="10"/>
                  <a:pt x="7" y="31"/>
                  <a:pt x="4" y="61"/>
                </a:cubicBezTo>
                <a:cubicBezTo>
                  <a:pt x="8" y="56"/>
                  <a:pt x="10" y="54"/>
                  <a:pt x="12" y="52"/>
                </a:cubicBezTo>
                <a:cubicBezTo>
                  <a:pt x="16" y="24"/>
                  <a:pt x="16" y="2"/>
                  <a:pt x="10" y="0"/>
                </a:cubicBezTo>
                <a:cubicBezTo>
                  <a:pt x="8" y="-1"/>
                  <a:pt x="5" y="1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7008840" y="8218440"/>
            <a:ext cx="3600" cy="7560"/>
          </a:xfrm>
          <a:custGeom>
            <a:avLst/>
            <a:gdLst/>
            <a:ahLst/>
            <a:rect l="0" t="0" r="r" b="b"/>
            <a:pathLst>
              <a:path w="10" h="21">
                <a:moveTo>
                  <a:pt x="1" y="8"/>
                </a:moveTo>
                <a:cubicBezTo>
                  <a:pt x="1" y="12"/>
                  <a:pt x="1" y="16"/>
                  <a:pt x="0" y="21"/>
                </a:cubicBezTo>
                <a:cubicBezTo>
                  <a:pt x="4" y="15"/>
                  <a:pt x="7" y="12"/>
                  <a:pt x="9" y="12"/>
                </a:cubicBezTo>
                <a:cubicBezTo>
                  <a:pt x="10" y="8"/>
                  <a:pt x="10" y="4"/>
                  <a:pt x="10" y="0"/>
                </a:cubicBezTo>
                <a:cubicBezTo>
                  <a:pt x="8" y="1"/>
                  <a:pt x="6" y="3"/>
                  <a:pt x="1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7008840" y="8222760"/>
            <a:ext cx="3240" cy="4680"/>
          </a:xfrm>
          <a:custGeom>
            <a:avLst/>
            <a:gdLst/>
            <a:ahLst/>
            <a:rect l="0" t="0" r="r" b="b"/>
            <a:pathLst>
              <a:path w="9" h="13">
                <a:moveTo>
                  <a:pt x="0" y="9"/>
                </a:moveTo>
                <a:cubicBezTo>
                  <a:pt x="0" y="10"/>
                  <a:pt x="0" y="12"/>
                  <a:pt x="0" y="13"/>
                </a:cubicBezTo>
                <a:cubicBezTo>
                  <a:pt x="3" y="9"/>
                  <a:pt x="6" y="6"/>
                  <a:pt x="9" y="6"/>
                </a:cubicBezTo>
                <a:cubicBezTo>
                  <a:pt x="9" y="4"/>
                  <a:pt x="9" y="1"/>
                  <a:pt x="9" y="0"/>
                </a:cubicBezTo>
                <a:cubicBezTo>
                  <a:pt x="6" y="0"/>
                  <a:pt x="3" y="4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7008120" y="8224560"/>
            <a:ext cx="3960" cy="9000"/>
          </a:xfrm>
          <a:custGeom>
            <a:avLst/>
            <a:gdLst/>
            <a:ahLst/>
            <a:rect l="0" t="0" r="r" b="b"/>
            <a:pathLst>
              <a:path w="11" h="25">
                <a:moveTo>
                  <a:pt x="2" y="7"/>
                </a:moveTo>
                <a:cubicBezTo>
                  <a:pt x="1" y="13"/>
                  <a:pt x="1" y="19"/>
                  <a:pt x="0" y="25"/>
                </a:cubicBezTo>
                <a:cubicBezTo>
                  <a:pt x="3" y="20"/>
                  <a:pt x="6" y="18"/>
                  <a:pt x="8" y="17"/>
                </a:cubicBezTo>
                <a:cubicBezTo>
                  <a:pt x="9" y="10"/>
                  <a:pt x="10" y="5"/>
                  <a:pt x="11" y="0"/>
                </a:cubicBezTo>
                <a:cubicBezTo>
                  <a:pt x="9" y="0"/>
                  <a:pt x="6" y="3"/>
                  <a:pt x="2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7008120" y="8230320"/>
            <a:ext cx="2880" cy="4320"/>
          </a:xfrm>
          <a:custGeom>
            <a:avLst/>
            <a:gdLst/>
            <a:ahLst/>
            <a:rect l="0" t="0" r="r" b="b"/>
            <a:pathLst>
              <a:path w="8" h="12">
                <a:moveTo>
                  <a:pt x="0" y="9"/>
                </a:moveTo>
                <a:cubicBezTo>
                  <a:pt x="0" y="10"/>
                  <a:pt x="0" y="11"/>
                  <a:pt x="0" y="12"/>
                </a:cubicBezTo>
                <a:cubicBezTo>
                  <a:pt x="3" y="7"/>
                  <a:pt x="6" y="5"/>
                  <a:pt x="8" y="4"/>
                </a:cubicBezTo>
                <a:cubicBezTo>
                  <a:pt x="8" y="2"/>
                  <a:pt x="8" y="1"/>
                  <a:pt x="8" y="0"/>
                </a:cubicBezTo>
                <a:cubicBezTo>
                  <a:pt x="6" y="1"/>
                  <a:pt x="3" y="4"/>
                  <a:pt x="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7006680" y="8231400"/>
            <a:ext cx="4320" cy="11520"/>
          </a:xfrm>
          <a:custGeom>
            <a:avLst/>
            <a:gdLst/>
            <a:ahLst/>
            <a:rect l="0" t="0" r="r" b="b"/>
            <a:pathLst>
              <a:path w="12" h="32">
                <a:moveTo>
                  <a:pt x="5" y="8"/>
                </a:moveTo>
                <a:cubicBezTo>
                  <a:pt x="4" y="16"/>
                  <a:pt x="3" y="24"/>
                  <a:pt x="0" y="32"/>
                </a:cubicBezTo>
                <a:cubicBezTo>
                  <a:pt x="4" y="27"/>
                  <a:pt x="6" y="25"/>
                  <a:pt x="8" y="23"/>
                </a:cubicBezTo>
                <a:cubicBezTo>
                  <a:pt x="9" y="16"/>
                  <a:pt x="11" y="8"/>
                  <a:pt x="12" y="0"/>
                </a:cubicBezTo>
                <a:cubicBezTo>
                  <a:pt x="10" y="1"/>
                  <a:pt x="8" y="3"/>
                  <a:pt x="5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7000560" y="8239680"/>
            <a:ext cx="9360" cy="34200"/>
          </a:xfrm>
          <a:custGeom>
            <a:avLst/>
            <a:gdLst/>
            <a:ahLst/>
            <a:rect l="0" t="0" r="r" b="b"/>
            <a:pathLst>
              <a:path w="26" h="95">
                <a:moveTo>
                  <a:pt x="18" y="8"/>
                </a:moveTo>
                <a:cubicBezTo>
                  <a:pt x="13" y="44"/>
                  <a:pt x="-1" y="94"/>
                  <a:pt x="0" y="95"/>
                </a:cubicBezTo>
                <a:cubicBezTo>
                  <a:pt x="2" y="92"/>
                  <a:pt x="3" y="89"/>
                  <a:pt x="5" y="87"/>
                </a:cubicBezTo>
                <a:cubicBezTo>
                  <a:pt x="5" y="86"/>
                  <a:pt x="19" y="35"/>
                  <a:pt x="26" y="0"/>
                </a:cubicBezTo>
                <a:cubicBezTo>
                  <a:pt x="23" y="2"/>
                  <a:pt x="21" y="4"/>
                  <a:pt x="18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6879600" y="8155800"/>
            <a:ext cx="8280" cy="14040"/>
          </a:xfrm>
          <a:custGeom>
            <a:avLst/>
            <a:gdLst/>
            <a:ahLst/>
            <a:rect l="0" t="0" r="r" b="b"/>
            <a:pathLst>
              <a:path w="23" h="39">
                <a:moveTo>
                  <a:pt x="20" y="22"/>
                </a:moveTo>
                <a:cubicBezTo>
                  <a:pt x="26" y="9"/>
                  <a:pt x="22" y="1"/>
                  <a:pt x="11" y="0"/>
                </a:cubicBezTo>
                <a:cubicBezTo>
                  <a:pt x="8" y="5"/>
                  <a:pt x="4" y="11"/>
                  <a:pt x="0" y="16"/>
                </a:cubicBezTo>
                <a:cubicBezTo>
                  <a:pt x="10" y="19"/>
                  <a:pt x="14" y="26"/>
                  <a:pt x="9" y="39"/>
                </a:cubicBezTo>
                <a:cubicBezTo>
                  <a:pt x="14" y="32"/>
                  <a:pt x="17" y="27"/>
                  <a:pt x="20" y="2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/>
          <p:nvPr/>
        </p:nvSpPr>
        <p:spPr>
          <a:xfrm>
            <a:off x="6877800" y="8155800"/>
            <a:ext cx="6120" cy="5760"/>
          </a:xfrm>
          <a:custGeom>
            <a:avLst/>
            <a:gdLst/>
            <a:ahLst/>
            <a:rect l="0" t="0" r="r" b="b"/>
            <a:pathLst>
              <a:path w="17" h="16">
                <a:moveTo>
                  <a:pt x="17" y="0"/>
                </a:moveTo>
                <a:cubicBezTo>
                  <a:pt x="16" y="0"/>
                  <a:pt x="14" y="0"/>
                  <a:pt x="12" y="0"/>
                </a:cubicBezTo>
                <a:cubicBezTo>
                  <a:pt x="9" y="5"/>
                  <a:pt x="5" y="10"/>
                  <a:pt x="0" y="16"/>
                </a:cubicBezTo>
                <a:cubicBezTo>
                  <a:pt x="2" y="16"/>
                  <a:pt x="3" y="16"/>
                  <a:pt x="5" y="16"/>
                </a:cubicBezTo>
                <a:cubicBezTo>
                  <a:pt x="9" y="11"/>
                  <a:pt x="14" y="6"/>
                  <a:pt x="17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6877080" y="8155800"/>
            <a:ext cx="5400" cy="5760"/>
          </a:xfrm>
          <a:custGeom>
            <a:avLst/>
            <a:gdLst/>
            <a:ahLst/>
            <a:rect l="0" t="0" r="r" b="b"/>
            <a:pathLst>
              <a:path w="15" h="16">
                <a:moveTo>
                  <a:pt x="15" y="0"/>
                </a:moveTo>
                <a:cubicBezTo>
                  <a:pt x="13" y="0"/>
                  <a:pt x="12" y="0"/>
                  <a:pt x="11" y="0"/>
                </a:cubicBezTo>
                <a:cubicBezTo>
                  <a:pt x="8" y="5"/>
                  <a:pt x="4" y="10"/>
                  <a:pt x="0" y="15"/>
                </a:cubicBezTo>
                <a:cubicBezTo>
                  <a:pt x="1" y="15"/>
                  <a:pt x="2" y="16"/>
                  <a:pt x="2" y="16"/>
                </a:cubicBezTo>
                <a:cubicBezTo>
                  <a:pt x="7" y="10"/>
                  <a:pt x="11" y="5"/>
                  <a:pt x="15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6873840" y="8155800"/>
            <a:ext cx="7560" cy="5760"/>
          </a:xfrm>
          <a:custGeom>
            <a:avLst/>
            <a:gdLst/>
            <a:ahLst/>
            <a:rect l="0" t="0" r="r" b="b"/>
            <a:pathLst>
              <a:path w="21" h="16">
                <a:moveTo>
                  <a:pt x="21" y="0"/>
                </a:moveTo>
                <a:cubicBezTo>
                  <a:pt x="19" y="1"/>
                  <a:pt x="16" y="1"/>
                  <a:pt x="13" y="2"/>
                </a:cubicBezTo>
                <a:cubicBezTo>
                  <a:pt x="9" y="6"/>
                  <a:pt x="5" y="11"/>
                  <a:pt x="0" y="16"/>
                </a:cubicBezTo>
                <a:cubicBezTo>
                  <a:pt x="3" y="15"/>
                  <a:pt x="6" y="15"/>
                  <a:pt x="9" y="15"/>
                </a:cubicBezTo>
                <a:cubicBezTo>
                  <a:pt x="14" y="10"/>
                  <a:pt x="18" y="5"/>
                  <a:pt x="2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6873480" y="8156520"/>
            <a:ext cx="5040" cy="5040"/>
          </a:xfrm>
          <a:custGeom>
            <a:avLst/>
            <a:gdLst/>
            <a:ahLst/>
            <a:rect l="0" t="0" r="r" b="b"/>
            <a:pathLst>
              <a:path w="14" h="14">
                <a:moveTo>
                  <a:pt x="14" y="0"/>
                </a:moveTo>
                <a:cubicBezTo>
                  <a:pt x="13" y="0"/>
                  <a:pt x="13" y="0"/>
                  <a:pt x="12" y="0"/>
                </a:cubicBezTo>
                <a:cubicBezTo>
                  <a:pt x="8" y="4"/>
                  <a:pt x="4" y="8"/>
                  <a:pt x="0" y="14"/>
                </a:cubicBezTo>
                <a:lnTo>
                  <a:pt x="1" y="14"/>
                </a:lnTo>
                <a:cubicBezTo>
                  <a:pt x="6" y="8"/>
                  <a:pt x="10" y="3"/>
                  <a:pt x="14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6869880" y="8156520"/>
            <a:ext cx="7920" cy="5400"/>
          </a:xfrm>
          <a:custGeom>
            <a:avLst/>
            <a:gdLst/>
            <a:ahLst/>
            <a:rect l="0" t="0" r="r" b="b"/>
            <a:pathLst>
              <a:path w="22" h="15">
                <a:moveTo>
                  <a:pt x="22" y="0"/>
                </a:moveTo>
                <a:cubicBezTo>
                  <a:pt x="19" y="1"/>
                  <a:pt x="15" y="1"/>
                  <a:pt x="11" y="4"/>
                </a:cubicBezTo>
                <a:cubicBezTo>
                  <a:pt x="8" y="7"/>
                  <a:pt x="4" y="11"/>
                  <a:pt x="0" y="15"/>
                </a:cubicBezTo>
                <a:cubicBezTo>
                  <a:pt x="3" y="15"/>
                  <a:pt x="6" y="14"/>
                  <a:pt x="10" y="14"/>
                </a:cubicBezTo>
                <a:cubicBezTo>
                  <a:pt x="14" y="9"/>
                  <a:pt x="19" y="5"/>
                  <a:pt x="22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6853680" y="8157600"/>
            <a:ext cx="20520" cy="9000"/>
          </a:xfrm>
          <a:custGeom>
            <a:avLst/>
            <a:gdLst/>
            <a:ahLst/>
            <a:rect l="0" t="0" r="r" b="b"/>
            <a:pathLst>
              <a:path w="57" h="25">
                <a:moveTo>
                  <a:pt x="57" y="0"/>
                </a:moveTo>
                <a:cubicBezTo>
                  <a:pt x="45" y="3"/>
                  <a:pt x="28" y="11"/>
                  <a:pt x="12" y="19"/>
                </a:cubicBezTo>
                <a:cubicBezTo>
                  <a:pt x="8" y="21"/>
                  <a:pt x="4" y="23"/>
                  <a:pt x="0" y="25"/>
                </a:cubicBezTo>
                <a:cubicBezTo>
                  <a:pt x="16" y="18"/>
                  <a:pt x="33" y="14"/>
                  <a:pt x="46" y="12"/>
                </a:cubicBezTo>
                <a:cubicBezTo>
                  <a:pt x="50" y="7"/>
                  <a:pt x="54" y="3"/>
                  <a:pt x="57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6829920" y="8161200"/>
            <a:ext cx="54000" cy="69840"/>
          </a:xfrm>
          <a:custGeom>
            <a:avLst/>
            <a:gdLst/>
            <a:ahLst/>
            <a:rect l="0" t="0" r="r" b="b"/>
            <a:pathLst>
              <a:path w="150" h="194">
                <a:moveTo>
                  <a:pt x="148" y="24"/>
                </a:moveTo>
                <a:cubicBezTo>
                  <a:pt x="153" y="11"/>
                  <a:pt x="149" y="3"/>
                  <a:pt x="139" y="0"/>
                </a:cubicBezTo>
                <a:cubicBezTo>
                  <a:pt x="82" y="69"/>
                  <a:pt x="29" y="106"/>
                  <a:pt x="0" y="162"/>
                </a:cubicBezTo>
                <a:cubicBezTo>
                  <a:pt x="11" y="175"/>
                  <a:pt x="18" y="187"/>
                  <a:pt x="17" y="194"/>
                </a:cubicBezTo>
                <a:cubicBezTo>
                  <a:pt x="40" y="135"/>
                  <a:pt x="91" y="104"/>
                  <a:pt x="148" y="2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6828480" y="816120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43" y="0"/>
                </a:moveTo>
                <a:cubicBezTo>
                  <a:pt x="141" y="0"/>
                  <a:pt x="140" y="0"/>
                  <a:pt x="137" y="0"/>
                </a:cubicBezTo>
                <a:cubicBezTo>
                  <a:pt x="82" y="65"/>
                  <a:pt x="28" y="101"/>
                  <a:pt x="0" y="157"/>
                </a:cubicBezTo>
                <a:cubicBezTo>
                  <a:pt x="1" y="159"/>
                  <a:pt x="3" y="161"/>
                  <a:pt x="4" y="162"/>
                </a:cubicBezTo>
                <a:cubicBezTo>
                  <a:pt x="32" y="105"/>
                  <a:pt x="85" y="68"/>
                  <a:pt x="143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6827760" y="8160840"/>
            <a:ext cx="50400" cy="56880"/>
          </a:xfrm>
          <a:custGeom>
            <a:avLst/>
            <a:gdLst/>
            <a:ahLst/>
            <a:rect l="0" t="0" r="r" b="b"/>
            <a:pathLst>
              <a:path w="140" h="158">
                <a:moveTo>
                  <a:pt x="140" y="1"/>
                </a:moveTo>
                <a:cubicBezTo>
                  <a:pt x="140" y="1"/>
                  <a:pt x="139" y="0"/>
                  <a:pt x="138" y="0"/>
                </a:cubicBezTo>
                <a:cubicBezTo>
                  <a:pt x="82" y="65"/>
                  <a:pt x="29" y="102"/>
                  <a:pt x="0" y="156"/>
                </a:cubicBezTo>
                <a:cubicBezTo>
                  <a:pt x="0" y="157"/>
                  <a:pt x="1" y="158"/>
                  <a:pt x="2" y="158"/>
                </a:cubicBezTo>
                <a:cubicBezTo>
                  <a:pt x="31" y="103"/>
                  <a:pt x="85" y="67"/>
                  <a:pt x="140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6824880" y="8160840"/>
            <a:ext cx="52560" cy="56160"/>
          </a:xfrm>
          <a:custGeom>
            <a:avLst/>
            <a:gdLst/>
            <a:ahLst/>
            <a:rect l="0" t="0" r="r" b="b"/>
            <a:pathLst>
              <a:path w="146" h="156">
                <a:moveTo>
                  <a:pt x="146" y="0"/>
                </a:moveTo>
                <a:cubicBezTo>
                  <a:pt x="143" y="0"/>
                  <a:pt x="140" y="0"/>
                  <a:pt x="137" y="1"/>
                </a:cubicBezTo>
                <a:cubicBezTo>
                  <a:pt x="82" y="61"/>
                  <a:pt x="29" y="98"/>
                  <a:pt x="0" y="150"/>
                </a:cubicBezTo>
                <a:cubicBezTo>
                  <a:pt x="3" y="152"/>
                  <a:pt x="5" y="154"/>
                  <a:pt x="8" y="156"/>
                </a:cubicBezTo>
                <a:cubicBezTo>
                  <a:pt x="36" y="102"/>
                  <a:pt x="89" y="65"/>
                  <a:pt x="146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6824520" y="8161200"/>
            <a:ext cx="49680" cy="53640"/>
          </a:xfrm>
          <a:custGeom>
            <a:avLst/>
            <a:gdLst/>
            <a:ahLst/>
            <a:rect l="0" t="0" r="r" b="b"/>
            <a:pathLst>
              <a:path w="138" h="149">
                <a:moveTo>
                  <a:pt x="138" y="0"/>
                </a:moveTo>
                <a:lnTo>
                  <a:pt x="137" y="0"/>
                </a:lnTo>
                <a:cubicBezTo>
                  <a:pt x="83" y="59"/>
                  <a:pt x="30" y="96"/>
                  <a:pt x="0" y="148"/>
                </a:cubicBezTo>
                <a:lnTo>
                  <a:pt x="1" y="149"/>
                </a:lnTo>
                <a:cubicBezTo>
                  <a:pt x="31" y="97"/>
                  <a:pt x="84" y="60"/>
                  <a:pt x="138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6821280" y="8161200"/>
            <a:ext cx="52560" cy="53280"/>
          </a:xfrm>
          <a:custGeom>
            <a:avLst/>
            <a:gdLst/>
            <a:ahLst/>
            <a:rect l="0" t="0" r="r" b="b"/>
            <a:pathLst>
              <a:path w="146" h="148">
                <a:moveTo>
                  <a:pt x="146" y="0"/>
                </a:moveTo>
                <a:cubicBezTo>
                  <a:pt x="142" y="0"/>
                  <a:pt x="139" y="1"/>
                  <a:pt x="136" y="1"/>
                </a:cubicBezTo>
                <a:cubicBezTo>
                  <a:pt x="82" y="53"/>
                  <a:pt x="30" y="90"/>
                  <a:pt x="0" y="139"/>
                </a:cubicBezTo>
                <a:cubicBezTo>
                  <a:pt x="3" y="142"/>
                  <a:pt x="6" y="145"/>
                  <a:pt x="9" y="148"/>
                </a:cubicBezTo>
                <a:cubicBezTo>
                  <a:pt x="38" y="96"/>
                  <a:pt x="91" y="59"/>
                  <a:pt x="146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6808680" y="8161560"/>
            <a:ext cx="61560" cy="49680"/>
          </a:xfrm>
          <a:custGeom>
            <a:avLst/>
            <a:gdLst/>
            <a:ahLst/>
            <a:rect l="0" t="0" r="r" b="b"/>
            <a:pathLst>
              <a:path w="171" h="138">
                <a:moveTo>
                  <a:pt x="171" y="0"/>
                </a:moveTo>
                <a:cubicBezTo>
                  <a:pt x="158" y="2"/>
                  <a:pt x="142" y="6"/>
                  <a:pt x="126" y="13"/>
                </a:cubicBezTo>
                <a:cubicBezTo>
                  <a:pt x="81" y="37"/>
                  <a:pt x="31" y="72"/>
                  <a:pt x="0" y="108"/>
                </a:cubicBezTo>
                <a:cubicBezTo>
                  <a:pt x="8" y="104"/>
                  <a:pt x="23" y="125"/>
                  <a:pt x="35" y="138"/>
                </a:cubicBezTo>
                <a:cubicBezTo>
                  <a:pt x="65" y="88"/>
                  <a:pt x="118" y="51"/>
                  <a:pt x="17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6827400" y="8219160"/>
            <a:ext cx="9000" cy="16560"/>
          </a:xfrm>
          <a:custGeom>
            <a:avLst/>
            <a:gdLst/>
            <a:ahLst/>
            <a:rect l="0" t="0" r="r" b="b"/>
            <a:pathLst>
              <a:path w="25" h="46">
                <a:moveTo>
                  <a:pt x="25" y="33"/>
                </a:moveTo>
                <a:cubicBezTo>
                  <a:pt x="26" y="25"/>
                  <a:pt x="19" y="13"/>
                  <a:pt x="8" y="0"/>
                </a:cubicBezTo>
                <a:cubicBezTo>
                  <a:pt x="5" y="5"/>
                  <a:pt x="2" y="10"/>
                  <a:pt x="0" y="14"/>
                </a:cubicBezTo>
                <a:cubicBezTo>
                  <a:pt x="12" y="28"/>
                  <a:pt x="20" y="40"/>
                  <a:pt x="20" y="46"/>
                </a:cubicBezTo>
                <a:cubicBezTo>
                  <a:pt x="22" y="42"/>
                  <a:pt x="23" y="38"/>
                  <a:pt x="25" y="3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6825600" y="8217360"/>
            <a:ext cx="4680" cy="7200"/>
          </a:xfrm>
          <a:custGeom>
            <a:avLst/>
            <a:gdLst/>
            <a:ahLst/>
            <a:rect l="0" t="0" r="r" b="b"/>
            <a:pathLst>
              <a:path w="13" h="20">
                <a:moveTo>
                  <a:pt x="13" y="5"/>
                </a:moveTo>
                <a:cubicBezTo>
                  <a:pt x="12" y="4"/>
                  <a:pt x="9" y="2"/>
                  <a:pt x="8" y="0"/>
                </a:cubicBezTo>
                <a:cubicBezTo>
                  <a:pt x="5" y="5"/>
                  <a:pt x="3" y="11"/>
                  <a:pt x="0" y="15"/>
                </a:cubicBezTo>
                <a:cubicBezTo>
                  <a:pt x="2" y="17"/>
                  <a:pt x="3" y="19"/>
                  <a:pt x="5" y="20"/>
                </a:cubicBezTo>
                <a:cubicBezTo>
                  <a:pt x="7" y="16"/>
                  <a:pt x="11" y="11"/>
                  <a:pt x="13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6824880" y="8216640"/>
            <a:ext cx="3960" cy="6120"/>
          </a:xfrm>
          <a:custGeom>
            <a:avLst/>
            <a:gdLst/>
            <a:ahLst/>
            <a:rect l="0" t="0" r="r" b="b"/>
            <a:pathLst>
              <a:path w="11" h="17">
                <a:moveTo>
                  <a:pt x="11" y="2"/>
                </a:moveTo>
                <a:cubicBezTo>
                  <a:pt x="10" y="2"/>
                  <a:pt x="9" y="1"/>
                  <a:pt x="9" y="0"/>
                </a:cubicBezTo>
                <a:cubicBezTo>
                  <a:pt x="5" y="5"/>
                  <a:pt x="2" y="10"/>
                  <a:pt x="0" y="15"/>
                </a:cubicBezTo>
                <a:cubicBezTo>
                  <a:pt x="1" y="16"/>
                  <a:pt x="2" y="16"/>
                  <a:pt x="2" y="17"/>
                </a:cubicBezTo>
                <a:cubicBezTo>
                  <a:pt x="5" y="12"/>
                  <a:pt x="8" y="7"/>
                  <a:pt x="11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6822000" y="8214480"/>
            <a:ext cx="6120" cy="7560"/>
          </a:xfrm>
          <a:custGeom>
            <a:avLst/>
            <a:gdLst/>
            <a:ahLst/>
            <a:rect l="0" t="0" r="r" b="b"/>
            <a:pathLst>
              <a:path w="17" h="21">
                <a:moveTo>
                  <a:pt x="17" y="6"/>
                </a:moveTo>
                <a:cubicBezTo>
                  <a:pt x="14" y="4"/>
                  <a:pt x="12" y="2"/>
                  <a:pt x="9" y="0"/>
                </a:cubicBezTo>
                <a:cubicBezTo>
                  <a:pt x="6" y="5"/>
                  <a:pt x="4" y="9"/>
                  <a:pt x="0" y="15"/>
                </a:cubicBezTo>
                <a:cubicBezTo>
                  <a:pt x="4" y="17"/>
                  <a:pt x="6" y="19"/>
                  <a:pt x="9" y="21"/>
                </a:cubicBezTo>
                <a:cubicBezTo>
                  <a:pt x="11" y="17"/>
                  <a:pt x="14" y="11"/>
                  <a:pt x="17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6821640" y="8214120"/>
            <a:ext cx="3600" cy="5760"/>
          </a:xfrm>
          <a:custGeom>
            <a:avLst/>
            <a:gdLst/>
            <a:ahLst/>
            <a:rect l="0" t="0" r="r" b="b"/>
            <a:pathLst>
              <a:path w="10" h="16">
                <a:moveTo>
                  <a:pt x="10" y="1"/>
                </a:moveTo>
                <a:lnTo>
                  <a:pt x="9" y="0"/>
                </a:lnTo>
                <a:cubicBezTo>
                  <a:pt x="6" y="4"/>
                  <a:pt x="3" y="9"/>
                  <a:pt x="0" y="15"/>
                </a:cubicBezTo>
                <a:cubicBezTo>
                  <a:pt x="0" y="15"/>
                  <a:pt x="2" y="15"/>
                  <a:pt x="2" y="16"/>
                </a:cubicBezTo>
                <a:cubicBezTo>
                  <a:pt x="5" y="11"/>
                  <a:pt x="7" y="6"/>
                  <a:pt x="10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6818040" y="8210880"/>
            <a:ext cx="6840" cy="8640"/>
          </a:xfrm>
          <a:custGeom>
            <a:avLst/>
            <a:gdLst/>
            <a:ahLst/>
            <a:rect l="0" t="0" r="r" b="b"/>
            <a:pathLst>
              <a:path w="19" h="24">
                <a:moveTo>
                  <a:pt x="19" y="9"/>
                </a:moveTo>
                <a:cubicBezTo>
                  <a:pt x="16" y="6"/>
                  <a:pt x="13" y="3"/>
                  <a:pt x="10" y="0"/>
                </a:cubicBezTo>
                <a:cubicBezTo>
                  <a:pt x="6" y="5"/>
                  <a:pt x="3" y="9"/>
                  <a:pt x="0" y="14"/>
                </a:cubicBezTo>
                <a:cubicBezTo>
                  <a:pt x="3" y="18"/>
                  <a:pt x="7" y="21"/>
                  <a:pt x="11" y="24"/>
                </a:cubicBezTo>
                <a:cubicBezTo>
                  <a:pt x="13" y="19"/>
                  <a:pt x="16" y="13"/>
                  <a:pt x="19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6804720" y="8200440"/>
            <a:ext cx="16920" cy="16200"/>
          </a:xfrm>
          <a:custGeom>
            <a:avLst/>
            <a:gdLst/>
            <a:ahLst/>
            <a:rect l="0" t="0" r="r" b="b"/>
            <a:pathLst>
              <a:path w="47" h="45">
                <a:moveTo>
                  <a:pt x="47" y="30"/>
                </a:moveTo>
                <a:cubicBezTo>
                  <a:pt x="35" y="17"/>
                  <a:pt x="19" y="-3"/>
                  <a:pt x="11" y="1"/>
                </a:cubicBezTo>
                <a:cubicBezTo>
                  <a:pt x="7" y="5"/>
                  <a:pt x="4" y="10"/>
                  <a:pt x="0" y="14"/>
                </a:cubicBezTo>
                <a:cubicBezTo>
                  <a:pt x="9" y="9"/>
                  <a:pt x="25" y="30"/>
                  <a:pt x="38" y="45"/>
                </a:cubicBezTo>
                <a:cubicBezTo>
                  <a:pt x="41" y="40"/>
                  <a:pt x="44" y="36"/>
                  <a:pt x="47" y="3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6824160" y="8224200"/>
            <a:ext cx="10440" cy="17280"/>
          </a:xfrm>
          <a:custGeom>
            <a:avLst/>
            <a:gdLst/>
            <a:ahLst/>
            <a:rect l="0" t="0" r="r" b="b"/>
            <a:pathLst>
              <a:path w="29" h="48">
                <a:moveTo>
                  <a:pt x="29" y="31"/>
                </a:moveTo>
                <a:cubicBezTo>
                  <a:pt x="29" y="25"/>
                  <a:pt x="21" y="13"/>
                  <a:pt x="9" y="0"/>
                </a:cubicBezTo>
                <a:cubicBezTo>
                  <a:pt x="5" y="7"/>
                  <a:pt x="2" y="13"/>
                  <a:pt x="0" y="20"/>
                </a:cubicBezTo>
                <a:cubicBezTo>
                  <a:pt x="12" y="33"/>
                  <a:pt x="22" y="45"/>
                  <a:pt x="24" y="48"/>
                </a:cubicBezTo>
                <a:cubicBezTo>
                  <a:pt x="26" y="42"/>
                  <a:pt x="27" y="36"/>
                  <a:pt x="29" y="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6822360" y="8222400"/>
            <a:ext cx="5400" cy="9360"/>
          </a:xfrm>
          <a:custGeom>
            <a:avLst/>
            <a:gdLst/>
            <a:ahLst/>
            <a:rect l="0" t="0" r="r" b="b"/>
            <a:pathLst>
              <a:path w="15" h="26">
                <a:moveTo>
                  <a:pt x="15" y="5"/>
                </a:moveTo>
                <a:cubicBezTo>
                  <a:pt x="12" y="4"/>
                  <a:pt x="11" y="2"/>
                  <a:pt x="9" y="0"/>
                </a:cubicBezTo>
                <a:cubicBezTo>
                  <a:pt x="6" y="7"/>
                  <a:pt x="2" y="13"/>
                  <a:pt x="0" y="21"/>
                </a:cubicBezTo>
                <a:cubicBezTo>
                  <a:pt x="1" y="23"/>
                  <a:pt x="3" y="24"/>
                  <a:pt x="5" y="26"/>
                </a:cubicBezTo>
                <a:cubicBezTo>
                  <a:pt x="7" y="18"/>
                  <a:pt x="10" y="12"/>
                  <a:pt x="15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6821280" y="8221680"/>
            <a:ext cx="4680" cy="8280"/>
          </a:xfrm>
          <a:custGeom>
            <a:avLst/>
            <a:gdLst/>
            <a:ahLst/>
            <a:rect l="0" t="0" r="r" b="b"/>
            <a:pathLst>
              <a:path w="13" h="23">
                <a:moveTo>
                  <a:pt x="13" y="2"/>
                </a:moveTo>
                <a:cubicBezTo>
                  <a:pt x="13" y="1"/>
                  <a:pt x="12" y="1"/>
                  <a:pt x="11" y="0"/>
                </a:cubicBezTo>
                <a:cubicBezTo>
                  <a:pt x="7" y="7"/>
                  <a:pt x="3" y="13"/>
                  <a:pt x="0" y="20"/>
                </a:cubicBezTo>
                <a:cubicBezTo>
                  <a:pt x="1" y="22"/>
                  <a:pt x="2" y="22"/>
                  <a:pt x="3" y="23"/>
                </a:cubicBezTo>
                <a:cubicBezTo>
                  <a:pt x="5" y="15"/>
                  <a:pt x="10" y="9"/>
                  <a:pt x="13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6818400" y="8219520"/>
            <a:ext cx="6840" cy="9720"/>
          </a:xfrm>
          <a:custGeom>
            <a:avLst/>
            <a:gdLst/>
            <a:ahLst/>
            <a:rect l="0" t="0" r="r" b="b"/>
            <a:pathLst>
              <a:path w="19" h="27">
                <a:moveTo>
                  <a:pt x="19" y="6"/>
                </a:moveTo>
                <a:cubicBezTo>
                  <a:pt x="16" y="4"/>
                  <a:pt x="14" y="2"/>
                  <a:pt x="11" y="0"/>
                </a:cubicBezTo>
                <a:cubicBezTo>
                  <a:pt x="6" y="7"/>
                  <a:pt x="3" y="14"/>
                  <a:pt x="0" y="21"/>
                </a:cubicBezTo>
                <a:cubicBezTo>
                  <a:pt x="3" y="23"/>
                  <a:pt x="6" y="25"/>
                  <a:pt x="9" y="27"/>
                </a:cubicBezTo>
                <a:cubicBezTo>
                  <a:pt x="12" y="20"/>
                  <a:pt x="15" y="14"/>
                  <a:pt x="19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6818040" y="8219160"/>
            <a:ext cx="4320" cy="7920"/>
          </a:xfrm>
          <a:custGeom>
            <a:avLst/>
            <a:gdLst/>
            <a:ahLst/>
            <a:rect l="0" t="0" r="r" b="b"/>
            <a:pathLst>
              <a:path w="12" h="22">
                <a:moveTo>
                  <a:pt x="12" y="1"/>
                </a:moveTo>
                <a:cubicBezTo>
                  <a:pt x="12" y="0"/>
                  <a:pt x="11" y="0"/>
                  <a:pt x="11" y="0"/>
                </a:cubicBezTo>
                <a:cubicBezTo>
                  <a:pt x="6" y="6"/>
                  <a:pt x="2" y="14"/>
                  <a:pt x="0" y="21"/>
                </a:cubicBezTo>
                <a:lnTo>
                  <a:pt x="1" y="22"/>
                </a:lnTo>
                <a:cubicBezTo>
                  <a:pt x="4" y="15"/>
                  <a:pt x="7" y="9"/>
                  <a:pt x="12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6814080" y="8215920"/>
            <a:ext cx="7920" cy="10800"/>
          </a:xfrm>
          <a:custGeom>
            <a:avLst/>
            <a:gdLst/>
            <a:ahLst/>
            <a:rect l="0" t="0" r="r" b="b"/>
            <a:pathLst>
              <a:path w="22" h="30">
                <a:moveTo>
                  <a:pt x="22" y="9"/>
                </a:moveTo>
                <a:cubicBezTo>
                  <a:pt x="19" y="6"/>
                  <a:pt x="15" y="3"/>
                  <a:pt x="12" y="0"/>
                </a:cubicBezTo>
                <a:cubicBezTo>
                  <a:pt x="8" y="7"/>
                  <a:pt x="4" y="13"/>
                  <a:pt x="0" y="21"/>
                </a:cubicBezTo>
                <a:cubicBezTo>
                  <a:pt x="5" y="24"/>
                  <a:pt x="8" y="27"/>
                  <a:pt x="12" y="30"/>
                </a:cubicBezTo>
                <a:cubicBezTo>
                  <a:pt x="14" y="23"/>
                  <a:pt x="18" y="15"/>
                  <a:pt x="22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6800040" y="8204760"/>
            <a:ext cx="18720" cy="18720"/>
          </a:xfrm>
          <a:custGeom>
            <a:avLst/>
            <a:gdLst/>
            <a:ahLst/>
            <a:rect l="0" t="0" r="r" b="b"/>
            <a:pathLst>
              <a:path w="52" h="52">
                <a:moveTo>
                  <a:pt x="52" y="31"/>
                </a:moveTo>
                <a:cubicBezTo>
                  <a:pt x="38" y="17"/>
                  <a:pt x="23" y="-4"/>
                  <a:pt x="14" y="1"/>
                </a:cubicBezTo>
                <a:cubicBezTo>
                  <a:pt x="9" y="8"/>
                  <a:pt x="5" y="16"/>
                  <a:pt x="0" y="23"/>
                </a:cubicBezTo>
                <a:cubicBezTo>
                  <a:pt x="10" y="16"/>
                  <a:pt x="26" y="39"/>
                  <a:pt x="40" y="52"/>
                </a:cubicBezTo>
                <a:cubicBezTo>
                  <a:pt x="43" y="45"/>
                  <a:pt x="47" y="39"/>
                  <a:pt x="52" y="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6810480" y="8231400"/>
            <a:ext cx="22320" cy="102240"/>
          </a:xfrm>
          <a:custGeom>
            <a:avLst/>
            <a:gdLst/>
            <a:ahLst/>
            <a:rect l="0" t="0" r="r" b="b"/>
            <a:pathLst>
              <a:path w="62" h="284">
                <a:moveTo>
                  <a:pt x="62" y="27"/>
                </a:moveTo>
                <a:cubicBezTo>
                  <a:pt x="60" y="24"/>
                  <a:pt x="51" y="13"/>
                  <a:pt x="39" y="0"/>
                </a:cubicBezTo>
                <a:cubicBezTo>
                  <a:pt x="20" y="43"/>
                  <a:pt x="8" y="98"/>
                  <a:pt x="0" y="240"/>
                </a:cubicBezTo>
                <a:cubicBezTo>
                  <a:pt x="13" y="266"/>
                  <a:pt x="25" y="284"/>
                  <a:pt x="31" y="284"/>
                </a:cubicBezTo>
                <a:cubicBezTo>
                  <a:pt x="42" y="111"/>
                  <a:pt x="50" y="61"/>
                  <a:pt x="62" y="2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6808680" y="8229600"/>
            <a:ext cx="15840" cy="88200"/>
          </a:xfrm>
          <a:custGeom>
            <a:avLst/>
            <a:gdLst/>
            <a:ahLst/>
            <a:rect l="0" t="0" r="r" b="b"/>
            <a:pathLst>
              <a:path w="44" h="245">
                <a:moveTo>
                  <a:pt x="44" y="5"/>
                </a:moveTo>
                <a:cubicBezTo>
                  <a:pt x="42" y="3"/>
                  <a:pt x="40" y="2"/>
                  <a:pt x="39" y="0"/>
                </a:cubicBezTo>
                <a:cubicBezTo>
                  <a:pt x="20" y="43"/>
                  <a:pt x="7" y="98"/>
                  <a:pt x="0" y="235"/>
                </a:cubicBezTo>
                <a:cubicBezTo>
                  <a:pt x="1" y="238"/>
                  <a:pt x="3" y="242"/>
                  <a:pt x="5" y="245"/>
                </a:cubicBezTo>
                <a:cubicBezTo>
                  <a:pt x="13" y="103"/>
                  <a:pt x="25" y="48"/>
                  <a:pt x="44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6807600" y="8228880"/>
            <a:ext cx="15120" cy="85320"/>
          </a:xfrm>
          <a:custGeom>
            <a:avLst/>
            <a:gdLst/>
            <a:ahLst/>
            <a:rect l="0" t="0" r="r" b="b"/>
            <a:pathLst>
              <a:path w="42" h="237">
                <a:moveTo>
                  <a:pt x="42" y="2"/>
                </a:moveTo>
                <a:cubicBezTo>
                  <a:pt x="41" y="1"/>
                  <a:pt x="40" y="1"/>
                  <a:pt x="39" y="0"/>
                </a:cubicBezTo>
                <a:cubicBezTo>
                  <a:pt x="20" y="43"/>
                  <a:pt x="7" y="100"/>
                  <a:pt x="0" y="232"/>
                </a:cubicBezTo>
                <a:cubicBezTo>
                  <a:pt x="1" y="234"/>
                  <a:pt x="2" y="235"/>
                  <a:pt x="3" y="237"/>
                </a:cubicBezTo>
                <a:cubicBezTo>
                  <a:pt x="10" y="101"/>
                  <a:pt x="23" y="45"/>
                  <a:pt x="42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6805080" y="8226720"/>
            <a:ext cx="16560" cy="85680"/>
          </a:xfrm>
          <a:custGeom>
            <a:avLst/>
            <a:gdLst/>
            <a:ahLst/>
            <a:rect l="0" t="0" r="r" b="b"/>
            <a:pathLst>
              <a:path w="46" h="238">
                <a:moveTo>
                  <a:pt x="46" y="6"/>
                </a:moveTo>
                <a:cubicBezTo>
                  <a:pt x="44" y="4"/>
                  <a:pt x="41" y="2"/>
                  <a:pt x="37" y="0"/>
                </a:cubicBezTo>
                <a:cubicBezTo>
                  <a:pt x="19" y="45"/>
                  <a:pt x="6" y="100"/>
                  <a:pt x="0" y="223"/>
                </a:cubicBezTo>
                <a:cubicBezTo>
                  <a:pt x="3" y="228"/>
                  <a:pt x="5" y="233"/>
                  <a:pt x="7" y="238"/>
                </a:cubicBezTo>
                <a:cubicBezTo>
                  <a:pt x="14" y="106"/>
                  <a:pt x="27" y="50"/>
                  <a:pt x="46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6804720" y="8226360"/>
            <a:ext cx="14040" cy="80640"/>
          </a:xfrm>
          <a:custGeom>
            <a:avLst/>
            <a:gdLst/>
            <a:ahLst/>
            <a:rect l="0" t="0" r="r" b="b"/>
            <a:pathLst>
              <a:path w="39" h="224">
                <a:moveTo>
                  <a:pt x="39" y="1"/>
                </a:moveTo>
                <a:lnTo>
                  <a:pt x="38" y="0"/>
                </a:lnTo>
                <a:cubicBezTo>
                  <a:pt x="18" y="45"/>
                  <a:pt x="5" y="100"/>
                  <a:pt x="0" y="221"/>
                </a:cubicBezTo>
                <a:cubicBezTo>
                  <a:pt x="1" y="222"/>
                  <a:pt x="1" y="223"/>
                  <a:pt x="1" y="224"/>
                </a:cubicBezTo>
                <a:cubicBezTo>
                  <a:pt x="7" y="101"/>
                  <a:pt x="20" y="46"/>
                  <a:pt x="39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6801480" y="8223120"/>
            <a:ext cx="16920" cy="82800"/>
          </a:xfrm>
          <a:custGeom>
            <a:avLst/>
            <a:gdLst/>
            <a:ahLst/>
            <a:rect l="0" t="0" r="r" b="b"/>
            <a:pathLst>
              <a:path w="47" h="230">
                <a:moveTo>
                  <a:pt x="47" y="9"/>
                </a:moveTo>
                <a:cubicBezTo>
                  <a:pt x="43" y="6"/>
                  <a:pt x="40" y="3"/>
                  <a:pt x="36" y="0"/>
                </a:cubicBezTo>
                <a:cubicBezTo>
                  <a:pt x="16" y="45"/>
                  <a:pt x="2" y="101"/>
                  <a:pt x="0" y="209"/>
                </a:cubicBezTo>
                <a:cubicBezTo>
                  <a:pt x="3" y="216"/>
                  <a:pt x="6" y="223"/>
                  <a:pt x="9" y="230"/>
                </a:cubicBezTo>
                <a:cubicBezTo>
                  <a:pt x="14" y="108"/>
                  <a:pt x="27" y="53"/>
                  <a:pt x="47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6789960" y="8212680"/>
            <a:ext cx="24480" cy="85680"/>
          </a:xfrm>
          <a:custGeom>
            <a:avLst/>
            <a:gdLst/>
            <a:ahLst/>
            <a:rect l="0" t="0" r="r" b="b"/>
            <a:pathLst>
              <a:path w="68" h="238">
                <a:moveTo>
                  <a:pt x="68" y="29"/>
                </a:moveTo>
                <a:cubicBezTo>
                  <a:pt x="53" y="16"/>
                  <a:pt x="37" y="-6"/>
                  <a:pt x="28" y="1"/>
                </a:cubicBezTo>
                <a:cubicBezTo>
                  <a:pt x="7" y="48"/>
                  <a:pt x="-6" y="103"/>
                  <a:pt x="2" y="156"/>
                </a:cubicBezTo>
                <a:cubicBezTo>
                  <a:pt x="3" y="156"/>
                  <a:pt x="18" y="206"/>
                  <a:pt x="32" y="238"/>
                </a:cubicBezTo>
                <a:cubicBezTo>
                  <a:pt x="34" y="131"/>
                  <a:pt x="48" y="75"/>
                  <a:pt x="68" y="2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6809400" y="8317440"/>
            <a:ext cx="12240" cy="19800"/>
          </a:xfrm>
          <a:custGeom>
            <a:avLst/>
            <a:gdLst/>
            <a:ahLst/>
            <a:rect l="0" t="0" r="r" b="b"/>
            <a:pathLst>
              <a:path w="34" h="55">
                <a:moveTo>
                  <a:pt x="34" y="45"/>
                </a:moveTo>
                <a:cubicBezTo>
                  <a:pt x="28" y="45"/>
                  <a:pt x="17" y="26"/>
                  <a:pt x="3" y="0"/>
                </a:cubicBezTo>
                <a:cubicBezTo>
                  <a:pt x="2" y="6"/>
                  <a:pt x="1" y="10"/>
                  <a:pt x="0" y="11"/>
                </a:cubicBezTo>
                <a:cubicBezTo>
                  <a:pt x="13" y="38"/>
                  <a:pt x="24" y="56"/>
                  <a:pt x="30" y="55"/>
                </a:cubicBezTo>
                <a:cubicBezTo>
                  <a:pt x="33" y="55"/>
                  <a:pt x="34" y="52"/>
                  <a:pt x="34" y="4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6807600" y="8313840"/>
            <a:ext cx="3600" cy="7920"/>
          </a:xfrm>
          <a:custGeom>
            <a:avLst/>
            <a:gdLst/>
            <a:ahLst/>
            <a:rect l="0" t="0" r="r" b="b"/>
            <a:pathLst>
              <a:path w="10" h="22">
                <a:moveTo>
                  <a:pt x="10" y="10"/>
                </a:moveTo>
                <a:cubicBezTo>
                  <a:pt x="7" y="7"/>
                  <a:pt x="5" y="3"/>
                  <a:pt x="4" y="0"/>
                </a:cubicBezTo>
                <a:cubicBezTo>
                  <a:pt x="3" y="5"/>
                  <a:pt x="2" y="9"/>
                  <a:pt x="0" y="10"/>
                </a:cubicBezTo>
                <a:cubicBezTo>
                  <a:pt x="2" y="14"/>
                  <a:pt x="4" y="19"/>
                  <a:pt x="6" y="22"/>
                </a:cubicBezTo>
                <a:cubicBezTo>
                  <a:pt x="7" y="21"/>
                  <a:pt x="8" y="16"/>
                  <a:pt x="10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6806880" y="8312040"/>
            <a:ext cx="2160" cy="5760"/>
          </a:xfrm>
          <a:custGeom>
            <a:avLst/>
            <a:gdLst/>
            <a:ahLst/>
            <a:rect l="0" t="0" r="r" b="b"/>
            <a:pathLst>
              <a:path w="6" h="16">
                <a:moveTo>
                  <a:pt x="6" y="6"/>
                </a:moveTo>
                <a:cubicBezTo>
                  <a:pt x="5" y="3"/>
                  <a:pt x="4" y="2"/>
                  <a:pt x="3" y="0"/>
                </a:cubicBezTo>
                <a:cubicBezTo>
                  <a:pt x="3" y="7"/>
                  <a:pt x="1" y="10"/>
                  <a:pt x="0" y="12"/>
                </a:cubicBezTo>
                <a:cubicBezTo>
                  <a:pt x="0" y="13"/>
                  <a:pt x="1" y="15"/>
                  <a:pt x="3" y="16"/>
                </a:cubicBezTo>
                <a:cubicBezTo>
                  <a:pt x="4" y="15"/>
                  <a:pt x="5" y="11"/>
                  <a:pt x="6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6804360" y="8306640"/>
            <a:ext cx="3600" cy="9720"/>
          </a:xfrm>
          <a:custGeom>
            <a:avLst/>
            <a:gdLst/>
            <a:ahLst/>
            <a:rect l="0" t="0" r="r" b="b"/>
            <a:pathLst>
              <a:path w="10" h="27">
                <a:moveTo>
                  <a:pt x="10" y="16"/>
                </a:moveTo>
                <a:cubicBezTo>
                  <a:pt x="8" y="10"/>
                  <a:pt x="6" y="5"/>
                  <a:pt x="2" y="0"/>
                </a:cubicBezTo>
                <a:cubicBezTo>
                  <a:pt x="2" y="6"/>
                  <a:pt x="1" y="9"/>
                  <a:pt x="0" y="11"/>
                </a:cubicBezTo>
                <a:cubicBezTo>
                  <a:pt x="2" y="17"/>
                  <a:pt x="6" y="22"/>
                  <a:pt x="8" y="27"/>
                </a:cubicBezTo>
                <a:cubicBezTo>
                  <a:pt x="9" y="25"/>
                  <a:pt x="10" y="22"/>
                  <a:pt x="10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6804000" y="8305560"/>
            <a:ext cx="1440" cy="5400"/>
          </a:xfrm>
          <a:custGeom>
            <a:avLst/>
            <a:gdLst/>
            <a:ahLst/>
            <a:rect l="0" t="0" r="r" b="b"/>
            <a:pathLst>
              <a:path w="4" h="15">
                <a:moveTo>
                  <a:pt x="4" y="3"/>
                </a:moveTo>
                <a:cubicBezTo>
                  <a:pt x="4" y="2"/>
                  <a:pt x="4" y="1"/>
                  <a:pt x="3" y="0"/>
                </a:cubicBezTo>
                <a:cubicBezTo>
                  <a:pt x="3" y="6"/>
                  <a:pt x="1" y="9"/>
                  <a:pt x="0" y="12"/>
                </a:cubicBezTo>
                <a:cubicBezTo>
                  <a:pt x="0" y="13"/>
                  <a:pt x="1" y="14"/>
                  <a:pt x="1" y="15"/>
                </a:cubicBezTo>
                <a:cubicBezTo>
                  <a:pt x="3" y="13"/>
                  <a:pt x="4" y="9"/>
                  <a:pt x="4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6800760" y="8298000"/>
            <a:ext cx="4320" cy="11880"/>
          </a:xfrm>
          <a:custGeom>
            <a:avLst/>
            <a:gdLst/>
            <a:ahLst/>
            <a:rect l="0" t="0" r="r" b="b"/>
            <a:pathLst>
              <a:path w="12" h="33">
                <a:moveTo>
                  <a:pt x="12" y="22"/>
                </a:moveTo>
                <a:cubicBezTo>
                  <a:pt x="9" y="15"/>
                  <a:pt x="6" y="8"/>
                  <a:pt x="2" y="0"/>
                </a:cubicBezTo>
                <a:cubicBezTo>
                  <a:pt x="2" y="5"/>
                  <a:pt x="1" y="9"/>
                  <a:pt x="0" y="11"/>
                </a:cubicBezTo>
                <a:cubicBezTo>
                  <a:pt x="3" y="18"/>
                  <a:pt x="7" y="26"/>
                  <a:pt x="10" y="33"/>
                </a:cubicBezTo>
                <a:cubicBezTo>
                  <a:pt x="11" y="31"/>
                  <a:pt x="12" y="28"/>
                  <a:pt x="12" y="2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6790680" y="8268480"/>
            <a:ext cx="11160" cy="33480"/>
          </a:xfrm>
          <a:custGeom>
            <a:avLst/>
            <a:gdLst/>
            <a:ahLst/>
            <a:rect l="0" t="0" r="r" b="b"/>
            <a:pathLst>
              <a:path w="31" h="93">
                <a:moveTo>
                  <a:pt x="31" y="83"/>
                </a:moveTo>
                <a:cubicBezTo>
                  <a:pt x="17" y="50"/>
                  <a:pt x="1" y="0"/>
                  <a:pt x="0" y="0"/>
                </a:cubicBezTo>
                <a:cubicBezTo>
                  <a:pt x="0" y="3"/>
                  <a:pt x="1" y="6"/>
                  <a:pt x="1" y="9"/>
                </a:cubicBezTo>
                <a:cubicBezTo>
                  <a:pt x="1" y="9"/>
                  <a:pt x="17" y="59"/>
                  <a:pt x="29" y="93"/>
                </a:cubicBezTo>
                <a:cubicBezTo>
                  <a:pt x="30" y="91"/>
                  <a:pt x="31" y="88"/>
                  <a:pt x="31" y="8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6792120" y="8159760"/>
            <a:ext cx="99000" cy="181440"/>
          </a:xfrm>
          <a:custGeom>
            <a:avLst/>
            <a:gdLst/>
            <a:ahLst/>
            <a:rect l="0" t="0" r="r" b="b"/>
            <a:pathLst>
              <a:path w="275" h="504">
                <a:moveTo>
                  <a:pt x="273" y="20"/>
                </a:moveTo>
                <a:cubicBezTo>
                  <a:pt x="278" y="7"/>
                  <a:pt x="275" y="1"/>
                  <a:pt x="265" y="0"/>
                </a:cubicBezTo>
                <a:cubicBezTo>
                  <a:pt x="263" y="0"/>
                  <a:pt x="260" y="0"/>
                  <a:pt x="258" y="0"/>
                </a:cubicBezTo>
                <a:cubicBezTo>
                  <a:pt x="255" y="0"/>
                  <a:pt x="251" y="0"/>
                  <a:pt x="248" y="1"/>
                </a:cubicBezTo>
                <a:cubicBezTo>
                  <a:pt x="233" y="4"/>
                  <a:pt x="214" y="12"/>
                  <a:pt x="193" y="22"/>
                </a:cubicBezTo>
                <a:cubicBezTo>
                  <a:pt x="140" y="48"/>
                  <a:pt x="75" y="92"/>
                  <a:pt x="43" y="135"/>
                </a:cubicBezTo>
                <a:cubicBezTo>
                  <a:pt x="38" y="142"/>
                  <a:pt x="33" y="150"/>
                  <a:pt x="30" y="157"/>
                </a:cubicBezTo>
                <a:cubicBezTo>
                  <a:pt x="7" y="206"/>
                  <a:pt x="-6" y="266"/>
                  <a:pt x="3" y="321"/>
                </a:cubicBezTo>
                <a:cubicBezTo>
                  <a:pt x="4" y="322"/>
                  <a:pt x="4" y="322"/>
                  <a:pt x="4" y="323"/>
                </a:cubicBezTo>
                <a:cubicBezTo>
                  <a:pt x="7" y="340"/>
                  <a:pt x="17" y="372"/>
                  <a:pt x="30" y="405"/>
                </a:cubicBezTo>
                <a:cubicBezTo>
                  <a:pt x="33" y="413"/>
                  <a:pt x="36" y="422"/>
                  <a:pt x="40" y="430"/>
                </a:cubicBezTo>
                <a:cubicBezTo>
                  <a:pt x="42" y="437"/>
                  <a:pt x="45" y="443"/>
                  <a:pt x="48" y="450"/>
                </a:cubicBezTo>
                <a:cubicBezTo>
                  <a:pt x="62" y="481"/>
                  <a:pt x="75" y="505"/>
                  <a:pt x="82" y="504"/>
                </a:cubicBezTo>
                <a:cubicBezTo>
                  <a:pt x="84" y="504"/>
                  <a:pt x="86" y="500"/>
                  <a:pt x="86" y="493"/>
                </a:cubicBezTo>
                <a:cubicBezTo>
                  <a:pt x="101" y="273"/>
                  <a:pt x="112" y="254"/>
                  <a:pt x="129" y="208"/>
                </a:cubicBezTo>
                <a:cubicBezTo>
                  <a:pt x="152" y="148"/>
                  <a:pt x="204" y="118"/>
                  <a:pt x="263" y="37"/>
                </a:cubicBezTo>
                <a:cubicBezTo>
                  <a:pt x="267" y="31"/>
                  <a:pt x="271" y="25"/>
                  <a:pt x="273" y="20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6852960" y="8195040"/>
            <a:ext cx="156240" cy="126360"/>
          </a:xfrm>
          <a:custGeom>
            <a:avLst/>
            <a:gdLst/>
            <a:ahLst/>
            <a:rect l="0" t="0" r="r" b="b"/>
            <a:pathLst>
              <a:path w="434" h="351">
                <a:moveTo>
                  <a:pt x="10" y="306"/>
                </a:moveTo>
                <a:cubicBezTo>
                  <a:pt x="-2" y="314"/>
                  <a:pt x="-2" y="321"/>
                  <a:pt x="6" y="328"/>
                </a:cubicBezTo>
                <a:cubicBezTo>
                  <a:pt x="7" y="329"/>
                  <a:pt x="9" y="330"/>
                  <a:pt x="11" y="331"/>
                </a:cubicBezTo>
                <a:cubicBezTo>
                  <a:pt x="14" y="333"/>
                  <a:pt x="17" y="334"/>
                  <a:pt x="21" y="335"/>
                </a:cubicBezTo>
                <a:cubicBezTo>
                  <a:pt x="35" y="341"/>
                  <a:pt x="55" y="345"/>
                  <a:pt x="78" y="347"/>
                </a:cubicBezTo>
                <a:cubicBezTo>
                  <a:pt x="136" y="354"/>
                  <a:pt x="215" y="351"/>
                  <a:pt x="265" y="332"/>
                </a:cubicBezTo>
                <a:cubicBezTo>
                  <a:pt x="274" y="329"/>
                  <a:pt x="282" y="325"/>
                  <a:pt x="288" y="321"/>
                </a:cubicBezTo>
                <a:cubicBezTo>
                  <a:pt x="334" y="292"/>
                  <a:pt x="377" y="250"/>
                  <a:pt x="398" y="198"/>
                </a:cubicBezTo>
                <a:cubicBezTo>
                  <a:pt x="399" y="197"/>
                  <a:pt x="399" y="197"/>
                  <a:pt x="399" y="196"/>
                </a:cubicBezTo>
                <a:cubicBezTo>
                  <a:pt x="406" y="180"/>
                  <a:pt x="414" y="147"/>
                  <a:pt x="422" y="113"/>
                </a:cubicBezTo>
                <a:cubicBezTo>
                  <a:pt x="423" y="104"/>
                  <a:pt x="425" y="94"/>
                  <a:pt x="427" y="85"/>
                </a:cubicBezTo>
                <a:cubicBezTo>
                  <a:pt x="428" y="78"/>
                  <a:pt x="429" y="71"/>
                  <a:pt x="430" y="64"/>
                </a:cubicBezTo>
                <a:cubicBezTo>
                  <a:pt x="435" y="30"/>
                  <a:pt x="437" y="3"/>
                  <a:pt x="431" y="0"/>
                </a:cubicBezTo>
                <a:cubicBezTo>
                  <a:pt x="429" y="-1"/>
                  <a:pt x="426" y="1"/>
                  <a:pt x="421" y="7"/>
                </a:cubicBezTo>
                <a:cubicBezTo>
                  <a:pt x="290" y="185"/>
                  <a:pt x="271" y="196"/>
                  <a:pt x="231" y="225"/>
                </a:cubicBezTo>
                <a:cubicBezTo>
                  <a:pt x="180" y="262"/>
                  <a:pt x="120" y="261"/>
                  <a:pt x="28" y="297"/>
                </a:cubicBezTo>
                <a:cubicBezTo>
                  <a:pt x="20" y="300"/>
                  <a:pt x="14" y="303"/>
                  <a:pt x="10" y="306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5765040" y="8745120"/>
            <a:ext cx="9360" cy="10800"/>
          </a:xfrm>
          <a:custGeom>
            <a:avLst/>
            <a:gdLst/>
            <a:ahLst/>
            <a:rect l="0" t="0" r="r" b="b"/>
            <a:pathLst>
              <a:path w="26" h="30">
                <a:moveTo>
                  <a:pt x="10" y="9"/>
                </a:moveTo>
                <a:cubicBezTo>
                  <a:pt x="-2" y="17"/>
                  <a:pt x="-2" y="24"/>
                  <a:pt x="6" y="30"/>
                </a:cubicBezTo>
                <a:cubicBezTo>
                  <a:pt x="11" y="28"/>
                  <a:pt x="17" y="25"/>
                  <a:pt x="23" y="23"/>
                </a:cubicBezTo>
                <a:cubicBezTo>
                  <a:pt x="16" y="16"/>
                  <a:pt x="16" y="8"/>
                  <a:pt x="26" y="0"/>
                </a:cubicBezTo>
                <a:cubicBezTo>
                  <a:pt x="19" y="3"/>
                  <a:pt x="14" y="6"/>
                  <a:pt x="1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5766840" y="8753400"/>
            <a:ext cx="7200" cy="3240"/>
          </a:xfrm>
          <a:custGeom>
            <a:avLst/>
            <a:gdLst/>
            <a:ahLst/>
            <a:rect l="0" t="0" r="r" b="b"/>
            <a:pathLst>
              <a:path w="20" h="9">
                <a:moveTo>
                  <a:pt x="0" y="7"/>
                </a:moveTo>
                <a:cubicBezTo>
                  <a:pt x="1" y="8"/>
                  <a:pt x="2" y="9"/>
                  <a:pt x="3" y="9"/>
                </a:cubicBezTo>
                <a:cubicBezTo>
                  <a:pt x="7" y="7"/>
                  <a:pt x="14" y="5"/>
                  <a:pt x="20" y="3"/>
                </a:cubicBezTo>
                <a:cubicBezTo>
                  <a:pt x="19" y="3"/>
                  <a:pt x="18" y="2"/>
                  <a:pt x="17" y="0"/>
                </a:cubicBezTo>
                <a:cubicBezTo>
                  <a:pt x="11" y="3"/>
                  <a:pt x="4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5767920" y="8754120"/>
            <a:ext cx="6840" cy="3240"/>
          </a:xfrm>
          <a:custGeom>
            <a:avLst/>
            <a:gdLst/>
            <a:ahLst/>
            <a:rect l="0" t="0" r="r" b="b"/>
            <a:pathLst>
              <a:path w="19" h="9">
                <a:moveTo>
                  <a:pt x="0" y="7"/>
                </a:moveTo>
                <a:cubicBezTo>
                  <a:pt x="1" y="8"/>
                  <a:pt x="1" y="8"/>
                  <a:pt x="2" y="9"/>
                </a:cubicBezTo>
                <a:cubicBezTo>
                  <a:pt x="8" y="7"/>
                  <a:pt x="13" y="4"/>
                  <a:pt x="19" y="2"/>
                </a:cubicBezTo>
                <a:cubicBezTo>
                  <a:pt x="18" y="1"/>
                  <a:pt x="18" y="1"/>
                  <a:pt x="17" y="0"/>
                </a:cubicBezTo>
                <a:cubicBezTo>
                  <a:pt x="11" y="2"/>
                  <a:pt x="4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5768640" y="8754840"/>
            <a:ext cx="8640" cy="3600"/>
          </a:xfrm>
          <a:custGeom>
            <a:avLst/>
            <a:gdLst/>
            <a:ahLst/>
            <a:rect l="0" t="0" r="r" b="b"/>
            <a:pathLst>
              <a:path w="24" h="10">
                <a:moveTo>
                  <a:pt x="0" y="7"/>
                </a:moveTo>
                <a:cubicBezTo>
                  <a:pt x="2" y="8"/>
                  <a:pt x="6" y="9"/>
                  <a:pt x="8" y="10"/>
                </a:cubicBezTo>
                <a:cubicBezTo>
                  <a:pt x="13" y="8"/>
                  <a:pt x="18" y="6"/>
                  <a:pt x="24" y="4"/>
                </a:cubicBezTo>
                <a:cubicBezTo>
                  <a:pt x="21" y="2"/>
                  <a:pt x="19" y="1"/>
                  <a:pt x="17" y="0"/>
                </a:cubicBezTo>
                <a:cubicBezTo>
                  <a:pt x="11" y="2"/>
                  <a:pt x="6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5771160" y="8756280"/>
            <a:ext cx="6480" cy="2160"/>
          </a:xfrm>
          <a:custGeom>
            <a:avLst/>
            <a:gdLst/>
            <a:ahLst/>
            <a:rect l="0" t="0" r="r" b="b"/>
            <a:pathLst>
              <a:path w="18" h="6">
                <a:moveTo>
                  <a:pt x="0" y="6"/>
                </a:moveTo>
                <a:cubicBezTo>
                  <a:pt x="1" y="6"/>
                  <a:pt x="1" y="6"/>
                  <a:pt x="2" y="6"/>
                </a:cubicBezTo>
                <a:cubicBezTo>
                  <a:pt x="6" y="4"/>
                  <a:pt x="12" y="2"/>
                  <a:pt x="18" y="0"/>
                </a:cubicBezTo>
                <a:lnTo>
                  <a:pt x="17" y="0"/>
                </a:lnTo>
                <a:cubicBezTo>
                  <a:pt x="11" y="1"/>
                  <a:pt x="5" y="3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5771880" y="8756280"/>
            <a:ext cx="9000" cy="3240"/>
          </a:xfrm>
          <a:custGeom>
            <a:avLst/>
            <a:gdLst/>
            <a:ahLst/>
            <a:rect l="0" t="0" r="r" b="b"/>
            <a:pathLst>
              <a:path w="25" h="9">
                <a:moveTo>
                  <a:pt x="0" y="5"/>
                </a:moveTo>
                <a:cubicBezTo>
                  <a:pt x="3" y="7"/>
                  <a:pt x="6" y="8"/>
                  <a:pt x="9" y="9"/>
                </a:cubicBezTo>
                <a:cubicBezTo>
                  <a:pt x="14" y="8"/>
                  <a:pt x="19" y="5"/>
                  <a:pt x="25" y="4"/>
                </a:cubicBezTo>
                <a:cubicBezTo>
                  <a:pt x="22" y="3"/>
                  <a:pt x="19" y="2"/>
                  <a:pt x="16" y="0"/>
                </a:cubicBezTo>
                <a:cubicBezTo>
                  <a:pt x="9" y="2"/>
                  <a:pt x="4" y="4"/>
                  <a:pt x="0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5775120" y="8757720"/>
            <a:ext cx="20520" cy="4320"/>
          </a:xfrm>
          <a:custGeom>
            <a:avLst/>
            <a:gdLst/>
            <a:ahLst/>
            <a:rect l="0" t="0" r="r" b="b"/>
            <a:pathLst>
              <a:path w="57" h="12">
                <a:moveTo>
                  <a:pt x="0" y="4"/>
                </a:moveTo>
                <a:cubicBezTo>
                  <a:pt x="13" y="7"/>
                  <a:pt x="28" y="9"/>
                  <a:pt x="45" y="12"/>
                </a:cubicBezTo>
                <a:cubicBezTo>
                  <a:pt x="49" y="12"/>
                  <a:pt x="53" y="12"/>
                  <a:pt x="57" y="12"/>
                </a:cubicBezTo>
                <a:cubicBezTo>
                  <a:pt x="41" y="9"/>
                  <a:pt x="27" y="5"/>
                  <a:pt x="16" y="0"/>
                </a:cubicBezTo>
                <a:cubicBezTo>
                  <a:pt x="10" y="1"/>
                  <a:pt x="5" y="3"/>
                  <a:pt x="0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5770800" y="8719200"/>
            <a:ext cx="70560" cy="34560"/>
          </a:xfrm>
          <a:custGeom>
            <a:avLst/>
            <a:gdLst/>
            <a:ahLst/>
            <a:rect l="0" t="0" r="r" b="b"/>
            <a:pathLst>
              <a:path w="196" h="96">
                <a:moveTo>
                  <a:pt x="8" y="73"/>
                </a:moveTo>
                <a:cubicBezTo>
                  <a:pt x="-2" y="81"/>
                  <a:pt x="-2" y="89"/>
                  <a:pt x="5" y="96"/>
                </a:cubicBezTo>
                <a:cubicBezTo>
                  <a:pt x="83" y="69"/>
                  <a:pt x="143" y="66"/>
                  <a:pt x="193" y="33"/>
                </a:cubicBezTo>
                <a:cubicBezTo>
                  <a:pt x="191" y="18"/>
                  <a:pt x="191" y="5"/>
                  <a:pt x="196" y="0"/>
                </a:cubicBezTo>
                <a:cubicBezTo>
                  <a:pt x="148" y="36"/>
                  <a:pt x="93" y="36"/>
                  <a:pt x="8" y="7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5772600" y="8731080"/>
            <a:ext cx="68040" cy="23400"/>
          </a:xfrm>
          <a:custGeom>
            <a:avLst/>
            <a:gdLst/>
            <a:ahLst/>
            <a:rect l="0" t="0" r="r" b="b"/>
            <a:pathLst>
              <a:path w="189" h="65">
                <a:moveTo>
                  <a:pt x="0" y="63"/>
                </a:moveTo>
                <a:cubicBezTo>
                  <a:pt x="1" y="64"/>
                  <a:pt x="2" y="65"/>
                  <a:pt x="3" y="65"/>
                </a:cubicBezTo>
                <a:cubicBezTo>
                  <a:pt x="80" y="40"/>
                  <a:pt x="140" y="37"/>
                  <a:pt x="189" y="6"/>
                </a:cubicBezTo>
                <a:cubicBezTo>
                  <a:pt x="189" y="4"/>
                  <a:pt x="189" y="2"/>
                  <a:pt x="188" y="0"/>
                </a:cubicBezTo>
                <a:cubicBezTo>
                  <a:pt x="139" y="32"/>
                  <a:pt x="79" y="36"/>
                  <a:pt x="0" y="6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5773680" y="8733240"/>
            <a:ext cx="67320" cy="21960"/>
          </a:xfrm>
          <a:custGeom>
            <a:avLst/>
            <a:gdLst/>
            <a:ahLst/>
            <a:rect l="0" t="0" r="r" b="b"/>
            <a:pathLst>
              <a:path w="187" h="61">
                <a:moveTo>
                  <a:pt x="0" y="59"/>
                </a:moveTo>
                <a:cubicBezTo>
                  <a:pt x="1" y="60"/>
                  <a:pt x="1" y="60"/>
                  <a:pt x="2" y="61"/>
                </a:cubicBezTo>
                <a:cubicBezTo>
                  <a:pt x="78" y="37"/>
                  <a:pt x="138" y="34"/>
                  <a:pt x="187" y="3"/>
                </a:cubicBezTo>
                <a:cubicBezTo>
                  <a:pt x="187" y="2"/>
                  <a:pt x="187" y="1"/>
                  <a:pt x="186" y="0"/>
                </a:cubicBezTo>
                <a:cubicBezTo>
                  <a:pt x="137" y="31"/>
                  <a:pt x="77" y="34"/>
                  <a:pt x="0" y="5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5774400" y="8734320"/>
            <a:ext cx="67680" cy="22320"/>
          </a:xfrm>
          <a:custGeom>
            <a:avLst/>
            <a:gdLst/>
            <a:ahLst/>
            <a:rect l="0" t="0" r="r" b="b"/>
            <a:pathLst>
              <a:path w="188" h="62">
                <a:moveTo>
                  <a:pt x="0" y="58"/>
                </a:moveTo>
                <a:cubicBezTo>
                  <a:pt x="2" y="59"/>
                  <a:pt x="4" y="60"/>
                  <a:pt x="7" y="62"/>
                </a:cubicBezTo>
                <a:cubicBezTo>
                  <a:pt x="80" y="41"/>
                  <a:pt x="140" y="37"/>
                  <a:pt x="188" y="9"/>
                </a:cubicBezTo>
                <a:cubicBezTo>
                  <a:pt x="187" y="6"/>
                  <a:pt x="186" y="3"/>
                  <a:pt x="185" y="0"/>
                </a:cubicBezTo>
                <a:cubicBezTo>
                  <a:pt x="136" y="31"/>
                  <a:pt x="76" y="34"/>
                  <a:pt x="0" y="5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5776920" y="8737200"/>
            <a:ext cx="65160" cy="19440"/>
          </a:xfrm>
          <a:custGeom>
            <a:avLst/>
            <a:gdLst/>
            <a:ahLst/>
            <a:rect l="0" t="0" r="r" b="b"/>
            <a:pathLst>
              <a:path w="181" h="54">
                <a:moveTo>
                  <a:pt x="0" y="54"/>
                </a:moveTo>
                <a:lnTo>
                  <a:pt x="1" y="54"/>
                </a:lnTo>
                <a:cubicBezTo>
                  <a:pt x="74" y="33"/>
                  <a:pt x="133" y="30"/>
                  <a:pt x="181" y="2"/>
                </a:cubicBezTo>
                <a:cubicBezTo>
                  <a:pt x="181" y="2"/>
                  <a:pt x="181" y="1"/>
                  <a:pt x="181" y="0"/>
                </a:cubicBezTo>
                <a:cubicBezTo>
                  <a:pt x="133" y="28"/>
                  <a:pt x="73" y="32"/>
                  <a:pt x="0" y="5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5777280" y="8737920"/>
            <a:ext cx="65880" cy="20160"/>
          </a:xfrm>
          <a:custGeom>
            <a:avLst/>
            <a:gdLst/>
            <a:ahLst/>
            <a:rect l="0" t="0" r="r" b="b"/>
            <a:pathLst>
              <a:path w="183" h="56">
                <a:moveTo>
                  <a:pt x="0" y="52"/>
                </a:moveTo>
                <a:cubicBezTo>
                  <a:pt x="3" y="54"/>
                  <a:pt x="6" y="55"/>
                  <a:pt x="9" y="56"/>
                </a:cubicBezTo>
                <a:cubicBezTo>
                  <a:pt x="75" y="41"/>
                  <a:pt x="135" y="37"/>
                  <a:pt x="183" y="13"/>
                </a:cubicBezTo>
                <a:cubicBezTo>
                  <a:pt x="182" y="8"/>
                  <a:pt x="181" y="4"/>
                  <a:pt x="180" y="0"/>
                </a:cubicBezTo>
                <a:cubicBezTo>
                  <a:pt x="131" y="29"/>
                  <a:pt x="72" y="32"/>
                  <a:pt x="0" y="5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5780520" y="8742240"/>
            <a:ext cx="67680" cy="20160"/>
          </a:xfrm>
          <a:custGeom>
            <a:avLst/>
            <a:gdLst/>
            <a:ahLst/>
            <a:rect l="0" t="0" r="r" b="b"/>
            <a:pathLst>
              <a:path w="188" h="56">
                <a:moveTo>
                  <a:pt x="0" y="43"/>
                </a:moveTo>
                <a:cubicBezTo>
                  <a:pt x="11" y="48"/>
                  <a:pt x="25" y="52"/>
                  <a:pt x="41" y="55"/>
                </a:cubicBezTo>
                <a:cubicBezTo>
                  <a:pt x="88" y="58"/>
                  <a:pt x="146" y="53"/>
                  <a:pt x="188" y="40"/>
                </a:cubicBezTo>
                <a:cubicBezTo>
                  <a:pt x="180" y="38"/>
                  <a:pt x="178" y="16"/>
                  <a:pt x="174" y="0"/>
                </a:cubicBezTo>
                <a:cubicBezTo>
                  <a:pt x="127" y="24"/>
                  <a:pt x="66" y="28"/>
                  <a:pt x="0" y="4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5839560" y="8716320"/>
            <a:ext cx="5400" cy="15120"/>
          </a:xfrm>
          <a:custGeom>
            <a:avLst/>
            <a:gdLst/>
            <a:ahLst/>
            <a:rect l="0" t="0" r="r" b="b"/>
            <a:pathLst>
              <a:path w="15" h="42">
                <a:moveTo>
                  <a:pt x="4" y="8"/>
                </a:moveTo>
                <a:cubicBezTo>
                  <a:pt x="-1" y="13"/>
                  <a:pt x="-1" y="26"/>
                  <a:pt x="1" y="42"/>
                </a:cubicBezTo>
                <a:cubicBezTo>
                  <a:pt x="6" y="39"/>
                  <a:pt x="10" y="36"/>
                  <a:pt x="15" y="34"/>
                </a:cubicBezTo>
                <a:cubicBezTo>
                  <a:pt x="11" y="18"/>
                  <a:pt x="11" y="5"/>
                  <a:pt x="14" y="0"/>
                </a:cubicBezTo>
                <a:cubicBezTo>
                  <a:pt x="10" y="3"/>
                  <a:pt x="7" y="5"/>
                  <a:pt x="4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5839920" y="8728560"/>
            <a:ext cx="5400" cy="5040"/>
          </a:xfrm>
          <a:custGeom>
            <a:avLst/>
            <a:gdLst/>
            <a:ahLst/>
            <a:rect l="0" t="0" r="r" b="b"/>
            <a:pathLst>
              <a:path w="15" h="14">
                <a:moveTo>
                  <a:pt x="0" y="8"/>
                </a:moveTo>
                <a:cubicBezTo>
                  <a:pt x="1" y="10"/>
                  <a:pt x="1" y="12"/>
                  <a:pt x="1" y="14"/>
                </a:cubicBezTo>
                <a:cubicBezTo>
                  <a:pt x="6" y="12"/>
                  <a:pt x="11" y="9"/>
                  <a:pt x="15" y="7"/>
                </a:cubicBezTo>
                <a:cubicBezTo>
                  <a:pt x="15" y="4"/>
                  <a:pt x="14" y="2"/>
                  <a:pt x="14" y="0"/>
                </a:cubicBezTo>
                <a:cubicBezTo>
                  <a:pt x="10" y="2"/>
                  <a:pt x="5" y="5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5840280" y="8730720"/>
            <a:ext cx="5400" cy="3960"/>
          </a:xfrm>
          <a:custGeom>
            <a:avLst/>
            <a:gdLst/>
            <a:ahLst/>
            <a:rect l="0" t="0" r="r" b="b"/>
            <a:pathLst>
              <a:path w="15" h="11">
                <a:moveTo>
                  <a:pt x="0" y="8"/>
                </a:moveTo>
                <a:cubicBezTo>
                  <a:pt x="1" y="9"/>
                  <a:pt x="1" y="10"/>
                  <a:pt x="1" y="11"/>
                </a:cubicBezTo>
                <a:cubicBezTo>
                  <a:pt x="6" y="8"/>
                  <a:pt x="11" y="6"/>
                  <a:pt x="15" y="4"/>
                </a:cubicBezTo>
                <a:cubicBezTo>
                  <a:pt x="15" y="2"/>
                  <a:pt x="14" y="1"/>
                  <a:pt x="14" y="0"/>
                </a:cubicBezTo>
                <a:cubicBezTo>
                  <a:pt x="10" y="2"/>
                  <a:pt x="5" y="6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5840640" y="8731800"/>
            <a:ext cx="6120" cy="5760"/>
          </a:xfrm>
          <a:custGeom>
            <a:avLst/>
            <a:gdLst/>
            <a:ahLst/>
            <a:rect l="0" t="0" r="r" b="b"/>
            <a:pathLst>
              <a:path w="17" h="16">
                <a:moveTo>
                  <a:pt x="0" y="7"/>
                </a:moveTo>
                <a:cubicBezTo>
                  <a:pt x="1" y="11"/>
                  <a:pt x="2" y="14"/>
                  <a:pt x="3" y="16"/>
                </a:cubicBezTo>
                <a:cubicBezTo>
                  <a:pt x="7" y="14"/>
                  <a:pt x="12" y="12"/>
                  <a:pt x="17" y="9"/>
                </a:cubicBezTo>
                <a:cubicBezTo>
                  <a:pt x="16" y="6"/>
                  <a:pt x="15" y="3"/>
                  <a:pt x="13" y="0"/>
                </a:cubicBezTo>
                <a:cubicBezTo>
                  <a:pt x="9" y="2"/>
                  <a:pt x="5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5841720" y="8734680"/>
            <a:ext cx="5400" cy="3600"/>
          </a:xfrm>
          <a:custGeom>
            <a:avLst/>
            <a:gdLst/>
            <a:ahLst/>
            <a:rect l="0" t="0" r="r" b="b"/>
            <a:pathLst>
              <a:path w="15" h="10">
                <a:moveTo>
                  <a:pt x="0" y="8"/>
                </a:moveTo>
                <a:cubicBezTo>
                  <a:pt x="0" y="9"/>
                  <a:pt x="0" y="10"/>
                  <a:pt x="0" y="10"/>
                </a:cubicBezTo>
                <a:cubicBezTo>
                  <a:pt x="6" y="8"/>
                  <a:pt x="10" y="4"/>
                  <a:pt x="15" y="2"/>
                </a:cubicBezTo>
                <a:cubicBezTo>
                  <a:pt x="14" y="2"/>
                  <a:pt x="14" y="1"/>
                  <a:pt x="14" y="0"/>
                </a:cubicBezTo>
                <a:cubicBezTo>
                  <a:pt x="10" y="3"/>
                  <a:pt x="5" y="6"/>
                  <a:pt x="0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5841720" y="8735400"/>
            <a:ext cx="6480" cy="7200"/>
          </a:xfrm>
          <a:custGeom>
            <a:avLst/>
            <a:gdLst/>
            <a:ahLst/>
            <a:rect l="0" t="0" r="r" b="b"/>
            <a:pathLst>
              <a:path w="18" h="20">
                <a:moveTo>
                  <a:pt x="0" y="7"/>
                </a:moveTo>
                <a:cubicBezTo>
                  <a:pt x="1" y="12"/>
                  <a:pt x="2" y="16"/>
                  <a:pt x="3" y="20"/>
                </a:cubicBezTo>
                <a:cubicBezTo>
                  <a:pt x="9" y="17"/>
                  <a:pt x="14" y="15"/>
                  <a:pt x="18" y="13"/>
                </a:cubicBezTo>
                <a:cubicBezTo>
                  <a:pt x="17" y="9"/>
                  <a:pt x="16" y="4"/>
                  <a:pt x="15" y="0"/>
                </a:cubicBezTo>
                <a:cubicBezTo>
                  <a:pt x="10" y="2"/>
                  <a:pt x="6" y="5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5842800" y="8739720"/>
            <a:ext cx="10800" cy="17280"/>
          </a:xfrm>
          <a:custGeom>
            <a:avLst/>
            <a:gdLst/>
            <a:ahLst/>
            <a:rect l="0" t="0" r="r" b="b"/>
            <a:pathLst>
              <a:path w="30" h="48">
                <a:moveTo>
                  <a:pt x="0" y="7"/>
                </a:moveTo>
                <a:cubicBezTo>
                  <a:pt x="4" y="23"/>
                  <a:pt x="6" y="46"/>
                  <a:pt x="14" y="48"/>
                </a:cubicBezTo>
                <a:cubicBezTo>
                  <a:pt x="19" y="46"/>
                  <a:pt x="25" y="44"/>
                  <a:pt x="30" y="42"/>
                </a:cubicBezTo>
                <a:cubicBezTo>
                  <a:pt x="20" y="42"/>
                  <a:pt x="18" y="17"/>
                  <a:pt x="14" y="0"/>
                </a:cubicBezTo>
                <a:cubicBezTo>
                  <a:pt x="10" y="2"/>
                  <a:pt x="5" y="4"/>
                  <a:pt x="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5843520" y="8712720"/>
            <a:ext cx="7200" cy="16200"/>
          </a:xfrm>
          <a:custGeom>
            <a:avLst/>
            <a:gdLst/>
            <a:ahLst/>
            <a:rect l="0" t="0" r="r" b="b"/>
            <a:pathLst>
              <a:path w="20" h="45">
                <a:moveTo>
                  <a:pt x="1" y="10"/>
                </a:moveTo>
                <a:cubicBezTo>
                  <a:pt x="-1" y="15"/>
                  <a:pt x="-1" y="28"/>
                  <a:pt x="2" y="45"/>
                </a:cubicBezTo>
                <a:cubicBezTo>
                  <a:pt x="9" y="41"/>
                  <a:pt x="14" y="37"/>
                  <a:pt x="20" y="33"/>
                </a:cubicBezTo>
                <a:cubicBezTo>
                  <a:pt x="16" y="16"/>
                  <a:pt x="14" y="3"/>
                  <a:pt x="14" y="0"/>
                </a:cubicBezTo>
                <a:cubicBezTo>
                  <a:pt x="10" y="4"/>
                  <a:pt x="6" y="7"/>
                  <a:pt x="1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5844600" y="8724240"/>
            <a:ext cx="6840" cy="6840"/>
          </a:xfrm>
          <a:custGeom>
            <a:avLst/>
            <a:gdLst/>
            <a:ahLst/>
            <a:rect l="0" t="0" r="r" b="b"/>
            <a:pathLst>
              <a:path w="19" h="19">
                <a:moveTo>
                  <a:pt x="0" y="12"/>
                </a:moveTo>
                <a:cubicBezTo>
                  <a:pt x="0" y="14"/>
                  <a:pt x="1" y="16"/>
                  <a:pt x="1" y="19"/>
                </a:cubicBezTo>
                <a:cubicBezTo>
                  <a:pt x="7" y="14"/>
                  <a:pt x="14" y="11"/>
                  <a:pt x="19" y="7"/>
                </a:cubicBezTo>
                <a:cubicBezTo>
                  <a:pt x="19" y="5"/>
                  <a:pt x="18" y="2"/>
                  <a:pt x="18" y="0"/>
                </a:cubicBezTo>
                <a:cubicBezTo>
                  <a:pt x="12" y="4"/>
                  <a:pt x="6" y="8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5844960" y="8726760"/>
            <a:ext cx="6840" cy="5400"/>
          </a:xfrm>
          <a:custGeom>
            <a:avLst/>
            <a:gdLst/>
            <a:ahLst/>
            <a:rect l="0" t="0" r="r" b="b"/>
            <a:pathLst>
              <a:path w="19" h="15">
                <a:moveTo>
                  <a:pt x="0" y="12"/>
                </a:moveTo>
                <a:cubicBezTo>
                  <a:pt x="0" y="13"/>
                  <a:pt x="1" y="14"/>
                  <a:pt x="1" y="15"/>
                </a:cubicBezTo>
                <a:cubicBezTo>
                  <a:pt x="7" y="10"/>
                  <a:pt x="14" y="6"/>
                  <a:pt x="19" y="2"/>
                </a:cubicBezTo>
                <a:cubicBezTo>
                  <a:pt x="19" y="2"/>
                  <a:pt x="19" y="1"/>
                  <a:pt x="18" y="0"/>
                </a:cubicBezTo>
                <a:cubicBezTo>
                  <a:pt x="13" y="4"/>
                  <a:pt x="6" y="7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5845320" y="8727480"/>
            <a:ext cx="7920" cy="7560"/>
          </a:xfrm>
          <a:custGeom>
            <a:avLst/>
            <a:gdLst/>
            <a:ahLst/>
            <a:rect l="0" t="0" r="r" b="b"/>
            <a:pathLst>
              <a:path w="22" h="21">
                <a:moveTo>
                  <a:pt x="0" y="13"/>
                </a:moveTo>
                <a:cubicBezTo>
                  <a:pt x="1" y="16"/>
                  <a:pt x="2" y="19"/>
                  <a:pt x="3" y="21"/>
                </a:cubicBezTo>
                <a:cubicBezTo>
                  <a:pt x="9" y="18"/>
                  <a:pt x="16" y="14"/>
                  <a:pt x="22" y="9"/>
                </a:cubicBezTo>
                <a:cubicBezTo>
                  <a:pt x="21" y="6"/>
                  <a:pt x="19" y="3"/>
                  <a:pt x="18" y="0"/>
                </a:cubicBezTo>
                <a:cubicBezTo>
                  <a:pt x="12" y="4"/>
                  <a:pt x="6" y="8"/>
                  <a:pt x="0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5846400" y="8730720"/>
            <a:ext cx="7200" cy="5040"/>
          </a:xfrm>
          <a:custGeom>
            <a:avLst/>
            <a:gdLst/>
            <a:ahLst/>
            <a:rect l="0" t="0" r="r" b="b"/>
            <a:pathLst>
              <a:path w="20" h="14">
                <a:moveTo>
                  <a:pt x="0" y="12"/>
                </a:moveTo>
                <a:cubicBezTo>
                  <a:pt x="0" y="13"/>
                  <a:pt x="0" y="14"/>
                  <a:pt x="1" y="14"/>
                </a:cubicBezTo>
                <a:cubicBezTo>
                  <a:pt x="8" y="11"/>
                  <a:pt x="14" y="6"/>
                  <a:pt x="20" y="2"/>
                </a:cubicBezTo>
                <a:cubicBezTo>
                  <a:pt x="19" y="1"/>
                  <a:pt x="19" y="1"/>
                  <a:pt x="19" y="0"/>
                </a:cubicBezTo>
                <a:cubicBezTo>
                  <a:pt x="13" y="4"/>
                  <a:pt x="7" y="9"/>
                  <a:pt x="0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5846760" y="8731440"/>
            <a:ext cx="8280" cy="8640"/>
          </a:xfrm>
          <a:custGeom>
            <a:avLst/>
            <a:gdLst/>
            <a:ahLst/>
            <a:rect l="0" t="0" r="r" b="b"/>
            <a:pathLst>
              <a:path w="23" h="24">
                <a:moveTo>
                  <a:pt x="0" y="11"/>
                </a:moveTo>
                <a:cubicBezTo>
                  <a:pt x="1" y="15"/>
                  <a:pt x="2" y="19"/>
                  <a:pt x="3" y="24"/>
                </a:cubicBezTo>
                <a:cubicBezTo>
                  <a:pt x="11" y="19"/>
                  <a:pt x="17" y="16"/>
                  <a:pt x="23" y="12"/>
                </a:cubicBezTo>
                <a:cubicBezTo>
                  <a:pt x="21" y="8"/>
                  <a:pt x="20" y="4"/>
                  <a:pt x="19" y="0"/>
                </a:cubicBezTo>
                <a:cubicBezTo>
                  <a:pt x="13" y="4"/>
                  <a:pt x="7" y="8"/>
                  <a:pt x="0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5847840" y="8735760"/>
            <a:ext cx="13320" cy="19080"/>
          </a:xfrm>
          <a:custGeom>
            <a:avLst/>
            <a:gdLst/>
            <a:ahLst/>
            <a:rect l="0" t="0" r="r" b="b"/>
            <a:pathLst>
              <a:path w="37" h="53">
                <a:moveTo>
                  <a:pt x="0" y="11"/>
                </a:moveTo>
                <a:cubicBezTo>
                  <a:pt x="4" y="28"/>
                  <a:pt x="6" y="53"/>
                  <a:pt x="16" y="53"/>
                </a:cubicBezTo>
                <a:cubicBezTo>
                  <a:pt x="24" y="50"/>
                  <a:pt x="31" y="46"/>
                  <a:pt x="37" y="41"/>
                </a:cubicBezTo>
                <a:cubicBezTo>
                  <a:pt x="27" y="42"/>
                  <a:pt x="25" y="17"/>
                  <a:pt x="20" y="0"/>
                </a:cubicBezTo>
                <a:cubicBezTo>
                  <a:pt x="13" y="4"/>
                  <a:pt x="7" y="7"/>
                  <a:pt x="0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5848560" y="8644680"/>
            <a:ext cx="55440" cy="79920"/>
          </a:xfrm>
          <a:custGeom>
            <a:avLst/>
            <a:gdLst/>
            <a:ahLst/>
            <a:rect l="0" t="0" r="r" b="b"/>
            <a:pathLst>
              <a:path w="154" h="222">
                <a:moveTo>
                  <a:pt x="0" y="190"/>
                </a:moveTo>
                <a:cubicBezTo>
                  <a:pt x="0" y="193"/>
                  <a:pt x="2" y="206"/>
                  <a:pt x="6" y="222"/>
                </a:cubicBezTo>
                <a:cubicBezTo>
                  <a:pt x="40" y="197"/>
                  <a:pt x="77" y="158"/>
                  <a:pt x="153" y="50"/>
                </a:cubicBezTo>
                <a:cubicBezTo>
                  <a:pt x="155" y="23"/>
                  <a:pt x="154" y="3"/>
                  <a:pt x="149" y="0"/>
                </a:cubicBezTo>
                <a:cubicBezTo>
                  <a:pt x="57" y="132"/>
                  <a:pt x="26" y="167"/>
                  <a:pt x="0" y="19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5850720" y="8662680"/>
            <a:ext cx="52920" cy="64440"/>
          </a:xfrm>
          <a:custGeom>
            <a:avLst/>
            <a:gdLst/>
            <a:ahLst/>
            <a:rect l="0" t="0" r="r" b="b"/>
            <a:pathLst>
              <a:path w="147" h="179">
                <a:moveTo>
                  <a:pt x="0" y="172"/>
                </a:moveTo>
                <a:cubicBezTo>
                  <a:pt x="0" y="174"/>
                  <a:pt x="1" y="177"/>
                  <a:pt x="1" y="179"/>
                </a:cubicBezTo>
                <a:cubicBezTo>
                  <a:pt x="36" y="153"/>
                  <a:pt x="74" y="116"/>
                  <a:pt x="146" y="10"/>
                </a:cubicBezTo>
                <a:cubicBezTo>
                  <a:pt x="146" y="7"/>
                  <a:pt x="146" y="3"/>
                  <a:pt x="147" y="0"/>
                </a:cubicBezTo>
                <a:cubicBezTo>
                  <a:pt x="72" y="109"/>
                  <a:pt x="34" y="147"/>
                  <a:pt x="0" y="17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5851080" y="8666280"/>
            <a:ext cx="52200" cy="61560"/>
          </a:xfrm>
          <a:custGeom>
            <a:avLst/>
            <a:gdLst/>
            <a:ahLst/>
            <a:rect l="0" t="0" r="r" b="b"/>
            <a:pathLst>
              <a:path w="145" h="171">
                <a:moveTo>
                  <a:pt x="0" y="169"/>
                </a:moveTo>
                <a:cubicBezTo>
                  <a:pt x="1" y="170"/>
                  <a:pt x="1" y="171"/>
                  <a:pt x="1" y="171"/>
                </a:cubicBezTo>
                <a:cubicBezTo>
                  <a:pt x="37" y="145"/>
                  <a:pt x="74" y="107"/>
                  <a:pt x="144" y="5"/>
                </a:cubicBezTo>
                <a:cubicBezTo>
                  <a:pt x="144" y="3"/>
                  <a:pt x="144" y="2"/>
                  <a:pt x="145" y="0"/>
                </a:cubicBezTo>
                <a:cubicBezTo>
                  <a:pt x="72" y="105"/>
                  <a:pt x="35" y="142"/>
                  <a:pt x="0" y="16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5851440" y="8668080"/>
            <a:ext cx="51480" cy="63000"/>
          </a:xfrm>
          <a:custGeom>
            <a:avLst/>
            <a:gdLst/>
            <a:ahLst/>
            <a:rect l="0" t="0" r="r" b="b"/>
            <a:pathLst>
              <a:path w="143" h="175">
                <a:moveTo>
                  <a:pt x="0" y="166"/>
                </a:moveTo>
                <a:cubicBezTo>
                  <a:pt x="1" y="169"/>
                  <a:pt x="3" y="172"/>
                  <a:pt x="4" y="175"/>
                </a:cubicBezTo>
                <a:cubicBezTo>
                  <a:pt x="41" y="149"/>
                  <a:pt x="78" y="111"/>
                  <a:pt x="142" y="15"/>
                </a:cubicBezTo>
                <a:cubicBezTo>
                  <a:pt x="142" y="10"/>
                  <a:pt x="143" y="5"/>
                  <a:pt x="143" y="0"/>
                </a:cubicBezTo>
                <a:cubicBezTo>
                  <a:pt x="74" y="103"/>
                  <a:pt x="37" y="141"/>
                  <a:pt x="0" y="16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5852880" y="8673480"/>
            <a:ext cx="49680" cy="58320"/>
          </a:xfrm>
          <a:custGeom>
            <a:avLst/>
            <a:gdLst/>
            <a:ahLst/>
            <a:rect l="0" t="0" r="r" b="b"/>
            <a:pathLst>
              <a:path w="138" h="162">
                <a:moveTo>
                  <a:pt x="0" y="160"/>
                </a:moveTo>
                <a:cubicBezTo>
                  <a:pt x="0" y="161"/>
                  <a:pt x="0" y="161"/>
                  <a:pt x="1" y="162"/>
                </a:cubicBezTo>
                <a:cubicBezTo>
                  <a:pt x="37" y="135"/>
                  <a:pt x="74" y="97"/>
                  <a:pt x="137" y="3"/>
                </a:cubicBezTo>
                <a:cubicBezTo>
                  <a:pt x="137" y="2"/>
                  <a:pt x="137" y="1"/>
                  <a:pt x="138" y="0"/>
                </a:cubicBezTo>
                <a:cubicBezTo>
                  <a:pt x="73" y="95"/>
                  <a:pt x="36" y="133"/>
                  <a:pt x="0" y="16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5853240" y="8674560"/>
            <a:ext cx="48960" cy="61560"/>
          </a:xfrm>
          <a:custGeom>
            <a:avLst/>
            <a:gdLst/>
            <a:ahLst/>
            <a:rect l="0" t="0" r="r" b="b"/>
            <a:pathLst>
              <a:path w="136" h="171">
                <a:moveTo>
                  <a:pt x="0" y="159"/>
                </a:moveTo>
                <a:cubicBezTo>
                  <a:pt x="1" y="163"/>
                  <a:pt x="2" y="167"/>
                  <a:pt x="4" y="171"/>
                </a:cubicBezTo>
                <a:cubicBezTo>
                  <a:pt x="42" y="143"/>
                  <a:pt x="80" y="105"/>
                  <a:pt x="133" y="22"/>
                </a:cubicBezTo>
                <a:cubicBezTo>
                  <a:pt x="134" y="15"/>
                  <a:pt x="135" y="7"/>
                  <a:pt x="136" y="0"/>
                </a:cubicBezTo>
                <a:cubicBezTo>
                  <a:pt x="74" y="94"/>
                  <a:pt x="37" y="132"/>
                  <a:pt x="0" y="15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5854680" y="8682480"/>
            <a:ext cx="46440" cy="68400"/>
          </a:xfrm>
          <a:custGeom>
            <a:avLst/>
            <a:gdLst/>
            <a:ahLst/>
            <a:rect l="0" t="0" r="r" b="b"/>
            <a:pathLst>
              <a:path w="129" h="190">
                <a:moveTo>
                  <a:pt x="0" y="148"/>
                </a:moveTo>
                <a:cubicBezTo>
                  <a:pt x="5" y="165"/>
                  <a:pt x="7" y="191"/>
                  <a:pt x="17" y="190"/>
                </a:cubicBezTo>
                <a:cubicBezTo>
                  <a:pt x="56" y="162"/>
                  <a:pt x="94" y="125"/>
                  <a:pt x="113" y="80"/>
                </a:cubicBezTo>
                <a:cubicBezTo>
                  <a:pt x="112" y="78"/>
                  <a:pt x="124" y="32"/>
                  <a:pt x="129" y="0"/>
                </a:cubicBezTo>
                <a:cubicBezTo>
                  <a:pt x="76" y="83"/>
                  <a:pt x="37" y="121"/>
                  <a:pt x="0" y="1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5901840" y="8642160"/>
            <a:ext cx="5040" cy="20520"/>
          </a:xfrm>
          <a:custGeom>
            <a:avLst/>
            <a:gdLst/>
            <a:ahLst/>
            <a:rect l="0" t="0" r="r" b="b"/>
            <a:pathLst>
              <a:path w="14" h="57">
                <a:moveTo>
                  <a:pt x="0" y="6"/>
                </a:moveTo>
                <a:cubicBezTo>
                  <a:pt x="6" y="9"/>
                  <a:pt x="7" y="29"/>
                  <a:pt x="5" y="57"/>
                </a:cubicBezTo>
                <a:cubicBezTo>
                  <a:pt x="8" y="52"/>
                  <a:pt x="10" y="50"/>
                  <a:pt x="12" y="49"/>
                </a:cubicBezTo>
                <a:cubicBezTo>
                  <a:pt x="15" y="22"/>
                  <a:pt x="15" y="1"/>
                  <a:pt x="10" y="0"/>
                </a:cubicBezTo>
                <a:cubicBezTo>
                  <a:pt x="8" y="-1"/>
                  <a:pt x="4" y="1"/>
                  <a:pt x="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5902920" y="8659800"/>
            <a:ext cx="3240" cy="6840"/>
          </a:xfrm>
          <a:custGeom>
            <a:avLst/>
            <a:gdLst/>
            <a:ahLst/>
            <a:rect l="0" t="0" r="r" b="b"/>
            <a:pathLst>
              <a:path w="9" h="19">
                <a:moveTo>
                  <a:pt x="1" y="9"/>
                </a:moveTo>
                <a:cubicBezTo>
                  <a:pt x="0" y="12"/>
                  <a:pt x="0" y="16"/>
                  <a:pt x="0" y="19"/>
                </a:cubicBezTo>
                <a:cubicBezTo>
                  <a:pt x="3" y="15"/>
                  <a:pt x="5" y="13"/>
                  <a:pt x="8" y="12"/>
                </a:cubicBezTo>
                <a:cubicBezTo>
                  <a:pt x="8" y="8"/>
                  <a:pt x="9" y="5"/>
                  <a:pt x="9" y="0"/>
                </a:cubicBezTo>
                <a:cubicBezTo>
                  <a:pt x="6" y="1"/>
                  <a:pt x="4" y="4"/>
                  <a:pt x="1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5902560" y="8663760"/>
            <a:ext cx="3240" cy="4680"/>
          </a:xfrm>
          <a:custGeom>
            <a:avLst/>
            <a:gdLst/>
            <a:ahLst/>
            <a:rect l="0" t="0" r="r" b="b"/>
            <a:pathLst>
              <a:path w="9" h="13">
                <a:moveTo>
                  <a:pt x="1" y="7"/>
                </a:moveTo>
                <a:cubicBezTo>
                  <a:pt x="0" y="10"/>
                  <a:pt x="0" y="11"/>
                  <a:pt x="0" y="13"/>
                </a:cubicBezTo>
                <a:cubicBezTo>
                  <a:pt x="4" y="7"/>
                  <a:pt x="7" y="5"/>
                  <a:pt x="8" y="5"/>
                </a:cubicBezTo>
                <a:cubicBezTo>
                  <a:pt x="9" y="3"/>
                  <a:pt x="9" y="2"/>
                  <a:pt x="9" y="0"/>
                </a:cubicBezTo>
                <a:cubicBezTo>
                  <a:pt x="7" y="1"/>
                  <a:pt x="5" y="3"/>
                  <a:pt x="1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5902200" y="8665560"/>
            <a:ext cx="3240" cy="8280"/>
          </a:xfrm>
          <a:custGeom>
            <a:avLst/>
            <a:gdLst/>
            <a:ahLst/>
            <a:rect l="0" t="0" r="r" b="b"/>
            <a:pathLst>
              <a:path w="9" h="23">
                <a:moveTo>
                  <a:pt x="2" y="7"/>
                </a:moveTo>
                <a:cubicBezTo>
                  <a:pt x="2" y="13"/>
                  <a:pt x="0" y="18"/>
                  <a:pt x="0" y="23"/>
                </a:cubicBezTo>
                <a:cubicBezTo>
                  <a:pt x="3" y="19"/>
                  <a:pt x="6" y="17"/>
                  <a:pt x="7" y="16"/>
                </a:cubicBezTo>
                <a:cubicBezTo>
                  <a:pt x="8" y="11"/>
                  <a:pt x="9" y="5"/>
                  <a:pt x="9" y="0"/>
                </a:cubicBezTo>
                <a:cubicBezTo>
                  <a:pt x="8" y="0"/>
                  <a:pt x="5" y="2"/>
                  <a:pt x="2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5901840" y="8670960"/>
            <a:ext cx="2880" cy="3960"/>
          </a:xfrm>
          <a:custGeom>
            <a:avLst/>
            <a:gdLst/>
            <a:ahLst/>
            <a:rect l="0" t="0" r="r" b="b"/>
            <a:pathLst>
              <a:path w="8" h="11">
                <a:moveTo>
                  <a:pt x="1" y="7"/>
                </a:moveTo>
                <a:cubicBezTo>
                  <a:pt x="0" y="8"/>
                  <a:pt x="0" y="10"/>
                  <a:pt x="0" y="11"/>
                </a:cubicBezTo>
                <a:cubicBezTo>
                  <a:pt x="3" y="6"/>
                  <a:pt x="6" y="3"/>
                  <a:pt x="8" y="3"/>
                </a:cubicBezTo>
                <a:cubicBezTo>
                  <a:pt x="8" y="2"/>
                  <a:pt x="8" y="1"/>
                  <a:pt x="8" y="0"/>
                </a:cubicBezTo>
                <a:cubicBezTo>
                  <a:pt x="7" y="1"/>
                  <a:pt x="3" y="3"/>
                  <a:pt x="1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5900760" y="8672040"/>
            <a:ext cx="3960" cy="10800"/>
          </a:xfrm>
          <a:custGeom>
            <a:avLst/>
            <a:gdLst/>
            <a:ahLst/>
            <a:rect l="0" t="0" r="r" b="b"/>
            <a:pathLst>
              <a:path w="11" h="30">
                <a:moveTo>
                  <a:pt x="4" y="7"/>
                </a:moveTo>
                <a:cubicBezTo>
                  <a:pt x="2" y="14"/>
                  <a:pt x="1" y="22"/>
                  <a:pt x="0" y="30"/>
                </a:cubicBezTo>
                <a:cubicBezTo>
                  <a:pt x="4" y="26"/>
                  <a:pt x="6" y="23"/>
                  <a:pt x="7" y="21"/>
                </a:cubicBezTo>
                <a:cubicBezTo>
                  <a:pt x="9" y="14"/>
                  <a:pt x="10" y="7"/>
                  <a:pt x="11" y="0"/>
                </a:cubicBezTo>
                <a:cubicBezTo>
                  <a:pt x="9" y="0"/>
                  <a:pt x="7" y="3"/>
                  <a:pt x="4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5895000" y="8679600"/>
            <a:ext cx="8280" cy="32040"/>
          </a:xfrm>
          <a:custGeom>
            <a:avLst/>
            <a:gdLst/>
            <a:ahLst/>
            <a:rect l="0" t="0" r="r" b="b"/>
            <a:pathLst>
              <a:path w="23" h="89">
                <a:moveTo>
                  <a:pt x="17" y="8"/>
                </a:moveTo>
                <a:cubicBezTo>
                  <a:pt x="12" y="41"/>
                  <a:pt x="-1" y="87"/>
                  <a:pt x="0" y="89"/>
                </a:cubicBezTo>
                <a:cubicBezTo>
                  <a:pt x="1" y="86"/>
                  <a:pt x="2" y="83"/>
                  <a:pt x="3" y="81"/>
                </a:cubicBezTo>
                <a:cubicBezTo>
                  <a:pt x="3" y="80"/>
                  <a:pt x="18" y="32"/>
                  <a:pt x="23" y="0"/>
                </a:cubicBezTo>
                <a:cubicBezTo>
                  <a:pt x="22" y="2"/>
                  <a:pt x="20" y="4"/>
                  <a:pt x="17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6621480" y="8700120"/>
            <a:ext cx="127440" cy="135360"/>
          </a:xfrm>
          <a:custGeom>
            <a:avLst/>
            <a:gdLst/>
            <a:ahLst/>
            <a:rect l="0" t="0" r="r" b="b"/>
            <a:pathLst>
              <a:path w="354" h="376">
                <a:moveTo>
                  <a:pt x="0" y="157"/>
                </a:moveTo>
                <a:cubicBezTo>
                  <a:pt x="-1" y="216"/>
                  <a:pt x="21" y="280"/>
                  <a:pt x="62" y="324"/>
                </a:cubicBezTo>
                <a:cubicBezTo>
                  <a:pt x="104" y="369"/>
                  <a:pt x="175" y="391"/>
                  <a:pt x="239" y="365"/>
                </a:cubicBezTo>
                <a:cubicBezTo>
                  <a:pt x="331" y="327"/>
                  <a:pt x="364" y="223"/>
                  <a:pt x="352" y="143"/>
                </a:cubicBezTo>
                <a:cubicBezTo>
                  <a:pt x="346" y="102"/>
                  <a:pt x="327" y="61"/>
                  <a:pt x="291" y="34"/>
                </a:cubicBezTo>
                <a:cubicBezTo>
                  <a:pt x="259" y="10"/>
                  <a:pt x="217" y="-1"/>
                  <a:pt x="175" y="0"/>
                </a:cubicBezTo>
                <a:cubicBezTo>
                  <a:pt x="40" y="4"/>
                  <a:pt x="2" y="97"/>
                  <a:pt x="0" y="157"/>
                </a:cubicBezTo>
                <a:close/>
              </a:path>
            </a:pathLst>
          </a:custGeom>
          <a:solidFill>
            <a:srgbClr val="ebad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6683400" y="8759880"/>
            <a:ext cx="1440" cy="1440"/>
          </a:xfrm>
          <a:custGeom>
            <a:avLst/>
            <a:gdLst/>
            <a:ahLst/>
            <a:rect l="0" t="0" r="r" b="b"/>
            <a:pathLst>
              <a:path w="4" h="4">
                <a:moveTo>
                  <a:pt x="4" y="4"/>
                </a:moveTo>
                <a:cubicBezTo>
                  <a:pt x="2" y="4"/>
                  <a:pt x="2" y="4"/>
                  <a:pt x="0" y="2"/>
                </a:cubicBezTo>
                <a:cubicBezTo>
                  <a:pt x="0" y="2"/>
                  <a:pt x="0" y="0"/>
                  <a:pt x="2" y="0"/>
                </a:cubicBezTo>
                <a:cubicBezTo>
                  <a:pt x="2" y="0"/>
                  <a:pt x="4" y="0"/>
                  <a:pt x="4" y="2"/>
                </a:cubicBezTo>
                <a:lnTo>
                  <a:pt x="4" y="4"/>
                </a:ln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6618960" y="8709480"/>
            <a:ext cx="127440" cy="135360"/>
          </a:xfrm>
          <a:custGeom>
            <a:avLst/>
            <a:gdLst/>
            <a:ahLst/>
            <a:rect l="0" t="0" r="r" b="b"/>
            <a:pathLst>
              <a:path w="354" h="376">
                <a:moveTo>
                  <a:pt x="0" y="157"/>
                </a:moveTo>
                <a:cubicBezTo>
                  <a:pt x="-1" y="216"/>
                  <a:pt x="21" y="280"/>
                  <a:pt x="63" y="325"/>
                </a:cubicBezTo>
                <a:cubicBezTo>
                  <a:pt x="104" y="369"/>
                  <a:pt x="175" y="390"/>
                  <a:pt x="239" y="365"/>
                </a:cubicBezTo>
                <a:cubicBezTo>
                  <a:pt x="331" y="328"/>
                  <a:pt x="364" y="222"/>
                  <a:pt x="352" y="143"/>
                </a:cubicBezTo>
                <a:cubicBezTo>
                  <a:pt x="346" y="102"/>
                  <a:pt x="328" y="60"/>
                  <a:pt x="292" y="33"/>
                </a:cubicBezTo>
                <a:cubicBezTo>
                  <a:pt x="259" y="9"/>
                  <a:pt x="218" y="-1"/>
                  <a:pt x="175" y="0"/>
                </a:cubicBezTo>
                <a:cubicBezTo>
                  <a:pt x="40" y="4"/>
                  <a:pt x="2" y="96"/>
                  <a:pt x="0" y="157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6647040" y="8735400"/>
            <a:ext cx="69120" cy="80280"/>
          </a:xfrm>
          <a:custGeom>
            <a:avLst/>
            <a:gdLst/>
            <a:ahLst/>
            <a:rect l="0" t="0" r="r" b="b"/>
            <a:pathLst>
              <a:path w="192" h="223">
                <a:moveTo>
                  <a:pt x="28" y="18"/>
                </a:moveTo>
                <a:cubicBezTo>
                  <a:pt x="-20" y="40"/>
                  <a:pt x="-4" y="178"/>
                  <a:pt x="51" y="213"/>
                </a:cubicBezTo>
                <a:cubicBezTo>
                  <a:pt x="70" y="225"/>
                  <a:pt x="109" y="226"/>
                  <a:pt x="129" y="216"/>
                </a:cubicBezTo>
                <a:cubicBezTo>
                  <a:pt x="155" y="204"/>
                  <a:pt x="176" y="181"/>
                  <a:pt x="184" y="154"/>
                </a:cubicBezTo>
                <a:cubicBezTo>
                  <a:pt x="197" y="112"/>
                  <a:pt x="194" y="78"/>
                  <a:pt x="168" y="43"/>
                </a:cubicBezTo>
                <a:cubicBezTo>
                  <a:pt x="155" y="25"/>
                  <a:pt x="140" y="-1"/>
                  <a:pt x="115" y="0"/>
                </a:cubicBezTo>
                <a:cubicBezTo>
                  <a:pt x="86" y="1"/>
                  <a:pt x="55" y="5"/>
                  <a:pt x="28" y="18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6884280" y="9010440"/>
            <a:ext cx="131760" cy="135000"/>
          </a:xfrm>
          <a:custGeom>
            <a:avLst/>
            <a:gdLst/>
            <a:ahLst/>
            <a:rect l="0" t="0" r="r" b="b"/>
            <a:pathLst>
              <a:path w="366" h="375">
                <a:moveTo>
                  <a:pt x="61" y="54"/>
                </a:moveTo>
                <a:cubicBezTo>
                  <a:pt x="21" y="99"/>
                  <a:pt x="-4" y="162"/>
                  <a:pt x="0" y="223"/>
                </a:cubicBezTo>
                <a:cubicBezTo>
                  <a:pt x="3" y="284"/>
                  <a:pt x="44" y="345"/>
                  <a:pt x="110" y="367"/>
                </a:cubicBezTo>
                <a:cubicBezTo>
                  <a:pt x="204" y="398"/>
                  <a:pt x="296" y="339"/>
                  <a:pt x="338" y="271"/>
                </a:cubicBezTo>
                <a:cubicBezTo>
                  <a:pt x="360" y="235"/>
                  <a:pt x="372" y="190"/>
                  <a:pt x="362" y="147"/>
                </a:cubicBezTo>
                <a:cubicBezTo>
                  <a:pt x="353" y="107"/>
                  <a:pt x="328" y="73"/>
                  <a:pt x="295" y="46"/>
                </a:cubicBezTo>
                <a:cubicBezTo>
                  <a:pt x="189" y="-37"/>
                  <a:pt x="101" y="9"/>
                  <a:pt x="61" y="54"/>
                </a:cubicBezTo>
                <a:close/>
              </a:path>
            </a:pathLst>
          </a:custGeom>
          <a:solidFill>
            <a:srgbClr val="ebad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6876720" y="9016200"/>
            <a:ext cx="131760" cy="135000"/>
          </a:xfrm>
          <a:custGeom>
            <a:avLst/>
            <a:gdLst/>
            <a:ahLst/>
            <a:rect l="0" t="0" r="r" b="b"/>
            <a:pathLst>
              <a:path w="366" h="375">
                <a:moveTo>
                  <a:pt x="60" y="55"/>
                </a:moveTo>
                <a:cubicBezTo>
                  <a:pt x="21" y="99"/>
                  <a:pt x="-3" y="162"/>
                  <a:pt x="0" y="223"/>
                </a:cubicBezTo>
                <a:cubicBezTo>
                  <a:pt x="3" y="284"/>
                  <a:pt x="43" y="345"/>
                  <a:pt x="110" y="367"/>
                </a:cubicBezTo>
                <a:cubicBezTo>
                  <a:pt x="204" y="398"/>
                  <a:pt x="296" y="339"/>
                  <a:pt x="338" y="271"/>
                </a:cubicBezTo>
                <a:cubicBezTo>
                  <a:pt x="360" y="235"/>
                  <a:pt x="373" y="191"/>
                  <a:pt x="362" y="147"/>
                </a:cubicBezTo>
                <a:cubicBezTo>
                  <a:pt x="353" y="108"/>
                  <a:pt x="328" y="73"/>
                  <a:pt x="295" y="46"/>
                </a:cubicBezTo>
                <a:cubicBezTo>
                  <a:pt x="190" y="-37"/>
                  <a:pt x="101" y="9"/>
                  <a:pt x="60" y="55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6789960" y="8863200"/>
            <a:ext cx="135720" cy="127800"/>
          </a:xfrm>
          <a:custGeom>
            <a:avLst/>
            <a:gdLst/>
            <a:ahLst/>
            <a:rect l="0" t="0" r="r" b="b"/>
            <a:pathLst>
              <a:path w="377" h="355">
                <a:moveTo>
                  <a:pt x="274" y="15"/>
                </a:moveTo>
                <a:cubicBezTo>
                  <a:pt x="218" y="-6"/>
                  <a:pt x="150" y="-5"/>
                  <a:pt x="94" y="20"/>
                </a:cubicBezTo>
                <a:cubicBezTo>
                  <a:pt x="39" y="45"/>
                  <a:pt x="-4" y="104"/>
                  <a:pt x="0" y="174"/>
                </a:cubicBezTo>
                <a:cubicBezTo>
                  <a:pt x="6" y="272"/>
                  <a:pt x="94" y="337"/>
                  <a:pt x="174" y="352"/>
                </a:cubicBezTo>
                <a:cubicBezTo>
                  <a:pt x="215" y="360"/>
                  <a:pt x="260" y="355"/>
                  <a:pt x="297" y="329"/>
                </a:cubicBezTo>
                <a:cubicBezTo>
                  <a:pt x="330" y="306"/>
                  <a:pt x="354" y="270"/>
                  <a:pt x="366" y="229"/>
                </a:cubicBezTo>
                <a:cubicBezTo>
                  <a:pt x="405" y="101"/>
                  <a:pt x="330" y="35"/>
                  <a:pt x="274" y="15"/>
                </a:cubicBezTo>
                <a:close/>
              </a:path>
            </a:pathLst>
          </a:custGeom>
          <a:solidFill>
            <a:srgbClr val="ebad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6864480" y="8925840"/>
            <a:ext cx="720" cy="1440"/>
          </a:xfrm>
          <a:custGeom>
            <a:avLst/>
            <a:gdLst/>
            <a:ahLst/>
            <a:rect l="0" t="0" r="r" b="b"/>
            <a:pathLst>
              <a:path w="2" h="4">
                <a:moveTo>
                  <a:pt x="0" y="2"/>
                </a:moveTo>
                <a:lnTo>
                  <a:pt x="0" y="0"/>
                </a:lnTo>
                <a:cubicBezTo>
                  <a:pt x="2" y="0"/>
                  <a:pt x="2" y="2"/>
                  <a:pt x="2" y="2"/>
                </a:cubicBezTo>
                <a:cubicBezTo>
                  <a:pt x="2" y="4"/>
                  <a:pt x="2" y="4"/>
                  <a:pt x="2" y="4"/>
                </a:cubicBezTo>
                <a:cubicBezTo>
                  <a:pt x="0" y="4"/>
                  <a:pt x="0" y="4"/>
                  <a:pt x="0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6782040" y="8857800"/>
            <a:ext cx="135720" cy="128160"/>
          </a:xfrm>
          <a:custGeom>
            <a:avLst/>
            <a:gdLst/>
            <a:ahLst/>
            <a:rect l="0" t="0" r="r" b="b"/>
            <a:pathLst>
              <a:path w="377" h="356">
                <a:moveTo>
                  <a:pt x="273" y="15"/>
                </a:moveTo>
                <a:cubicBezTo>
                  <a:pt x="218" y="-6"/>
                  <a:pt x="150" y="-6"/>
                  <a:pt x="94" y="20"/>
                </a:cubicBezTo>
                <a:cubicBezTo>
                  <a:pt x="39" y="45"/>
                  <a:pt x="-4" y="105"/>
                  <a:pt x="0" y="174"/>
                </a:cubicBezTo>
                <a:cubicBezTo>
                  <a:pt x="5" y="273"/>
                  <a:pt x="94" y="337"/>
                  <a:pt x="174" y="352"/>
                </a:cubicBezTo>
                <a:cubicBezTo>
                  <a:pt x="215" y="360"/>
                  <a:pt x="260" y="356"/>
                  <a:pt x="297" y="329"/>
                </a:cubicBezTo>
                <a:cubicBezTo>
                  <a:pt x="330" y="306"/>
                  <a:pt x="354" y="270"/>
                  <a:pt x="366" y="230"/>
                </a:cubicBezTo>
                <a:cubicBezTo>
                  <a:pt x="405" y="102"/>
                  <a:pt x="330" y="36"/>
                  <a:pt x="273" y="15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6811560" y="8885160"/>
            <a:ext cx="79560" cy="68760"/>
          </a:xfrm>
          <a:custGeom>
            <a:avLst/>
            <a:gdLst/>
            <a:ahLst/>
            <a:rect l="0" t="0" r="r" b="b"/>
            <a:pathLst>
              <a:path w="221" h="191">
                <a:moveTo>
                  <a:pt x="220" y="60"/>
                </a:moveTo>
                <a:cubicBezTo>
                  <a:pt x="214" y="7"/>
                  <a:pt x="78" y="-22"/>
                  <a:pt x="27" y="20"/>
                </a:cubicBezTo>
                <a:cubicBezTo>
                  <a:pt x="11" y="33"/>
                  <a:pt x="-3" y="70"/>
                  <a:pt x="0" y="92"/>
                </a:cubicBezTo>
                <a:cubicBezTo>
                  <a:pt x="3" y="120"/>
                  <a:pt x="18" y="148"/>
                  <a:pt x="40" y="163"/>
                </a:cubicBezTo>
                <a:cubicBezTo>
                  <a:pt x="76" y="190"/>
                  <a:pt x="110" y="198"/>
                  <a:pt x="152" y="185"/>
                </a:cubicBezTo>
                <a:cubicBezTo>
                  <a:pt x="172" y="178"/>
                  <a:pt x="202" y="171"/>
                  <a:pt x="209" y="147"/>
                </a:cubicBezTo>
                <a:cubicBezTo>
                  <a:pt x="217" y="119"/>
                  <a:pt x="223" y="90"/>
                  <a:pt x="220" y="60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6900840" y="9046800"/>
            <a:ext cx="81000" cy="73800"/>
          </a:xfrm>
          <a:custGeom>
            <a:avLst/>
            <a:gdLst/>
            <a:ahLst/>
            <a:rect l="0" t="0" r="r" b="b"/>
            <a:pathLst>
              <a:path w="225" h="205">
                <a:moveTo>
                  <a:pt x="175" y="11"/>
                </a:moveTo>
                <a:cubicBezTo>
                  <a:pt x="137" y="-26"/>
                  <a:pt x="14" y="39"/>
                  <a:pt x="1" y="104"/>
                </a:cubicBezTo>
                <a:cubicBezTo>
                  <a:pt x="-3" y="125"/>
                  <a:pt x="10" y="162"/>
                  <a:pt x="26" y="176"/>
                </a:cubicBezTo>
                <a:cubicBezTo>
                  <a:pt x="47" y="196"/>
                  <a:pt x="76" y="208"/>
                  <a:pt x="103" y="205"/>
                </a:cubicBezTo>
                <a:cubicBezTo>
                  <a:pt x="148" y="202"/>
                  <a:pt x="178" y="187"/>
                  <a:pt x="202" y="150"/>
                </a:cubicBezTo>
                <a:cubicBezTo>
                  <a:pt x="214" y="132"/>
                  <a:pt x="233" y="109"/>
                  <a:pt x="222" y="85"/>
                </a:cubicBezTo>
                <a:cubicBezTo>
                  <a:pt x="211" y="58"/>
                  <a:pt x="197" y="31"/>
                  <a:pt x="175" y="11"/>
                </a:cubicBezTo>
                <a:close/>
              </a:path>
            </a:pathLst>
          </a:custGeom>
          <a:noFill/>
          <a:ln w="3600">
            <a:solidFill>
              <a:srgbClr val="c40d3c"/>
            </a:solidFill>
            <a:miter/>
          </a:ln>
        </p:spPr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5596200" y="7927560"/>
            <a:ext cx="1555560" cy="1249920"/>
          </a:xfrm>
          <a:custGeom>
            <a:avLst/>
            <a:gdLst/>
            <a:ahLst/>
            <a:rect l="0" t="0" r="r" b="b"/>
            <a:pathLst>
              <a:path w="4321" h="3472">
                <a:moveTo>
                  <a:pt x="3599" y="2513"/>
                </a:moveTo>
                <a:cubicBezTo>
                  <a:pt x="3588" y="2499"/>
                  <a:pt x="3246" y="1922"/>
                  <a:pt x="3619" y="1390"/>
                </a:cubicBezTo>
                <a:cubicBezTo>
                  <a:pt x="3892" y="1070"/>
                  <a:pt x="4121" y="750"/>
                  <a:pt x="4274" y="487"/>
                </a:cubicBezTo>
                <a:cubicBezTo>
                  <a:pt x="4356" y="349"/>
                  <a:pt x="4330" y="166"/>
                  <a:pt x="4202" y="68"/>
                </a:cubicBezTo>
                <a:cubicBezTo>
                  <a:pt x="4047" y="-52"/>
                  <a:pt x="3827" y="-6"/>
                  <a:pt x="3732" y="158"/>
                </a:cubicBezTo>
                <a:cubicBezTo>
                  <a:pt x="3406" y="719"/>
                  <a:pt x="2949" y="1282"/>
                  <a:pt x="2228" y="1551"/>
                </a:cubicBezTo>
                <a:lnTo>
                  <a:pt x="164" y="1552"/>
                </a:lnTo>
                <a:cubicBezTo>
                  <a:pt x="52" y="1552"/>
                  <a:pt x="-2" y="1760"/>
                  <a:pt x="0" y="1963"/>
                </a:cubicBezTo>
                <a:cubicBezTo>
                  <a:pt x="-2" y="2166"/>
                  <a:pt x="52" y="2374"/>
                  <a:pt x="164" y="2374"/>
                </a:cubicBezTo>
                <a:lnTo>
                  <a:pt x="2228" y="2375"/>
                </a:lnTo>
                <a:cubicBezTo>
                  <a:pt x="2945" y="2642"/>
                  <a:pt x="3155" y="2749"/>
                  <a:pt x="3480" y="3305"/>
                </a:cubicBezTo>
                <a:cubicBezTo>
                  <a:pt x="3568" y="3456"/>
                  <a:pt x="3761" y="3519"/>
                  <a:pt x="3915" y="3434"/>
                </a:cubicBezTo>
                <a:cubicBezTo>
                  <a:pt x="4070" y="3347"/>
                  <a:pt x="4165" y="3151"/>
                  <a:pt x="4076" y="2997"/>
                </a:cubicBezTo>
                <a:cubicBezTo>
                  <a:pt x="3919" y="2727"/>
                  <a:pt x="3884" y="2845"/>
                  <a:pt x="3599" y="2513"/>
                </a:cubicBezTo>
                <a:close/>
              </a:path>
            </a:pathLst>
          </a:custGeom>
          <a:noFill/>
          <a:ln w="10800">
            <a:solidFill>
              <a:srgbClr val="c40d3c"/>
            </a:solidFill>
            <a:miter/>
          </a:ln>
        </p:spPr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5759640" y="8656560"/>
            <a:ext cx="151200" cy="111960"/>
          </a:xfrm>
          <a:custGeom>
            <a:avLst/>
            <a:gdLst/>
            <a:ahLst/>
            <a:rect l="0" t="0" r="r" b="b"/>
            <a:pathLst>
              <a:path w="420" h="311">
                <a:moveTo>
                  <a:pt x="10" y="261"/>
                </a:moveTo>
                <a:cubicBezTo>
                  <a:pt x="-2" y="267"/>
                  <a:pt x="-2" y="274"/>
                  <a:pt x="5" y="281"/>
                </a:cubicBezTo>
                <a:cubicBezTo>
                  <a:pt x="6" y="282"/>
                  <a:pt x="8" y="283"/>
                  <a:pt x="10" y="284"/>
                </a:cubicBezTo>
                <a:cubicBezTo>
                  <a:pt x="12" y="286"/>
                  <a:pt x="15" y="287"/>
                  <a:pt x="18" y="290"/>
                </a:cubicBezTo>
                <a:cubicBezTo>
                  <a:pt x="31" y="295"/>
                  <a:pt x="49" y="300"/>
                  <a:pt x="70" y="304"/>
                </a:cubicBezTo>
                <a:cubicBezTo>
                  <a:pt x="125" y="313"/>
                  <a:pt x="199" y="315"/>
                  <a:pt x="246" y="300"/>
                </a:cubicBezTo>
                <a:cubicBezTo>
                  <a:pt x="254" y="297"/>
                  <a:pt x="261" y="294"/>
                  <a:pt x="268" y="291"/>
                </a:cubicBezTo>
                <a:cubicBezTo>
                  <a:pt x="312" y="265"/>
                  <a:pt x="354" y="228"/>
                  <a:pt x="377" y="181"/>
                </a:cubicBezTo>
                <a:lnTo>
                  <a:pt x="377" y="180"/>
                </a:lnTo>
                <a:cubicBezTo>
                  <a:pt x="384" y="165"/>
                  <a:pt x="394" y="135"/>
                  <a:pt x="403" y="103"/>
                </a:cubicBezTo>
                <a:cubicBezTo>
                  <a:pt x="405" y="95"/>
                  <a:pt x="407" y="87"/>
                  <a:pt x="409" y="79"/>
                </a:cubicBezTo>
                <a:cubicBezTo>
                  <a:pt x="411" y="72"/>
                  <a:pt x="412" y="66"/>
                  <a:pt x="413" y="60"/>
                </a:cubicBezTo>
                <a:cubicBezTo>
                  <a:pt x="420" y="28"/>
                  <a:pt x="423" y="3"/>
                  <a:pt x="417" y="0"/>
                </a:cubicBezTo>
                <a:cubicBezTo>
                  <a:pt x="415" y="-1"/>
                  <a:pt x="412" y="1"/>
                  <a:pt x="408" y="6"/>
                </a:cubicBezTo>
                <a:cubicBezTo>
                  <a:pt x="277" y="164"/>
                  <a:pt x="258" y="173"/>
                  <a:pt x="220" y="197"/>
                </a:cubicBezTo>
                <a:cubicBezTo>
                  <a:pt x="171" y="229"/>
                  <a:pt x="114" y="224"/>
                  <a:pt x="27" y="253"/>
                </a:cubicBezTo>
                <a:cubicBezTo>
                  <a:pt x="20" y="256"/>
                  <a:pt x="14" y="258"/>
                  <a:pt x="10" y="261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6558480" y="8319960"/>
            <a:ext cx="151200" cy="111960"/>
          </a:xfrm>
          <a:custGeom>
            <a:avLst/>
            <a:gdLst/>
            <a:ahLst/>
            <a:rect l="0" t="0" r="r" b="b"/>
            <a:pathLst>
              <a:path w="420" h="311">
                <a:moveTo>
                  <a:pt x="11" y="261"/>
                </a:moveTo>
                <a:cubicBezTo>
                  <a:pt x="-2" y="267"/>
                  <a:pt x="-2" y="274"/>
                  <a:pt x="5" y="281"/>
                </a:cubicBezTo>
                <a:cubicBezTo>
                  <a:pt x="6" y="282"/>
                  <a:pt x="8" y="283"/>
                  <a:pt x="11" y="284"/>
                </a:cubicBezTo>
                <a:cubicBezTo>
                  <a:pt x="13" y="286"/>
                  <a:pt x="16" y="287"/>
                  <a:pt x="19" y="289"/>
                </a:cubicBezTo>
                <a:cubicBezTo>
                  <a:pt x="32" y="295"/>
                  <a:pt x="50" y="300"/>
                  <a:pt x="71" y="304"/>
                </a:cubicBezTo>
                <a:cubicBezTo>
                  <a:pt x="125" y="313"/>
                  <a:pt x="198" y="315"/>
                  <a:pt x="246" y="300"/>
                </a:cubicBezTo>
                <a:cubicBezTo>
                  <a:pt x="254" y="297"/>
                  <a:pt x="261" y="293"/>
                  <a:pt x="268" y="290"/>
                </a:cubicBezTo>
                <a:cubicBezTo>
                  <a:pt x="312" y="265"/>
                  <a:pt x="354" y="228"/>
                  <a:pt x="377" y="181"/>
                </a:cubicBezTo>
                <a:cubicBezTo>
                  <a:pt x="377" y="180"/>
                  <a:pt x="377" y="180"/>
                  <a:pt x="377" y="180"/>
                </a:cubicBezTo>
                <a:cubicBezTo>
                  <a:pt x="384" y="165"/>
                  <a:pt x="394" y="135"/>
                  <a:pt x="403" y="103"/>
                </a:cubicBezTo>
                <a:cubicBezTo>
                  <a:pt x="405" y="95"/>
                  <a:pt x="407" y="87"/>
                  <a:pt x="409" y="79"/>
                </a:cubicBezTo>
                <a:cubicBezTo>
                  <a:pt x="411" y="72"/>
                  <a:pt x="412" y="66"/>
                  <a:pt x="413" y="60"/>
                </a:cubicBezTo>
                <a:cubicBezTo>
                  <a:pt x="420" y="28"/>
                  <a:pt x="423" y="3"/>
                  <a:pt x="417" y="0"/>
                </a:cubicBezTo>
                <a:cubicBezTo>
                  <a:pt x="415" y="-1"/>
                  <a:pt x="412" y="1"/>
                  <a:pt x="408" y="6"/>
                </a:cubicBezTo>
                <a:cubicBezTo>
                  <a:pt x="277" y="163"/>
                  <a:pt x="258" y="173"/>
                  <a:pt x="220" y="197"/>
                </a:cubicBezTo>
                <a:cubicBezTo>
                  <a:pt x="171" y="229"/>
                  <a:pt x="115" y="224"/>
                  <a:pt x="28" y="253"/>
                </a:cubicBezTo>
                <a:cubicBezTo>
                  <a:pt x="20" y="256"/>
                  <a:pt x="15" y="258"/>
                  <a:pt x="11" y="261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6397560" y="8739000"/>
            <a:ext cx="12600" cy="7560"/>
          </a:xfrm>
          <a:custGeom>
            <a:avLst/>
            <a:gdLst/>
            <a:ahLst/>
            <a:rect l="0" t="0" r="r" b="b"/>
            <a:pathLst>
              <a:path w="35" h="21">
                <a:moveTo>
                  <a:pt x="17" y="20"/>
                </a:moveTo>
                <a:cubicBezTo>
                  <a:pt x="31" y="23"/>
                  <a:pt x="36" y="18"/>
                  <a:pt x="35" y="7"/>
                </a:cubicBezTo>
                <a:cubicBezTo>
                  <a:pt x="30" y="6"/>
                  <a:pt x="24" y="4"/>
                  <a:pt x="18" y="0"/>
                </a:cubicBezTo>
                <a:cubicBezTo>
                  <a:pt x="18" y="10"/>
                  <a:pt x="12" y="16"/>
                  <a:pt x="0" y="14"/>
                </a:cubicBezTo>
                <a:cubicBezTo>
                  <a:pt x="7" y="18"/>
                  <a:pt x="12" y="20"/>
                  <a:pt x="17" y="2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6404040" y="873792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17" y="11"/>
                </a:moveTo>
                <a:cubicBezTo>
                  <a:pt x="17" y="10"/>
                  <a:pt x="16" y="9"/>
                  <a:pt x="16" y="8"/>
                </a:cubicBezTo>
                <a:cubicBezTo>
                  <a:pt x="12" y="6"/>
                  <a:pt x="6" y="4"/>
                  <a:pt x="0" y="0"/>
                </a:cubicBezTo>
                <a:cubicBezTo>
                  <a:pt x="0" y="1"/>
                  <a:pt x="0" y="2"/>
                  <a:pt x="0" y="4"/>
                </a:cubicBezTo>
                <a:cubicBezTo>
                  <a:pt x="6" y="8"/>
                  <a:pt x="12" y="10"/>
                  <a:pt x="17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6403680" y="873684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17" y="11"/>
                </a:moveTo>
                <a:cubicBezTo>
                  <a:pt x="17" y="10"/>
                  <a:pt x="17" y="8"/>
                  <a:pt x="16" y="7"/>
                </a:cubicBezTo>
                <a:cubicBezTo>
                  <a:pt x="11" y="6"/>
                  <a:pt x="6" y="3"/>
                  <a:pt x="0" y="0"/>
                </a:cubicBezTo>
                <a:cubicBezTo>
                  <a:pt x="0" y="1"/>
                  <a:pt x="0" y="2"/>
                  <a:pt x="1" y="3"/>
                </a:cubicBezTo>
                <a:cubicBezTo>
                  <a:pt x="7" y="6"/>
                  <a:pt x="13" y="8"/>
                  <a:pt x="17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6402960" y="8734320"/>
            <a:ext cx="6480" cy="5400"/>
          </a:xfrm>
          <a:custGeom>
            <a:avLst/>
            <a:gdLst/>
            <a:ahLst/>
            <a:rect l="0" t="0" r="r" b="b"/>
            <a:pathLst>
              <a:path w="18" h="15">
                <a:moveTo>
                  <a:pt x="18" y="15"/>
                </a:moveTo>
                <a:cubicBezTo>
                  <a:pt x="18" y="13"/>
                  <a:pt x="17" y="11"/>
                  <a:pt x="15" y="8"/>
                </a:cubicBezTo>
                <a:cubicBezTo>
                  <a:pt x="11" y="5"/>
                  <a:pt x="6" y="3"/>
                  <a:pt x="0" y="0"/>
                </a:cubicBezTo>
                <a:cubicBezTo>
                  <a:pt x="1" y="2"/>
                  <a:pt x="2" y="5"/>
                  <a:pt x="2" y="8"/>
                </a:cubicBezTo>
                <a:cubicBezTo>
                  <a:pt x="9" y="11"/>
                  <a:pt x="14" y="14"/>
                  <a:pt x="18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6402600" y="8733600"/>
            <a:ext cx="5760" cy="3600"/>
          </a:xfrm>
          <a:custGeom>
            <a:avLst/>
            <a:gdLst/>
            <a:ahLst/>
            <a:rect l="0" t="0" r="r" b="b"/>
            <a:pathLst>
              <a:path w="16" h="10">
                <a:moveTo>
                  <a:pt x="16" y="10"/>
                </a:moveTo>
                <a:lnTo>
                  <a:pt x="16" y="8"/>
                </a:lnTo>
                <a:cubicBezTo>
                  <a:pt x="12" y="6"/>
                  <a:pt x="7" y="3"/>
                  <a:pt x="0" y="0"/>
                </a:cubicBezTo>
                <a:cubicBezTo>
                  <a:pt x="1" y="1"/>
                  <a:pt x="1" y="1"/>
                  <a:pt x="1" y="2"/>
                </a:cubicBezTo>
                <a:cubicBezTo>
                  <a:pt x="7" y="5"/>
                  <a:pt x="12" y="7"/>
                  <a:pt x="16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6401520" y="8730360"/>
            <a:ext cx="6840" cy="6480"/>
          </a:xfrm>
          <a:custGeom>
            <a:avLst/>
            <a:gdLst/>
            <a:ahLst/>
            <a:rect l="0" t="0" r="r" b="b"/>
            <a:pathLst>
              <a:path w="19" h="18">
                <a:moveTo>
                  <a:pt x="19" y="18"/>
                </a:moveTo>
                <a:cubicBezTo>
                  <a:pt x="17" y="15"/>
                  <a:pt x="16" y="11"/>
                  <a:pt x="14" y="8"/>
                </a:cubicBezTo>
                <a:cubicBezTo>
                  <a:pt x="10" y="6"/>
                  <a:pt x="5" y="3"/>
                  <a:pt x="0" y="0"/>
                </a:cubicBezTo>
                <a:cubicBezTo>
                  <a:pt x="1" y="3"/>
                  <a:pt x="3" y="6"/>
                  <a:pt x="3" y="9"/>
                </a:cubicBezTo>
                <a:cubicBezTo>
                  <a:pt x="10" y="12"/>
                  <a:pt x="15" y="16"/>
                  <a:pt x="19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6393960" y="8717040"/>
            <a:ext cx="12600" cy="16560"/>
          </a:xfrm>
          <a:custGeom>
            <a:avLst/>
            <a:gdLst/>
            <a:ahLst/>
            <a:rect l="0" t="0" r="r" b="b"/>
            <a:pathLst>
              <a:path w="35" h="46">
                <a:moveTo>
                  <a:pt x="35" y="46"/>
                </a:moveTo>
                <a:cubicBezTo>
                  <a:pt x="29" y="36"/>
                  <a:pt x="20" y="23"/>
                  <a:pt x="9" y="9"/>
                </a:cubicBezTo>
                <a:cubicBezTo>
                  <a:pt x="6" y="6"/>
                  <a:pt x="3" y="3"/>
                  <a:pt x="0" y="0"/>
                </a:cubicBezTo>
                <a:cubicBezTo>
                  <a:pt x="11" y="13"/>
                  <a:pt x="17" y="27"/>
                  <a:pt x="22" y="38"/>
                </a:cubicBezTo>
                <a:cubicBezTo>
                  <a:pt x="27" y="41"/>
                  <a:pt x="31" y="44"/>
                  <a:pt x="35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6331680" y="8707320"/>
            <a:ext cx="72720" cy="37080"/>
          </a:xfrm>
          <a:custGeom>
            <a:avLst/>
            <a:gdLst/>
            <a:ahLst/>
            <a:rect l="0" t="0" r="r" b="b"/>
            <a:pathLst>
              <a:path w="202" h="103">
                <a:moveTo>
                  <a:pt x="183" y="103"/>
                </a:moveTo>
                <a:cubicBezTo>
                  <a:pt x="195" y="105"/>
                  <a:pt x="202" y="99"/>
                  <a:pt x="202" y="89"/>
                </a:cubicBezTo>
                <a:cubicBezTo>
                  <a:pt x="127" y="54"/>
                  <a:pt x="82" y="12"/>
                  <a:pt x="25" y="0"/>
                </a:cubicBezTo>
                <a:cubicBezTo>
                  <a:pt x="16" y="12"/>
                  <a:pt x="6" y="21"/>
                  <a:pt x="0" y="22"/>
                </a:cubicBezTo>
                <a:cubicBezTo>
                  <a:pt x="58" y="29"/>
                  <a:pt x="97" y="69"/>
                  <a:pt x="183" y="10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6340680" y="8705520"/>
            <a:ext cx="63720" cy="33840"/>
          </a:xfrm>
          <a:custGeom>
            <a:avLst/>
            <a:gdLst/>
            <a:ahLst/>
            <a:rect l="0" t="0" r="r" b="b"/>
            <a:pathLst>
              <a:path w="177" h="94">
                <a:moveTo>
                  <a:pt x="177" y="94"/>
                </a:moveTo>
                <a:cubicBezTo>
                  <a:pt x="177" y="93"/>
                  <a:pt x="177" y="92"/>
                  <a:pt x="177" y="91"/>
                </a:cubicBezTo>
                <a:cubicBezTo>
                  <a:pt x="104" y="55"/>
                  <a:pt x="59" y="13"/>
                  <a:pt x="3" y="0"/>
                </a:cubicBezTo>
                <a:cubicBezTo>
                  <a:pt x="2" y="1"/>
                  <a:pt x="1" y="3"/>
                  <a:pt x="0" y="5"/>
                </a:cubicBezTo>
                <a:cubicBezTo>
                  <a:pt x="57" y="17"/>
                  <a:pt x="102" y="59"/>
                  <a:pt x="177" y="9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6341760" y="8704440"/>
            <a:ext cx="62640" cy="33840"/>
          </a:xfrm>
          <a:custGeom>
            <a:avLst/>
            <a:gdLst/>
            <a:ahLst/>
            <a:rect l="0" t="0" r="r" b="b"/>
            <a:pathLst>
              <a:path w="174" h="94">
                <a:moveTo>
                  <a:pt x="174" y="94"/>
                </a:moveTo>
                <a:cubicBezTo>
                  <a:pt x="173" y="93"/>
                  <a:pt x="173" y="92"/>
                  <a:pt x="173" y="91"/>
                </a:cubicBezTo>
                <a:cubicBezTo>
                  <a:pt x="103" y="54"/>
                  <a:pt x="58" y="14"/>
                  <a:pt x="2" y="0"/>
                </a:cubicBezTo>
                <a:cubicBezTo>
                  <a:pt x="1" y="1"/>
                  <a:pt x="1" y="2"/>
                  <a:pt x="0" y="3"/>
                </a:cubicBezTo>
                <a:cubicBezTo>
                  <a:pt x="57" y="16"/>
                  <a:pt x="102" y="57"/>
                  <a:pt x="174" y="9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6342480" y="8701560"/>
            <a:ext cx="61560" cy="35640"/>
          </a:xfrm>
          <a:custGeom>
            <a:avLst/>
            <a:gdLst/>
            <a:ahLst/>
            <a:rect l="0" t="0" r="r" b="b"/>
            <a:pathLst>
              <a:path w="171" h="99">
                <a:moveTo>
                  <a:pt x="171" y="99"/>
                </a:moveTo>
                <a:cubicBezTo>
                  <a:pt x="171" y="97"/>
                  <a:pt x="170" y="94"/>
                  <a:pt x="169" y="92"/>
                </a:cubicBezTo>
                <a:cubicBezTo>
                  <a:pt x="102" y="56"/>
                  <a:pt x="58" y="15"/>
                  <a:pt x="4" y="0"/>
                </a:cubicBezTo>
                <a:cubicBezTo>
                  <a:pt x="3" y="3"/>
                  <a:pt x="1" y="6"/>
                  <a:pt x="0" y="8"/>
                </a:cubicBezTo>
                <a:cubicBezTo>
                  <a:pt x="55" y="22"/>
                  <a:pt x="100" y="63"/>
                  <a:pt x="171" y="9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6343920" y="8701200"/>
            <a:ext cx="59400" cy="33480"/>
          </a:xfrm>
          <a:custGeom>
            <a:avLst/>
            <a:gdLst/>
            <a:ahLst/>
            <a:rect l="0" t="0" r="r" b="b"/>
            <a:pathLst>
              <a:path w="165" h="93">
                <a:moveTo>
                  <a:pt x="165" y="93"/>
                </a:moveTo>
                <a:cubicBezTo>
                  <a:pt x="165" y="92"/>
                  <a:pt x="165" y="92"/>
                  <a:pt x="164" y="91"/>
                </a:cubicBezTo>
                <a:cubicBezTo>
                  <a:pt x="100" y="54"/>
                  <a:pt x="55" y="14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55" y="16"/>
                  <a:pt x="99" y="56"/>
                  <a:pt x="165" y="9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6344280" y="8697600"/>
            <a:ext cx="58680" cy="36360"/>
          </a:xfrm>
          <a:custGeom>
            <a:avLst/>
            <a:gdLst/>
            <a:ahLst/>
            <a:rect l="0" t="0" r="r" b="b"/>
            <a:pathLst>
              <a:path w="163" h="101">
                <a:moveTo>
                  <a:pt x="163" y="101"/>
                </a:moveTo>
                <a:cubicBezTo>
                  <a:pt x="163" y="98"/>
                  <a:pt x="161" y="95"/>
                  <a:pt x="160" y="92"/>
                </a:cubicBezTo>
                <a:cubicBezTo>
                  <a:pt x="101" y="55"/>
                  <a:pt x="56" y="16"/>
                  <a:pt x="6" y="0"/>
                </a:cubicBezTo>
                <a:cubicBezTo>
                  <a:pt x="4" y="3"/>
                  <a:pt x="2" y="6"/>
                  <a:pt x="0" y="10"/>
                </a:cubicBezTo>
                <a:cubicBezTo>
                  <a:pt x="53" y="24"/>
                  <a:pt x="98" y="64"/>
                  <a:pt x="163" y="10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6346440" y="8683560"/>
            <a:ext cx="55440" cy="47160"/>
          </a:xfrm>
          <a:custGeom>
            <a:avLst/>
            <a:gdLst/>
            <a:ahLst/>
            <a:rect l="0" t="0" r="r" b="b"/>
            <a:pathLst>
              <a:path w="154" h="131">
                <a:moveTo>
                  <a:pt x="154" y="131"/>
                </a:moveTo>
                <a:cubicBezTo>
                  <a:pt x="149" y="120"/>
                  <a:pt x="143" y="107"/>
                  <a:pt x="133" y="94"/>
                </a:cubicBezTo>
                <a:cubicBezTo>
                  <a:pt x="101" y="58"/>
                  <a:pt x="58" y="21"/>
                  <a:pt x="18" y="0"/>
                </a:cubicBezTo>
                <a:cubicBezTo>
                  <a:pt x="23" y="7"/>
                  <a:pt x="9" y="25"/>
                  <a:pt x="0" y="39"/>
                </a:cubicBezTo>
                <a:cubicBezTo>
                  <a:pt x="51" y="55"/>
                  <a:pt x="96" y="95"/>
                  <a:pt x="154" y="1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6327360" y="8705880"/>
            <a:ext cx="13680" cy="9720"/>
          </a:xfrm>
          <a:custGeom>
            <a:avLst/>
            <a:gdLst/>
            <a:ahLst/>
            <a:rect l="0" t="0" r="r" b="b"/>
            <a:pathLst>
              <a:path w="38" h="27">
                <a:moveTo>
                  <a:pt x="12" y="27"/>
                </a:moveTo>
                <a:cubicBezTo>
                  <a:pt x="19" y="26"/>
                  <a:pt x="29" y="17"/>
                  <a:pt x="38" y="4"/>
                </a:cubicBezTo>
                <a:cubicBezTo>
                  <a:pt x="33" y="2"/>
                  <a:pt x="28" y="1"/>
                  <a:pt x="24" y="0"/>
                </a:cubicBezTo>
                <a:cubicBezTo>
                  <a:pt x="14" y="14"/>
                  <a:pt x="5" y="24"/>
                  <a:pt x="0" y="25"/>
                </a:cubicBezTo>
                <a:cubicBezTo>
                  <a:pt x="3" y="26"/>
                  <a:pt x="7" y="26"/>
                  <a:pt x="12" y="2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6335640" y="8704080"/>
            <a:ext cx="6480" cy="3600"/>
          </a:xfrm>
          <a:custGeom>
            <a:avLst/>
            <a:gdLst/>
            <a:ahLst/>
            <a:rect l="0" t="0" r="r" b="b"/>
            <a:pathLst>
              <a:path w="18" h="10">
                <a:moveTo>
                  <a:pt x="15" y="10"/>
                </a:moveTo>
                <a:cubicBezTo>
                  <a:pt x="16" y="8"/>
                  <a:pt x="17" y="6"/>
                  <a:pt x="18" y="5"/>
                </a:cubicBezTo>
                <a:cubicBezTo>
                  <a:pt x="14" y="3"/>
                  <a:pt x="9" y="1"/>
                  <a:pt x="3" y="0"/>
                </a:cubicBezTo>
                <a:cubicBezTo>
                  <a:pt x="2" y="3"/>
                  <a:pt x="1" y="4"/>
                  <a:pt x="0" y="6"/>
                </a:cubicBezTo>
                <a:cubicBezTo>
                  <a:pt x="4" y="7"/>
                  <a:pt x="10" y="8"/>
                  <a:pt x="15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6336720" y="8703000"/>
            <a:ext cx="6480" cy="2880"/>
          </a:xfrm>
          <a:custGeom>
            <a:avLst/>
            <a:gdLst/>
            <a:ahLst/>
            <a:rect l="0" t="0" r="r" b="b"/>
            <a:pathLst>
              <a:path w="18" h="8">
                <a:moveTo>
                  <a:pt x="15" y="8"/>
                </a:moveTo>
                <a:cubicBezTo>
                  <a:pt x="16" y="7"/>
                  <a:pt x="16" y="6"/>
                  <a:pt x="18" y="5"/>
                </a:cubicBezTo>
                <a:cubicBezTo>
                  <a:pt x="12" y="4"/>
                  <a:pt x="7" y="1"/>
                  <a:pt x="3" y="0"/>
                </a:cubicBezTo>
                <a:cubicBezTo>
                  <a:pt x="2" y="1"/>
                  <a:pt x="2" y="3"/>
                  <a:pt x="0" y="4"/>
                </a:cubicBezTo>
                <a:cubicBezTo>
                  <a:pt x="6" y="5"/>
                  <a:pt x="11" y="6"/>
                  <a:pt x="15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6337440" y="8700120"/>
            <a:ext cx="6840" cy="4680"/>
          </a:xfrm>
          <a:custGeom>
            <a:avLst/>
            <a:gdLst/>
            <a:ahLst/>
            <a:rect l="0" t="0" r="r" b="b"/>
            <a:pathLst>
              <a:path w="19" h="13">
                <a:moveTo>
                  <a:pt x="15" y="13"/>
                </a:moveTo>
                <a:cubicBezTo>
                  <a:pt x="16" y="11"/>
                  <a:pt x="18" y="8"/>
                  <a:pt x="19" y="4"/>
                </a:cubicBezTo>
                <a:cubicBezTo>
                  <a:pt x="14" y="3"/>
                  <a:pt x="8" y="1"/>
                  <a:pt x="4" y="0"/>
                </a:cubicBezTo>
                <a:cubicBezTo>
                  <a:pt x="2" y="3"/>
                  <a:pt x="1" y="6"/>
                  <a:pt x="0" y="9"/>
                </a:cubicBezTo>
                <a:cubicBezTo>
                  <a:pt x="4" y="10"/>
                  <a:pt x="10" y="12"/>
                  <a:pt x="15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6338880" y="8699400"/>
            <a:ext cx="5760" cy="2520"/>
          </a:xfrm>
          <a:custGeom>
            <a:avLst/>
            <a:gdLst/>
            <a:ahLst/>
            <a:rect l="0" t="0" r="r" b="b"/>
            <a:pathLst>
              <a:path w="16" h="7">
                <a:moveTo>
                  <a:pt x="15" y="7"/>
                </a:moveTo>
                <a:cubicBezTo>
                  <a:pt x="15" y="7"/>
                  <a:pt x="15" y="6"/>
                  <a:pt x="16" y="6"/>
                </a:cubicBezTo>
                <a:cubicBezTo>
                  <a:pt x="10" y="4"/>
                  <a:pt x="5" y="2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4" y="4"/>
                  <a:pt x="9" y="6"/>
                  <a:pt x="15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6338880" y="8695800"/>
            <a:ext cx="7920" cy="5760"/>
          </a:xfrm>
          <a:custGeom>
            <a:avLst/>
            <a:gdLst/>
            <a:ahLst/>
            <a:rect l="0" t="0" r="r" b="b"/>
            <a:pathLst>
              <a:path w="22" h="16">
                <a:moveTo>
                  <a:pt x="16" y="16"/>
                </a:moveTo>
                <a:cubicBezTo>
                  <a:pt x="18" y="12"/>
                  <a:pt x="20" y="9"/>
                  <a:pt x="22" y="6"/>
                </a:cubicBezTo>
                <a:cubicBezTo>
                  <a:pt x="17" y="4"/>
                  <a:pt x="12" y="1"/>
                  <a:pt x="7" y="0"/>
                </a:cubicBezTo>
                <a:cubicBezTo>
                  <a:pt x="5" y="4"/>
                  <a:pt x="3" y="8"/>
                  <a:pt x="0" y="11"/>
                </a:cubicBezTo>
                <a:cubicBezTo>
                  <a:pt x="6" y="13"/>
                  <a:pt x="11" y="14"/>
                  <a:pt x="16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6341040" y="8681400"/>
            <a:ext cx="12600" cy="16560"/>
          </a:xfrm>
          <a:custGeom>
            <a:avLst/>
            <a:gdLst/>
            <a:ahLst/>
            <a:rect l="0" t="0" r="r" b="b"/>
            <a:pathLst>
              <a:path w="35" h="46">
                <a:moveTo>
                  <a:pt x="15" y="46"/>
                </a:moveTo>
                <a:cubicBezTo>
                  <a:pt x="24" y="32"/>
                  <a:pt x="39" y="13"/>
                  <a:pt x="34" y="6"/>
                </a:cubicBezTo>
                <a:cubicBezTo>
                  <a:pt x="29" y="4"/>
                  <a:pt x="24" y="2"/>
                  <a:pt x="19" y="0"/>
                </a:cubicBezTo>
                <a:cubicBezTo>
                  <a:pt x="26" y="7"/>
                  <a:pt x="10" y="26"/>
                  <a:pt x="0" y="41"/>
                </a:cubicBezTo>
                <a:cubicBezTo>
                  <a:pt x="5" y="42"/>
                  <a:pt x="10" y="44"/>
                  <a:pt x="15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6321600" y="8704440"/>
            <a:ext cx="14400" cy="10440"/>
          </a:xfrm>
          <a:custGeom>
            <a:avLst/>
            <a:gdLst/>
            <a:ahLst/>
            <a:rect l="0" t="0" r="r" b="b"/>
            <a:pathLst>
              <a:path w="40" h="29">
                <a:moveTo>
                  <a:pt x="17" y="29"/>
                </a:moveTo>
                <a:cubicBezTo>
                  <a:pt x="22" y="28"/>
                  <a:pt x="31" y="17"/>
                  <a:pt x="40" y="4"/>
                </a:cubicBezTo>
                <a:cubicBezTo>
                  <a:pt x="33" y="3"/>
                  <a:pt x="26" y="1"/>
                  <a:pt x="20" y="0"/>
                </a:cubicBezTo>
                <a:cubicBezTo>
                  <a:pt x="10" y="14"/>
                  <a:pt x="2" y="25"/>
                  <a:pt x="0" y="28"/>
                </a:cubicBezTo>
                <a:cubicBezTo>
                  <a:pt x="5" y="28"/>
                  <a:pt x="10" y="29"/>
                  <a:pt x="17" y="2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6328440" y="8702640"/>
            <a:ext cx="8640" cy="3600"/>
          </a:xfrm>
          <a:custGeom>
            <a:avLst/>
            <a:gdLst/>
            <a:ahLst/>
            <a:rect l="0" t="0" r="r" b="b"/>
            <a:pathLst>
              <a:path w="24" h="10">
                <a:moveTo>
                  <a:pt x="21" y="10"/>
                </a:moveTo>
                <a:cubicBezTo>
                  <a:pt x="22" y="8"/>
                  <a:pt x="23" y="7"/>
                  <a:pt x="24" y="4"/>
                </a:cubicBezTo>
                <a:cubicBezTo>
                  <a:pt x="18" y="2"/>
                  <a:pt x="11" y="1"/>
                  <a:pt x="3" y="0"/>
                </a:cubicBezTo>
                <a:cubicBezTo>
                  <a:pt x="2" y="2"/>
                  <a:pt x="1" y="3"/>
                  <a:pt x="0" y="6"/>
                </a:cubicBezTo>
                <a:cubicBezTo>
                  <a:pt x="7" y="7"/>
                  <a:pt x="14" y="9"/>
                  <a:pt x="21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6329520" y="8701560"/>
            <a:ext cx="8280" cy="2880"/>
          </a:xfrm>
          <a:custGeom>
            <a:avLst/>
            <a:gdLst/>
            <a:ahLst/>
            <a:rect l="0" t="0" r="r" b="b"/>
            <a:pathLst>
              <a:path w="23" h="8">
                <a:moveTo>
                  <a:pt x="21" y="8"/>
                </a:moveTo>
                <a:cubicBezTo>
                  <a:pt x="22" y="7"/>
                  <a:pt x="22" y="6"/>
                  <a:pt x="23" y="5"/>
                </a:cubicBezTo>
                <a:cubicBezTo>
                  <a:pt x="16" y="2"/>
                  <a:pt x="9" y="1"/>
                  <a:pt x="1" y="0"/>
                </a:cubicBezTo>
                <a:cubicBezTo>
                  <a:pt x="1" y="1"/>
                  <a:pt x="1" y="2"/>
                  <a:pt x="0" y="3"/>
                </a:cubicBezTo>
                <a:cubicBezTo>
                  <a:pt x="8" y="5"/>
                  <a:pt x="15" y="6"/>
                  <a:pt x="21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6329880" y="8698320"/>
            <a:ext cx="9360" cy="5040"/>
          </a:xfrm>
          <a:custGeom>
            <a:avLst/>
            <a:gdLst/>
            <a:ahLst/>
            <a:rect l="0" t="0" r="r" b="b"/>
            <a:pathLst>
              <a:path w="26" h="14">
                <a:moveTo>
                  <a:pt x="22" y="14"/>
                </a:moveTo>
                <a:cubicBezTo>
                  <a:pt x="23" y="11"/>
                  <a:pt x="24" y="8"/>
                  <a:pt x="26" y="5"/>
                </a:cubicBezTo>
                <a:cubicBezTo>
                  <a:pt x="18" y="3"/>
                  <a:pt x="11" y="1"/>
                  <a:pt x="4" y="0"/>
                </a:cubicBezTo>
                <a:cubicBezTo>
                  <a:pt x="3" y="3"/>
                  <a:pt x="2" y="6"/>
                  <a:pt x="0" y="9"/>
                </a:cubicBezTo>
                <a:cubicBezTo>
                  <a:pt x="7" y="10"/>
                  <a:pt x="14" y="11"/>
                  <a:pt x="22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6331320" y="8697960"/>
            <a:ext cx="7920" cy="2520"/>
          </a:xfrm>
          <a:custGeom>
            <a:avLst/>
            <a:gdLst/>
            <a:ahLst/>
            <a:rect l="0" t="0" r="r" b="b"/>
            <a:pathLst>
              <a:path w="22" h="7">
                <a:moveTo>
                  <a:pt x="22" y="7"/>
                </a:moveTo>
                <a:cubicBezTo>
                  <a:pt x="22" y="6"/>
                  <a:pt x="22" y="6"/>
                  <a:pt x="22" y="5"/>
                </a:cubicBezTo>
                <a:cubicBezTo>
                  <a:pt x="15" y="2"/>
                  <a:pt x="8" y="1"/>
                  <a:pt x="2" y="0"/>
                </a:cubicBezTo>
                <a:cubicBezTo>
                  <a:pt x="0" y="0"/>
                  <a:pt x="0" y="1"/>
                  <a:pt x="0" y="1"/>
                </a:cubicBezTo>
                <a:cubicBezTo>
                  <a:pt x="8" y="2"/>
                  <a:pt x="15" y="5"/>
                  <a:pt x="22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6331680" y="8693640"/>
            <a:ext cx="9720" cy="6120"/>
          </a:xfrm>
          <a:custGeom>
            <a:avLst/>
            <a:gdLst/>
            <a:ahLst/>
            <a:rect l="0" t="0" r="r" b="b"/>
            <a:pathLst>
              <a:path w="27" h="17">
                <a:moveTo>
                  <a:pt x="21" y="17"/>
                </a:moveTo>
                <a:cubicBezTo>
                  <a:pt x="23" y="14"/>
                  <a:pt x="25" y="10"/>
                  <a:pt x="27" y="7"/>
                </a:cubicBezTo>
                <a:cubicBezTo>
                  <a:pt x="20" y="4"/>
                  <a:pt x="13" y="1"/>
                  <a:pt x="6" y="0"/>
                </a:cubicBezTo>
                <a:cubicBezTo>
                  <a:pt x="4" y="5"/>
                  <a:pt x="2" y="9"/>
                  <a:pt x="0" y="13"/>
                </a:cubicBezTo>
                <a:cubicBezTo>
                  <a:pt x="7" y="14"/>
                  <a:pt x="14" y="15"/>
                  <a:pt x="21" y="1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6333480" y="8678880"/>
            <a:ext cx="15120" cy="17280"/>
          </a:xfrm>
          <a:custGeom>
            <a:avLst/>
            <a:gdLst/>
            <a:ahLst/>
            <a:rect l="0" t="0" r="r" b="b"/>
            <a:pathLst>
              <a:path w="42" h="48">
                <a:moveTo>
                  <a:pt x="22" y="48"/>
                </a:moveTo>
                <a:cubicBezTo>
                  <a:pt x="32" y="33"/>
                  <a:pt x="47" y="14"/>
                  <a:pt x="41" y="7"/>
                </a:cubicBezTo>
                <a:cubicBezTo>
                  <a:pt x="33" y="4"/>
                  <a:pt x="26" y="1"/>
                  <a:pt x="19" y="0"/>
                </a:cubicBezTo>
                <a:cubicBezTo>
                  <a:pt x="26" y="6"/>
                  <a:pt x="9" y="27"/>
                  <a:pt x="0" y="42"/>
                </a:cubicBezTo>
                <a:cubicBezTo>
                  <a:pt x="7" y="43"/>
                  <a:pt x="14" y="45"/>
                  <a:pt x="22" y="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6235560" y="8703360"/>
            <a:ext cx="92880" cy="21600"/>
          </a:xfrm>
          <a:custGeom>
            <a:avLst/>
            <a:gdLst/>
            <a:ahLst/>
            <a:rect l="0" t="0" r="r" b="b"/>
            <a:pathLst>
              <a:path w="258" h="60">
                <a:moveTo>
                  <a:pt x="239" y="30"/>
                </a:moveTo>
                <a:cubicBezTo>
                  <a:pt x="241" y="28"/>
                  <a:pt x="249" y="17"/>
                  <a:pt x="258" y="3"/>
                </a:cubicBezTo>
                <a:cubicBezTo>
                  <a:pt x="215" y="-3"/>
                  <a:pt x="162" y="-2"/>
                  <a:pt x="33" y="22"/>
                </a:cubicBezTo>
                <a:cubicBezTo>
                  <a:pt x="12" y="39"/>
                  <a:pt x="-2" y="55"/>
                  <a:pt x="0" y="60"/>
                </a:cubicBezTo>
                <a:cubicBezTo>
                  <a:pt x="158" y="30"/>
                  <a:pt x="205" y="27"/>
                  <a:pt x="239" y="3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6247440" y="8701200"/>
            <a:ext cx="82440" cy="10440"/>
          </a:xfrm>
          <a:custGeom>
            <a:avLst/>
            <a:gdLst/>
            <a:ahLst/>
            <a:rect l="0" t="0" r="r" b="b"/>
            <a:pathLst>
              <a:path w="229" h="29">
                <a:moveTo>
                  <a:pt x="226" y="10"/>
                </a:moveTo>
                <a:cubicBezTo>
                  <a:pt x="227" y="7"/>
                  <a:pt x="228" y="6"/>
                  <a:pt x="229" y="4"/>
                </a:cubicBezTo>
                <a:cubicBezTo>
                  <a:pt x="186" y="-3"/>
                  <a:pt x="134" y="-3"/>
                  <a:pt x="8" y="22"/>
                </a:cubicBezTo>
                <a:cubicBezTo>
                  <a:pt x="6" y="24"/>
                  <a:pt x="3" y="26"/>
                  <a:pt x="0" y="29"/>
                </a:cubicBezTo>
                <a:cubicBezTo>
                  <a:pt x="130" y="4"/>
                  <a:pt x="183" y="3"/>
                  <a:pt x="226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6250320" y="8700120"/>
            <a:ext cx="79920" cy="9000"/>
          </a:xfrm>
          <a:custGeom>
            <a:avLst/>
            <a:gdLst/>
            <a:ahLst/>
            <a:rect l="0" t="0" r="r" b="b"/>
            <a:pathLst>
              <a:path w="222" h="25">
                <a:moveTo>
                  <a:pt x="221" y="7"/>
                </a:moveTo>
                <a:cubicBezTo>
                  <a:pt x="222" y="6"/>
                  <a:pt x="222" y="5"/>
                  <a:pt x="222" y="4"/>
                </a:cubicBezTo>
                <a:cubicBezTo>
                  <a:pt x="179" y="-3"/>
                  <a:pt x="125" y="-2"/>
                  <a:pt x="4" y="22"/>
                </a:cubicBezTo>
                <a:cubicBezTo>
                  <a:pt x="3" y="23"/>
                  <a:pt x="2" y="24"/>
                  <a:pt x="0" y="25"/>
                </a:cubicBezTo>
                <a:cubicBezTo>
                  <a:pt x="125" y="0"/>
                  <a:pt x="178" y="0"/>
                  <a:pt x="221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6251760" y="8696880"/>
            <a:ext cx="79920" cy="11160"/>
          </a:xfrm>
          <a:custGeom>
            <a:avLst/>
            <a:gdLst/>
            <a:ahLst/>
            <a:rect l="0" t="0" r="r" b="b"/>
            <a:pathLst>
              <a:path w="222" h="31">
                <a:moveTo>
                  <a:pt x="218" y="13"/>
                </a:moveTo>
                <a:cubicBezTo>
                  <a:pt x="220" y="10"/>
                  <a:pt x="221" y="7"/>
                  <a:pt x="222" y="4"/>
                </a:cubicBezTo>
                <a:cubicBezTo>
                  <a:pt x="177" y="-3"/>
                  <a:pt x="124" y="-2"/>
                  <a:pt x="12" y="21"/>
                </a:cubicBezTo>
                <a:cubicBezTo>
                  <a:pt x="8" y="24"/>
                  <a:pt x="4" y="28"/>
                  <a:pt x="0" y="31"/>
                </a:cubicBezTo>
                <a:cubicBezTo>
                  <a:pt x="121" y="7"/>
                  <a:pt x="174" y="6"/>
                  <a:pt x="218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6256080" y="8696520"/>
            <a:ext cx="75960" cy="7920"/>
          </a:xfrm>
          <a:custGeom>
            <a:avLst/>
            <a:gdLst/>
            <a:ahLst/>
            <a:rect l="0" t="0" r="r" b="b"/>
            <a:pathLst>
              <a:path w="211" h="22">
                <a:moveTo>
                  <a:pt x="210" y="6"/>
                </a:moveTo>
                <a:cubicBezTo>
                  <a:pt x="210" y="6"/>
                  <a:pt x="210" y="5"/>
                  <a:pt x="211" y="5"/>
                </a:cubicBezTo>
                <a:cubicBezTo>
                  <a:pt x="167" y="-3"/>
                  <a:pt x="114" y="-3"/>
                  <a:pt x="2" y="20"/>
                </a:cubicBezTo>
                <a:cubicBezTo>
                  <a:pt x="1" y="21"/>
                  <a:pt x="1" y="22"/>
                  <a:pt x="0" y="22"/>
                </a:cubicBezTo>
                <a:cubicBezTo>
                  <a:pt x="113" y="-1"/>
                  <a:pt x="166" y="-2"/>
                  <a:pt x="210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6256800" y="8692200"/>
            <a:ext cx="77040" cy="11520"/>
          </a:xfrm>
          <a:custGeom>
            <a:avLst/>
            <a:gdLst/>
            <a:ahLst/>
            <a:rect l="0" t="0" r="r" b="b"/>
            <a:pathLst>
              <a:path w="214" h="32">
                <a:moveTo>
                  <a:pt x="209" y="16"/>
                </a:moveTo>
                <a:cubicBezTo>
                  <a:pt x="210" y="12"/>
                  <a:pt x="212" y="8"/>
                  <a:pt x="214" y="4"/>
                </a:cubicBezTo>
                <a:cubicBezTo>
                  <a:pt x="169" y="-3"/>
                  <a:pt x="116" y="-3"/>
                  <a:pt x="18" y="18"/>
                </a:cubicBezTo>
                <a:cubicBezTo>
                  <a:pt x="12" y="23"/>
                  <a:pt x="6" y="28"/>
                  <a:pt x="0" y="32"/>
                </a:cubicBezTo>
                <a:cubicBezTo>
                  <a:pt x="112" y="9"/>
                  <a:pt x="165" y="9"/>
                  <a:pt x="209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6263280" y="8676720"/>
            <a:ext cx="77760" cy="22320"/>
          </a:xfrm>
          <a:custGeom>
            <a:avLst/>
            <a:gdLst/>
            <a:ahLst/>
            <a:rect l="0" t="0" r="r" b="b"/>
            <a:pathLst>
              <a:path w="216" h="62">
                <a:moveTo>
                  <a:pt x="196" y="47"/>
                </a:moveTo>
                <a:cubicBezTo>
                  <a:pt x="205" y="32"/>
                  <a:pt x="221" y="12"/>
                  <a:pt x="214" y="6"/>
                </a:cubicBezTo>
                <a:cubicBezTo>
                  <a:pt x="166" y="-3"/>
                  <a:pt x="114" y="-2"/>
                  <a:pt x="68" y="16"/>
                </a:cubicBezTo>
                <a:cubicBezTo>
                  <a:pt x="68" y="17"/>
                  <a:pt x="26" y="42"/>
                  <a:pt x="0" y="62"/>
                </a:cubicBezTo>
                <a:cubicBezTo>
                  <a:pt x="98" y="40"/>
                  <a:pt x="151" y="40"/>
                  <a:pt x="196" y="4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6231960" y="8710920"/>
            <a:ext cx="15840" cy="14400"/>
          </a:xfrm>
          <a:custGeom>
            <a:avLst/>
            <a:gdLst/>
            <a:ahLst/>
            <a:rect l="0" t="0" r="r" b="b"/>
            <a:pathLst>
              <a:path w="44" h="40">
                <a:moveTo>
                  <a:pt x="11" y="39"/>
                </a:moveTo>
                <a:cubicBezTo>
                  <a:pt x="9" y="34"/>
                  <a:pt x="23" y="18"/>
                  <a:pt x="44" y="1"/>
                </a:cubicBezTo>
                <a:cubicBezTo>
                  <a:pt x="38" y="2"/>
                  <a:pt x="34" y="1"/>
                  <a:pt x="33" y="0"/>
                </a:cubicBezTo>
                <a:cubicBezTo>
                  <a:pt x="12" y="17"/>
                  <a:pt x="-2" y="33"/>
                  <a:pt x="0" y="38"/>
                </a:cubicBezTo>
                <a:cubicBezTo>
                  <a:pt x="1" y="40"/>
                  <a:pt x="4" y="40"/>
                  <a:pt x="11" y="3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6243840" y="8708400"/>
            <a:ext cx="6840" cy="3240"/>
          </a:xfrm>
          <a:custGeom>
            <a:avLst/>
            <a:gdLst/>
            <a:ahLst/>
            <a:rect l="0" t="0" r="r" b="b"/>
            <a:pathLst>
              <a:path w="19" h="9">
                <a:moveTo>
                  <a:pt x="10" y="9"/>
                </a:moveTo>
                <a:cubicBezTo>
                  <a:pt x="13" y="5"/>
                  <a:pt x="16" y="3"/>
                  <a:pt x="19" y="1"/>
                </a:cubicBezTo>
                <a:cubicBezTo>
                  <a:pt x="13" y="2"/>
                  <a:pt x="10" y="1"/>
                  <a:pt x="8" y="0"/>
                </a:cubicBezTo>
                <a:cubicBezTo>
                  <a:pt x="5" y="3"/>
                  <a:pt x="2" y="5"/>
                  <a:pt x="0" y="8"/>
                </a:cubicBezTo>
                <a:cubicBezTo>
                  <a:pt x="1" y="9"/>
                  <a:pt x="5" y="10"/>
                  <a:pt x="10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6246720" y="8707680"/>
            <a:ext cx="5400" cy="1440"/>
          </a:xfrm>
          <a:custGeom>
            <a:avLst/>
            <a:gdLst/>
            <a:ahLst/>
            <a:rect l="0" t="0" r="r" b="b"/>
            <a:pathLst>
              <a:path w="15" h="4">
                <a:moveTo>
                  <a:pt x="11" y="4"/>
                </a:moveTo>
                <a:cubicBezTo>
                  <a:pt x="13" y="2"/>
                  <a:pt x="14" y="1"/>
                  <a:pt x="15" y="0"/>
                </a:cubicBezTo>
                <a:cubicBezTo>
                  <a:pt x="9" y="1"/>
                  <a:pt x="5" y="1"/>
                  <a:pt x="4" y="0"/>
                </a:cubicBezTo>
                <a:cubicBezTo>
                  <a:pt x="2" y="1"/>
                  <a:pt x="1" y="2"/>
                  <a:pt x="0" y="2"/>
                </a:cubicBezTo>
                <a:cubicBezTo>
                  <a:pt x="2" y="4"/>
                  <a:pt x="5" y="5"/>
                  <a:pt x="11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6248160" y="8704080"/>
            <a:ext cx="8280" cy="4320"/>
          </a:xfrm>
          <a:custGeom>
            <a:avLst/>
            <a:gdLst/>
            <a:ahLst/>
            <a:rect l="0" t="0" r="r" b="b"/>
            <a:pathLst>
              <a:path w="23" h="12">
                <a:moveTo>
                  <a:pt x="10" y="11"/>
                </a:moveTo>
                <a:cubicBezTo>
                  <a:pt x="15" y="8"/>
                  <a:pt x="19" y="3"/>
                  <a:pt x="23" y="0"/>
                </a:cubicBezTo>
                <a:cubicBezTo>
                  <a:pt x="18" y="1"/>
                  <a:pt x="15" y="1"/>
                  <a:pt x="12" y="0"/>
                </a:cubicBezTo>
                <a:cubicBezTo>
                  <a:pt x="8" y="4"/>
                  <a:pt x="4" y="8"/>
                  <a:pt x="0" y="11"/>
                </a:cubicBezTo>
                <a:cubicBezTo>
                  <a:pt x="1" y="12"/>
                  <a:pt x="5" y="12"/>
                  <a:pt x="10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6252480" y="8703360"/>
            <a:ext cx="4680" cy="1800"/>
          </a:xfrm>
          <a:custGeom>
            <a:avLst/>
            <a:gdLst/>
            <a:ahLst/>
            <a:rect l="0" t="0" r="r" b="b"/>
            <a:pathLst>
              <a:path w="13" h="5">
                <a:moveTo>
                  <a:pt x="11" y="3"/>
                </a:moveTo>
                <a:cubicBezTo>
                  <a:pt x="12" y="3"/>
                  <a:pt x="12" y="2"/>
                  <a:pt x="13" y="0"/>
                </a:cubicBezTo>
                <a:cubicBezTo>
                  <a:pt x="8" y="2"/>
                  <a:pt x="5" y="2"/>
                  <a:pt x="3" y="2"/>
                </a:cubicBezTo>
                <a:cubicBezTo>
                  <a:pt x="1" y="2"/>
                  <a:pt x="1" y="3"/>
                  <a:pt x="0" y="3"/>
                </a:cubicBezTo>
                <a:cubicBezTo>
                  <a:pt x="3" y="5"/>
                  <a:pt x="6" y="5"/>
                  <a:pt x="11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6253200" y="8698680"/>
            <a:ext cx="10440" cy="5400"/>
          </a:xfrm>
          <a:custGeom>
            <a:avLst/>
            <a:gdLst/>
            <a:ahLst/>
            <a:rect l="0" t="0" r="r" b="b"/>
            <a:pathLst>
              <a:path w="29" h="15">
                <a:moveTo>
                  <a:pt x="11" y="14"/>
                </a:moveTo>
                <a:cubicBezTo>
                  <a:pt x="17" y="10"/>
                  <a:pt x="23" y="4"/>
                  <a:pt x="29" y="0"/>
                </a:cubicBezTo>
                <a:cubicBezTo>
                  <a:pt x="24" y="1"/>
                  <a:pt x="21" y="1"/>
                  <a:pt x="19" y="1"/>
                </a:cubicBezTo>
                <a:cubicBezTo>
                  <a:pt x="13" y="5"/>
                  <a:pt x="7" y="10"/>
                  <a:pt x="0" y="15"/>
                </a:cubicBezTo>
                <a:cubicBezTo>
                  <a:pt x="2" y="15"/>
                  <a:pt x="6" y="15"/>
                  <a:pt x="11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6259680" y="8682480"/>
            <a:ext cx="28080" cy="16920"/>
          </a:xfrm>
          <a:custGeom>
            <a:avLst/>
            <a:gdLst/>
            <a:ahLst/>
            <a:rect l="0" t="0" r="r" b="b"/>
            <a:pathLst>
              <a:path w="78" h="47">
                <a:moveTo>
                  <a:pt x="10" y="46"/>
                </a:moveTo>
                <a:cubicBezTo>
                  <a:pt x="36" y="27"/>
                  <a:pt x="78" y="1"/>
                  <a:pt x="78" y="0"/>
                </a:cubicBezTo>
                <a:cubicBezTo>
                  <a:pt x="76" y="1"/>
                  <a:pt x="73" y="2"/>
                  <a:pt x="71" y="3"/>
                </a:cubicBezTo>
                <a:cubicBezTo>
                  <a:pt x="70" y="3"/>
                  <a:pt x="27" y="28"/>
                  <a:pt x="0" y="47"/>
                </a:cubicBezTo>
                <a:cubicBezTo>
                  <a:pt x="2" y="47"/>
                  <a:pt x="5" y="47"/>
                  <a:pt x="10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6238800" y="8670960"/>
            <a:ext cx="176400" cy="77760"/>
          </a:xfrm>
          <a:custGeom>
            <a:avLst/>
            <a:gdLst/>
            <a:ahLst/>
            <a:rect l="0" t="0" r="r" b="b"/>
            <a:pathLst>
              <a:path w="490" h="216">
                <a:moveTo>
                  <a:pt x="473" y="215"/>
                </a:moveTo>
                <a:cubicBezTo>
                  <a:pt x="485" y="218"/>
                  <a:pt x="491" y="214"/>
                  <a:pt x="490" y="204"/>
                </a:cubicBezTo>
                <a:cubicBezTo>
                  <a:pt x="490" y="203"/>
                  <a:pt x="490" y="200"/>
                  <a:pt x="489" y="198"/>
                </a:cubicBezTo>
                <a:cubicBezTo>
                  <a:pt x="489" y="195"/>
                  <a:pt x="488" y="192"/>
                  <a:pt x="487" y="189"/>
                </a:cubicBezTo>
                <a:cubicBezTo>
                  <a:pt x="482" y="176"/>
                  <a:pt x="472" y="160"/>
                  <a:pt x="460" y="142"/>
                </a:cubicBezTo>
                <a:cubicBezTo>
                  <a:pt x="428" y="96"/>
                  <a:pt x="377" y="44"/>
                  <a:pt x="334" y="21"/>
                </a:cubicBezTo>
                <a:cubicBezTo>
                  <a:pt x="326" y="17"/>
                  <a:pt x="319" y="14"/>
                  <a:pt x="311" y="12"/>
                </a:cubicBezTo>
                <a:cubicBezTo>
                  <a:pt x="262" y="-2"/>
                  <a:pt x="207" y="-6"/>
                  <a:pt x="158" y="11"/>
                </a:cubicBezTo>
                <a:cubicBezTo>
                  <a:pt x="157" y="12"/>
                  <a:pt x="157" y="12"/>
                  <a:pt x="156" y="12"/>
                </a:cubicBezTo>
                <a:cubicBezTo>
                  <a:pt x="141" y="17"/>
                  <a:pt x="112" y="32"/>
                  <a:pt x="84" y="48"/>
                </a:cubicBezTo>
                <a:cubicBezTo>
                  <a:pt x="77" y="52"/>
                  <a:pt x="70" y="56"/>
                  <a:pt x="63" y="61"/>
                </a:cubicBezTo>
                <a:cubicBezTo>
                  <a:pt x="57" y="64"/>
                  <a:pt x="51" y="68"/>
                  <a:pt x="46" y="71"/>
                </a:cubicBezTo>
                <a:cubicBezTo>
                  <a:pt x="18" y="89"/>
                  <a:pt x="-2" y="106"/>
                  <a:pt x="0" y="112"/>
                </a:cubicBezTo>
                <a:cubicBezTo>
                  <a:pt x="0" y="114"/>
                  <a:pt x="4" y="115"/>
                  <a:pt x="10" y="114"/>
                </a:cubicBezTo>
                <a:cubicBezTo>
                  <a:pt x="216" y="94"/>
                  <a:pt x="236" y="101"/>
                  <a:pt x="280" y="112"/>
                </a:cubicBezTo>
                <a:cubicBezTo>
                  <a:pt x="337" y="124"/>
                  <a:pt x="373" y="167"/>
                  <a:pt x="456" y="208"/>
                </a:cubicBezTo>
                <a:cubicBezTo>
                  <a:pt x="462" y="211"/>
                  <a:pt x="468" y="214"/>
                  <a:pt x="473" y="215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6654960" y="8604000"/>
            <a:ext cx="12600" cy="7560"/>
          </a:xfrm>
          <a:custGeom>
            <a:avLst/>
            <a:gdLst/>
            <a:ahLst/>
            <a:rect l="0" t="0" r="r" b="b"/>
            <a:pathLst>
              <a:path w="35" h="21">
                <a:moveTo>
                  <a:pt x="17" y="20"/>
                </a:moveTo>
                <a:cubicBezTo>
                  <a:pt x="31" y="23"/>
                  <a:pt x="36" y="18"/>
                  <a:pt x="35" y="7"/>
                </a:cubicBezTo>
                <a:cubicBezTo>
                  <a:pt x="30" y="6"/>
                  <a:pt x="24" y="3"/>
                  <a:pt x="18" y="0"/>
                </a:cubicBezTo>
                <a:cubicBezTo>
                  <a:pt x="18" y="10"/>
                  <a:pt x="12" y="17"/>
                  <a:pt x="0" y="15"/>
                </a:cubicBezTo>
                <a:cubicBezTo>
                  <a:pt x="7" y="18"/>
                  <a:pt x="12" y="19"/>
                  <a:pt x="17" y="2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6661440" y="860292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17" y="11"/>
                </a:moveTo>
                <a:cubicBezTo>
                  <a:pt x="17" y="10"/>
                  <a:pt x="15" y="9"/>
                  <a:pt x="15" y="7"/>
                </a:cubicBezTo>
                <a:cubicBezTo>
                  <a:pt x="11" y="5"/>
                  <a:pt x="6" y="3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6" y="6"/>
                  <a:pt x="11" y="10"/>
                  <a:pt x="17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6661080" y="860184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17" y="11"/>
                </a:moveTo>
                <a:cubicBezTo>
                  <a:pt x="17" y="10"/>
                  <a:pt x="17" y="9"/>
                  <a:pt x="16" y="8"/>
                </a:cubicBezTo>
                <a:cubicBezTo>
                  <a:pt x="12" y="5"/>
                  <a:pt x="7" y="3"/>
                  <a:pt x="0" y="0"/>
                </a:cubicBezTo>
                <a:cubicBezTo>
                  <a:pt x="0" y="1"/>
                  <a:pt x="0" y="2"/>
                  <a:pt x="2" y="3"/>
                </a:cubicBezTo>
                <a:cubicBezTo>
                  <a:pt x="8" y="7"/>
                  <a:pt x="13" y="9"/>
                  <a:pt x="17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6660360" y="8599320"/>
            <a:ext cx="6480" cy="5400"/>
          </a:xfrm>
          <a:custGeom>
            <a:avLst/>
            <a:gdLst/>
            <a:ahLst/>
            <a:rect l="0" t="0" r="r" b="b"/>
            <a:pathLst>
              <a:path w="18" h="15">
                <a:moveTo>
                  <a:pt x="18" y="15"/>
                </a:moveTo>
                <a:cubicBezTo>
                  <a:pt x="18" y="13"/>
                  <a:pt x="17" y="11"/>
                  <a:pt x="15" y="8"/>
                </a:cubicBezTo>
                <a:cubicBezTo>
                  <a:pt x="11" y="6"/>
                  <a:pt x="6" y="3"/>
                  <a:pt x="0" y="0"/>
                </a:cubicBezTo>
                <a:cubicBezTo>
                  <a:pt x="1" y="2"/>
                  <a:pt x="2" y="6"/>
                  <a:pt x="2" y="8"/>
                </a:cubicBezTo>
                <a:cubicBezTo>
                  <a:pt x="9" y="11"/>
                  <a:pt x="14" y="13"/>
                  <a:pt x="18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6660000" y="8598600"/>
            <a:ext cx="5760" cy="3600"/>
          </a:xfrm>
          <a:custGeom>
            <a:avLst/>
            <a:gdLst/>
            <a:ahLst/>
            <a:rect l="0" t="0" r="r" b="b"/>
            <a:pathLst>
              <a:path w="16" h="10">
                <a:moveTo>
                  <a:pt x="16" y="10"/>
                </a:moveTo>
                <a:lnTo>
                  <a:pt x="16" y="9"/>
                </a:lnTo>
                <a:cubicBezTo>
                  <a:pt x="12" y="7"/>
                  <a:pt x="7" y="3"/>
                  <a:pt x="0" y="0"/>
                </a:cubicBezTo>
                <a:cubicBezTo>
                  <a:pt x="1" y="1"/>
                  <a:pt x="1" y="1"/>
                  <a:pt x="1" y="2"/>
                </a:cubicBezTo>
                <a:cubicBezTo>
                  <a:pt x="7" y="5"/>
                  <a:pt x="12" y="8"/>
                  <a:pt x="16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6658920" y="8595360"/>
            <a:ext cx="6840" cy="6480"/>
          </a:xfrm>
          <a:custGeom>
            <a:avLst/>
            <a:gdLst/>
            <a:ahLst/>
            <a:rect l="0" t="0" r="r" b="b"/>
            <a:pathLst>
              <a:path w="19" h="18">
                <a:moveTo>
                  <a:pt x="19" y="18"/>
                </a:moveTo>
                <a:cubicBezTo>
                  <a:pt x="17" y="15"/>
                  <a:pt x="16" y="12"/>
                  <a:pt x="14" y="9"/>
                </a:cubicBezTo>
                <a:cubicBezTo>
                  <a:pt x="10" y="7"/>
                  <a:pt x="5" y="3"/>
                  <a:pt x="0" y="0"/>
                </a:cubicBezTo>
                <a:cubicBezTo>
                  <a:pt x="1" y="3"/>
                  <a:pt x="3" y="7"/>
                  <a:pt x="3" y="10"/>
                </a:cubicBezTo>
                <a:cubicBezTo>
                  <a:pt x="10" y="13"/>
                  <a:pt x="15" y="16"/>
                  <a:pt x="19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6651360" y="8582040"/>
            <a:ext cx="12600" cy="16560"/>
          </a:xfrm>
          <a:custGeom>
            <a:avLst/>
            <a:gdLst/>
            <a:ahLst/>
            <a:rect l="0" t="0" r="r" b="b"/>
            <a:pathLst>
              <a:path w="35" h="46">
                <a:moveTo>
                  <a:pt x="35" y="46"/>
                </a:moveTo>
                <a:cubicBezTo>
                  <a:pt x="29" y="36"/>
                  <a:pt x="20" y="22"/>
                  <a:pt x="9" y="9"/>
                </a:cubicBezTo>
                <a:cubicBezTo>
                  <a:pt x="6" y="6"/>
                  <a:pt x="4" y="3"/>
                  <a:pt x="0" y="0"/>
                </a:cubicBezTo>
                <a:cubicBezTo>
                  <a:pt x="11" y="13"/>
                  <a:pt x="17" y="26"/>
                  <a:pt x="22" y="38"/>
                </a:cubicBezTo>
                <a:cubicBezTo>
                  <a:pt x="27" y="41"/>
                  <a:pt x="31" y="44"/>
                  <a:pt x="35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6588720" y="8572320"/>
            <a:ext cx="73080" cy="37080"/>
          </a:xfrm>
          <a:custGeom>
            <a:avLst/>
            <a:gdLst/>
            <a:ahLst/>
            <a:rect l="0" t="0" r="r" b="b"/>
            <a:pathLst>
              <a:path w="203" h="103">
                <a:moveTo>
                  <a:pt x="185" y="103"/>
                </a:moveTo>
                <a:cubicBezTo>
                  <a:pt x="197" y="105"/>
                  <a:pt x="203" y="99"/>
                  <a:pt x="203" y="89"/>
                </a:cubicBezTo>
                <a:cubicBezTo>
                  <a:pt x="129" y="54"/>
                  <a:pt x="83" y="13"/>
                  <a:pt x="26" y="0"/>
                </a:cubicBezTo>
                <a:cubicBezTo>
                  <a:pt x="17" y="13"/>
                  <a:pt x="7" y="22"/>
                  <a:pt x="0" y="23"/>
                </a:cubicBezTo>
                <a:cubicBezTo>
                  <a:pt x="59" y="30"/>
                  <a:pt x="99" y="69"/>
                  <a:pt x="185" y="10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6598080" y="8570520"/>
            <a:ext cx="63720" cy="33840"/>
          </a:xfrm>
          <a:custGeom>
            <a:avLst/>
            <a:gdLst/>
            <a:ahLst/>
            <a:rect l="0" t="0" r="r" b="b"/>
            <a:pathLst>
              <a:path w="177" h="94">
                <a:moveTo>
                  <a:pt x="177" y="94"/>
                </a:moveTo>
                <a:cubicBezTo>
                  <a:pt x="177" y="93"/>
                  <a:pt x="177" y="92"/>
                  <a:pt x="177" y="91"/>
                </a:cubicBezTo>
                <a:cubicBezTo>
                  <a:pt x="105" y="54"/>
                  <a:pt x="59" y="13"/>
                  <a:pt x="3" y="0"/>
                </a:cubicBezTo>
                <a:cubicBezTo>
                  <a:pt x="2" y="1"/>
                  <a:pt x="1" y="3"/>
                  <a:pt x="0" y="5"/>
                </a:cubicBezTo>
                <a:cubicBezTo>
                  <a:pt x="57" y="17"/>
                  <a:pt x="103" y="59"/>
                  <a:pt x="177" y="9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6599160" y="8569440"/>
            <a:ext cx="62640" cy="33840"/>
          </a:xfrm>
          <a:custGeom>
            <a:avLst/>
            <a:gdLst/>
            <a:ahLst/>
            <a:rect l="0" t="0" r="r" b="b"/>
            <a:pathLst>
              <a:path w="174" h="94">
                <a:moveTo>
                  <a:pt x="174" y="94"/>
                </a:moveTo>
                <a:cubicBezTo>
                  <a:pt x="173" y="93"/>
                  <a:pt x="173" y="92"/>
                  <a:pt x="173" y="91"/>
                </a:cubicBezTo>
                <a:cubicBezTo>
                  <a:pt x="102" y="54"/>
                  <a:pt x="57" y="14"/>
                  <a:pt x="2" y="0"/>
                </a:cubicBezTo>
                <a:cubicBezTo>
                  <a:pt x="1" y="1"/>
                  <a:pt x="1" y="2"/>
                  <a:pt x="0" y="3"/>
                </a:cubicBezTo>
                <a:cubicBezTo>
                  <a:pt x="56" y="16"/>
                  <a:pt x="101" y="56"/>
                  <a:pt x="174" y="9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6599880" y="8566560"/>
            <a:ext cx="61560" cy="35640"/>
          </a:xfrm>
          <a:custGeom>
            <a:avLst/>
            <a:gdLst/>
            <a:ahLst/>
            <a:rect l="0" t="0" r="r" b="b"/>
            <a:pathLst>
              <a:path w="171" h="99">
                <a:moveTo>
                  <a:pt x="171" y="99"/>
                </a:moveTo>
                <a:cubicBezTo>
                  <a:pt x="171" y="97"/>
                  <a:pt x="170" y="94"/>
                  <a:pt x="169" y="92"/>
                </a:cubicBezTo>
                <a:cubicBezTo>
                  <a:pt x="102" y="56"/>
                  <a:pt x="58" y="15"/>
                  <a:pt x="4" y="0"/>
                </a:cubicBezTo>
                <a:cubicBezTo>
                  <a:pt x="3" y="3"/>
                  <a:pt x="1" y="6"/>
                  <a:pt x="0" y="8"/>
                </a:cubicBezTo>
                <a:cubicBezTo>
                  <a:pt x="55" y="23"/>
                  <a:pt x="100" y="63"/>
                  <a:pt x="171" y="9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6601320" y="8566200"/>
            <a:ext cx="59400" cy="33480"/>
          </a:xfrm>
          <a:custGeom>
            <a:avLst/>
            <a:gdLst/>
            <a:ahLst/>
            <a:rect l="0" t="0" r="r" b="b"/>
            <a:pathLst>
              <a:path w="165" h="93">
                <a:moveTo>
                  <a:pt x="165" y="93"/>
                </a:moveTo>
                <a:cubicBezTo>
                  <a:pt x="165" y="92"/>
                  <a:pt x="165" y="92"/>
                  <a:pt x="164" y="91"/>
                </a:cubicBezTo>
                <a:cubicBezTo>
                  <a:pt x="99" y="55"/>
                  <a:pt x="54" y="15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54" y="17"/>
                  <a:pt x="98" y="57"/>
                  <a:pt x="165" y="9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6601680" y="8562600"/>
            <a:ext cx="58680" cy="36360"/>
          </a:xfrm>
          <a:custGeom>
            <a:avLst/>
            <a:gdLst/>
            <a:ahLst/>
            <a:rect l="0" t="0" r="r" b="b"/>
            <a:pathLst>
              <a:path w="163" h="101">
                <a:moveTo>
                  <a:pt x="163" y="101"/>
                </a:moveTo>
                <a:cubicBezTo>
                  <a:pt x="163" y="98"/>
                  <a:pt x="161" y="95"/>
                  <a:pt x="160" y="92"/>
                </a:cubicBezTo>
                <a:cubicBezTo>
                  <a:pt x="102" y="55"/>
                  <a:pt x="57" y="16"/>
                  <a:pt x="6" y="0"/>
                </a:cubicBezTo>
                <a:cubicBezTo>
                  <a:pt x="4" y="3"/>
                  <a:pt x="2" y="6"/>
                  <a:pt x="0" y="10"/>
                </a:cubicBezTo>
                <a:cubicBezTo>
                  <a:pt x="54" y="24"/>
                  <a:pt x="99" y="64"/>
                  <a:pt x="163" y="10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6603840" y="8548560"/>
            <a:ext cx="55440" cy="47160"/>
          </a:xfrm>
          <a:custGeom>
            <a:avLst/>
            <a:gdLst/>
            <a:ahLst/>
            <a:rect l="0" t="0" r="r" b="b"/>
            <a:pathLst>
              <a:path w="154" h="131">
                <a:moveTo>
                  <a:pt x="154" y="131"/>
                </a:moveTo>
                <a:cubicBezTo>
                  <a:pt x="149" y="120"/>
                  <a:pt x="143" y="107"/>
                  <a:pt x="133" y="94"/>
                </a:cubicBezTo>
                <a:cubicBezTo>
                  <a:pt x="101" y="59"/>
                  <a:pt x="57" y="20"/>
                  <a:pt x="18" y="0"/>
                </a:cubicBezTo>
                <a:cubicBezTo>
                  <a:pt x="23" y="7"/>
                  <a:pt x="9" y="25"/>
                  <a:pt x="0" y="39"/>
                </a:cubicBezTo>
                <a:cubicBezTo>
                  <a:pt x="50" y="56"/>
                  <a:pt x="96" y="95"/>
                  <a:pt x="154" y="1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6584760" y="8570880"/>
            <a:ext cx="13680" cy="9720"/>
          </a:xfrm>
          <a:custGeom>
            <a:avLst/>
            <a:gdLst/>
            <a:ahLst/>
            <a:rect l="0" t="0" r="r" b="b"/>
            <a:pathLst>
              <a:path w="38" h="27">
                <a:moveTo>
                  <a:pt x="12" y="27"/>
                </a:moveTo>
                <a:cubicBezTo>
                  <a:pt x="19" y="26"/>
                  <a:pt x="29" y="17"/>
                  <a:pt x="38" y="4"/>
                </a:cubicBezTo>
                <a:cubicBezTo>
                  <a:pt x="33" y="2"/>
                  <a:pt x="28" y="1"/>
                  <a:pt x="24" y="0"/>
                </a:cubicBezTo>
                <a:cubicBezTo>
                  <a:pt x="15" y="14"/>
                  <a:pt x="5" y="24"/>
                  <a:pt x="0" y="25"/>
                </a:cubicBezTo>
                <a:cubicBezTo>
                  <a:pt x="3" y="26"/>
                  <a:pt x="8" y="26"/>
                  <a:pt x="12" y="2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6593040" y="8569080"/>
            <a:ext cx="6480" cy="3960"/>
          </a:xfrm>
          <a:custGeom>
            <a:avLst/>
            <a:gdLst/>
            <a:ahLst/>
            <a:rect l="0" t="0" r="r" b="b"/>
            <a:pathLst>
              <a:path w="18" h="11">
                <a:moveTo>
                  <a:pt x="15" y="11"/>
                </a:moveTo>
                <a:cubicBezTo>
                  <a:pt x="16" y="8"/>
                  <a:pt x="17" y="6"/>
                  <a:pt x="18" y="5"/>
                </a:cubicBezTo>
                <a:cubicBezTo>
                  <a:pt x="14" y="3"/>
                  <a:pt x="9" y="2"/>
                  <a:pt x="3" y="0"/>
                </a:cubicBezTo>
                <a:cubicBezTo>
                  <a:pt x="2" y="3"/>
                  <a:pt x="1" y="4"/>
                  <a:pt x="0" y="6"/>
                </a:cubicBezTo>
                <a:cubicBezTo>
                  <a:pt x="5" y="7"/>
                  <a:pt x="10" y="8"/>
                  <a:pt x="15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6594120" y="8568000"/>
            <a:ext cx="6120" cy="2880"/>
          </a:xfrm>
          <a:custGeom>
            <a:avLst/>
            <a:gdLst/>
            <a:ahLst/>
            <a:rect l="0" t="0" r="r" b="b"/>
            <a:pathLst>
              <a:path w="17" h="8">
                <a:moveTo>
                  <a:pt x="15" y="8"/>
                </a:moveTo>
                <a:cubicBezTo>
                  <a:pt x="16" y="7"/>
                  <a:pt x="16" y="6"/>
                  <a:pt x="17" y="4"/>
                </a:cubicBezTo>
                <a:cubicBezTo>
                  <a:pt x="12" y="3"/>
                  <a:pt x="7" y="1"/>
                  <a:pt x="2" y="0"/>
                </a:cubicBezTo>
                <a:cubicBezTo>
                  <a:pt x="1" y="1"/>
                  <a:pt x="1" y="2"/>
                  <a:pt x="0" y="3"/>
                </a:cubicBezTo>
                <a:cubicBezTo>
                  <a:pt x="5" y="4"/>
                  <a:pt x="11" y="6"/>
                  <a:pt x="15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6594840" y="8565120"/>
            <a:ext cx="6840" cy="4680"/>
          </a:xfrm>
          <a:custGeom>
            <a:avLst/>
            <a:gdLst/>
            <a:ahLst/>
            <a:rect l="0" t="0" r="r" b="b"/>
            <a:pathLst>
              <a:path w="19" h="13">
                <a:moveTo>
                  <a:pt x="15" y="13"/>
                </a:moveTo>
                <a:cubicBezTo>
                  <a:pt x="16" y="10"/>
                  <a:pt x="18" y="7"/>
                  <a:pt x="19" y="4"/>
                </a:cubicBezTo>
                <a:cubicBezTo>
                  <a:pt x="13" y="3"/>
                  <a:pt x="8" y="1"/>
                  <a:pt x="4" y="0"/>
                </a:cubicBezTo>
                <a:cubicBezTo>
                  <a:pt x="2" y="3"/>
                  <a:pt x="1" y="6"/>
                  <a:pt x="0" y="8"/>
                </a:cubicBezTo>
                <a:cubicBezTo>
                  <a:pt x="4" y="9"/>
                  <a:pt x="9" y="12"/>
                  <a:pt x="15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6596280" y="8564400"/>
            <a:ext cx="5760" cy="2520"/>
          </a:xfrm>
          <a:custGeom>
            <a:avLst/>
            <a:gdLst/>
            <a:ahLst/>
            <a:rect l="0" t="0" r="r" b="b"/>
            <a:pathLst>
              <a:path w="16" h="7">
                <a:moveTo>
                  <a:pt x="15" y="7"/>
                </a:moveTo>
                <a:cubicBezTo>
                  <a:pt x="15" y="7"/>
                  <a:pt x="15" y="6"/>
                  <a:pt x="16" y="6"/>
                </a:cubicBezTo>
                <a:cubicBezTo>
                  <a:pt x="11" y="4"/>
                  <a:pt x="5" y="2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4" y="4"/>
                  <a:pt x="9" y="6"/>
                  <a:pt x="15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6596280" y="8560800"/>
            <a:ext cx="7920" cy="5760"/>
          </a:xfrm>
          <a:custGeom>
            <a:avLst/>
            <a:gdLst/>
            <a:ahLst/>
            <a:rect l="0" t="0" r="r" b="b"/>
            <a:pathLst>
              <a:path w="22" h="16">
                <a:moveTo>
                  <a:pt x="16" y="16"/>
                </a:moveTo>
                <a:cubicBezTo>
                  <a:pt x="18" y="12"/>
                  <a:pt x="20" y="9"/>
                  <a:pt x="22" y="6"/>
                </a:cubicBezTo>
                <a:cubicBezTo>
                  <a:pt x="17" y="4"/>
                  <a:pt x="12" y="1"/>
                  <a:pt x="6" y="0"/>
                </a:cubicBezTo>
                <a:cubicBezTo>
                  <a:pt x="4" y="4"/>
                  <a:pt x="2" y="8"/>
                  <a:pt x="0" y="11"/>
                </a:cubicBezTo>
                <a:cubicBezTo>
                  <a:pt x="5" y="13"/>
                  <a:pt x="11" y="14"/>
                  <a:pt x="16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6598440" y="8546400"/>
            <a:ext cx="12600" cy="16560"/>
          </a:xfrm>
          <a:custGeom>
            <a:avLst/>
            <a:gdLst/>
            <a:ahLst/>
            <a:rect l="0" t="0" r="r" b="b"/>
            <a:pathLst>
              <a:path w="35" h="46">
                <a:moveTo>
                  <a:pt x="16" y="46"/>
                </a:moveTo>
                <a:cubicBezTo>
                  <a:pt x="25" y="31"/>
                  <a:pt x="40" y="13"/>
                  <a:pt x="34" y="6"/>
                </a:cubicBezTo>
                <a:cubicBezTo>
                  <a:pt x="29" y="4"/>
                  <a:pt x="25" y="2"/>
                  <a:pt x="20" y="0"/>
                </a:cubicBezTo>
                <a:cubicBezTo>
                  <a:pt x="26" y="7"/>
                  <a:pt x="11" y="25"/>
                  <a:pt x="0" y="40"/>
                </a:cubicBezTo>
                <a:cubicBezTo>
                  <a:pt x="6" y="41"/>
                  <a:pt x="11" y="44"/>
                  <a:pt x="16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6579000" y="8569440"/>
            <a:ext cx="14400" cy="10440"/>
          </a:xfrm>
          <a:custGeom>
            <a:avLst/>
            <a:gdLst/>
            <a:ahLst/>
            <a:rect l="0" t="0" r="r" b="b"/>
            <a:pathLst>
              <a:path w="40" h="29">
                <a:moveTo>
                  <a:pt x="16" y="29"/>
                </a:moveTo>
                <a:cubicBezTo>
                  <a:pt x="21" y="28"/>
                  <a:pt x="31" y="18"/>
                  <a:pt x="40" y="4"/>
                </a:cubicBezTo>
                <a:cubicBezTo>
                  <a:pt x="33" y="2"/>
                  <a:pt x="26" y="1"/>
                  <a:pt x="19" y="0"/>
                </a:cubicBezTo>
                <a:cubicBezTo>
                  <a:pt x="10" y="15"/>
                  <a:pt x="2" y="26"/>
                  <a:pt x="0" y="28"/>
                </a:cubicBezTo>
                <a:cubicBezTo>
                  <a:pt x="5" y="28"/>
                  <a:pt x="10" y="29"/>
                  <a:pt x="16" y="2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6585840" y="8567640"/>
            <a:ext cx="8640" cy="3600"/>
          </a:xfrm>
          <a:custGeom>
            <a:avLst/>
            <a:gdLst/>
            <a:ahLst/>
            <a:rect l="0" t="0" r="r" b="b"/>
            <a:pathLst>
              <a:path w="24" h="10">
                <a:moveTo>
                  <a:pt x="21" y="10"/>
                </a:moveTo>
                <a:cubicBezTo>
                  <a:pt x="22" y="8"/>
                  <a:pt x="23" y="7"/>
                  <a:pt x="24" y="5"/>
                </a:cubicBezTo>
                <a:cubicBezTo>
                  <a:pt x="17" y="3"/>
                  <a:pt x="11" y="1"/>
                  <a:pt x="4" y="0"/>
                </a:cubicBezTo>
                <a:cubicBezTo>
                  <a:pt x="2" y="1"/>
                  <a:pt x="1" y="4"/>
                  <a:pt x="0" y="6"/>
                </a:cubicBezTo>
                <a:cubicBezTo>
                  <a:pt x="7" y="7"/>
                  <a:pt x="14" y="8"/>
                  <a:pt x="21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6586920" y="8566560"/>
            <a:ext cx="8280" cy="2880"/>
          </a:xfrm>
          <a:custGeom>
            <a:avLst/>
            <a:gdLst/>
            <a:ahLst/>
            <a:rect l="0" t="0" r="r" b="b"/>
            <a:pathLst>
              <a:path w="23" h="8">
                <a:moveTo>
                  <a:pt x="21" y="8"/>
                </a:moveTo>
                <a:cubicBezTo>
                  <a:pt x="22" y="7"/>
                  <a:pt x="22" y="6"/>
                  <a:pt x="23" y="5"/>
                </a:cubicBezTo>
                <a:cubicBezTo>
                  <a:pt x="16" y="3"/>
                  <a:pt x="9" y="2"/>
                  <a:pt x="1" y="0"/>
                </a:cubicBezTo>
                <a:cubicBezTo>
                  <a:pt x="1" y="2"/>
                  <a:pt x="1" y="3"/>
                  <a:pt x="0" y="4"/>
                </a:cubicBezTo>
                <a:cubicBezTo>
                  <a:pt x="8" y="5"/>
                  <a:pt x="14" y="6"/>
                  <a:pt x="21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6587280" y="8563320"/>
            <a:ext cx="9360" cy="5040"/>
          </a:xfrm>
          <a:custGeom>
            <a:avLst/>
            <a:gdLst/>
            <a:ahLst/>
            <a:rect l="0" t="0" r="r" b="b"/>
            <a:pathLst>
              <a:path w="26" h="14">
                <a:moveTo>
                  <a:pt x="22" y="14"/>
                </a:moveTo>
                <a:cubicBezTo>
                  <a:pt x="23" y="12"/>
                  <a:pt x="24" y="8"/>
                  <a:pt x="26" y="5"/>
                </a:cubicBezTo>
                <a:cubicBezTo>
                  <a:pt x="19" y="3"/>
                  <a:pt x="12" y="1"/>
                  <a:pt x="5" y="0"/>
                </a:cubicBezTo>
                <a:cubicBezTo>
                  <a:pt x="4" y="3"/>
                  <a:pt x="3" y="6"/>
                  <a:pt x="0" y="9"/>
                </a:cubicBezTo>
                <a:cubicBezTo>
                  <a:pt x="8" y="11"/>
                  <a:pt x="15" y="12"/>
                  <a:pt x="22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6588720" y="8562600"/>
            <a:ext cx="7920" cy="2880"/>
          </a:xfrm>
          <a:custGeom>
            <a:avLst/>
            <a:gdLst/>
            <a:ahLst/>
            <a:rect l="0" t="0" r="r" b="b"/>
            <a:pathLst>
              <a:path w="22" h="8">
                <a:moveTo>
                  <a:pt x="22" y="8"/>
                </a:moveTo>
                <a:cubicBezTo>
                  <a:pt x="22" y="7"/>
                  <a:pt x="22" y="7"/>
                  <a:pt x="22" y="6"/>
                </a:cubicBezTo>
                <a:cubicBezTo>
                  <a:pt x="14" y="4"/>
                  <a:pt x="7" y="3"/>
                  <a:pt x="1" y="0"/>
                </a:cubicBezTo>
                <a:cubicBezTo>
                  <a:pt x="0" y="1"/>
                  <a:pt x="0" y="3"/>
                  <a:pt x="0" y="3"/>
                </a:cubicBezTo>
                <a:cubicBezTo>
                  <a:pt x="7" y="4"/>
                  <a:pt x="14" y="6"/>
                  <a:pt x="22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6589080" y="8558640"/>
            <a:ext cx="9720" cy="6120"/>
          </a:xfrm>
          <a:custGeom>
            <a:avLst/>
            <a:gdLst/>
            <a:ahLst/>
            <a:rect l="0" t="0" r="r" b="b"/>
            <a:pathLst>
              <a:path w="27" h="17">
                <a:moveTo>
                  <a:pt x="21" y="17"/>
                </a:moveTo>
                <a:cubicBezTo>
                  <a:pt x="23" y="14"/>
                  <a:pt x="25" y="9"/>
                  <a:pt x="27" y="6"/>
                </a:cubicBezTo>
                <a:cubicBezTo>
                  <a:pt x="20" y="3"/>
                  <a:pt x="12" y="1"/>
                  <a:pt x="5" y="0"/>
                </a:cubicBezTo>
                <a:cubicBezTo>
                  <a:pt x="3" y="4"/>
                  <a:pt x="1" y="8"/>
                  <a:pt x="0" y="12"/>
                </a:cubicBezTo>
                <a:cubicBezTo>
                  <a:pt x="6" y="14"/>
                  <a:pt x="13" y="15"/>
                  <a:pt x="21" y="1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6590880" y="8543880"/>
            <a:ext cx="15120" cy="17280"/>
          </a:xfrm>
          <a:custGeom>
            <a:avLst/>
            <a:gdLst/>
            <a:ahLst/>
            <a:rect l="0" t="0" r="r" b="b"/>
            <a:pathLst>
              <a:path w="42" h="48">
                <a:moveTo>
                  <a:pt x="21" y="48"/>
                </a:moveTo>
                <a:cubicBezTo>
                  <a:pt x="31" y="33"/>
                  <a:pt x="47" y="14"/>
                  <a:pt x="41" y="7"/>
                </a:cubicBezTo>
                <a:cubicBezTo>
                  <a:pt x="32" y="4"/>
                  <a:pt x="25" y="1"/>
                  <a:pt x="17" y="0"/>
                </a:cubicBezTo>
                <a:cubicBezTo>
                  <a:pt x="25" y="6"/>
                  <a:pt x="9" y="27"/>
                  <a:pt x="0" y="42"/>
                </a:cubicBezTo>
                <a:cubicBezTo>
                  <a:pt x="7" y="43"/>
                  <a:pt x="14" y="45"/>
                  <a:pt x="21" y="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6492960" y="8568360"/>
            <a:ext cx="92880" cy="21600"/>
          </a:xfrm>
          <a:custGeom>
            <a:avLst/>
            <a:gdLst/>
            <a:ahLst/>
            <a:rect l="0" t="0" r="r" b="b"/>
            <a:pathLst>
              <a:path w="258" h="60">
                <a:moveTo>
                  <a:pt x="239" y="31"/>
                </a:moveTo>
                <a:cubicBezTo>
                  <a:pt x="241" y="29"/>
                  <a:pt x="249" y="18"/>
                  <a:pt x="258" y="3"/>
                </a:cubicBezTo>
                <a:cubicBezTo>
                  <a:pt x="215" y="-3"/>
                  <a:pt x="162" y="-2"/>
                  <a:pt x="32" y="22"/>
                </a:cubicBezTo>
                <a:cubicBezTo>
                  <a:pt x="12" y="40"/>
                  <a:pt x="-2" y="54"/>
                  <a:pt x="0" y="60"/>
                </a:cubicBezTo>
                <a:cubicBezTo>
                  <a:pt x="158" y="31"/>
                  <a:pt x="205" y="28"/>
                  <a:pt x="239" y="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6504840" y="8566200"/>
            <a:ext cx="82440" cy="10080"/>
          </a:xfrm>
          <a:custGeom>
            <a:avLst/>
            <a:gdLst/>
            <a:ahLst/>
            <a:rect l="0" t="0" r="r" b="b"/>
            <a:pathLst>
              <a:path w="229" h="28">
                <a:moveTo>
                  <a:pt x="226" y="10"/>
                </a:moveTo>
                <a:cubicBezTo>
                  <a:pt x="227" y="8"/>
                  <a:pt x="228" y="5"/>
                  <a:pt x="229" y="4"/>
                </a:cubicBezTo>
                <a:cubicBezTo>
                  <a:pt x="186" y="-3"/>
                  <a:pt x="134" y="-3"/>
                  <a:pt x="8" y="22"/>
                </a:cubicBezTo>
                <a:cubicBezTo>
                  <a:pt x="6" y="24"/>
                  <a:pt x="3" y="26"/>
                  <a:pt x="0" y="28"/>
                </a:cubicBezTo>
                <a:cubicBezTo>
                  <a:pt x="130" y="4"/>
                  <a:pt x="183" y="3"/>
                  <a:pt x="226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6507720" y="8565120"/>
            <a:ext cx="79920" cy="8640"/>
          </a:xfrm>
          <a:custGeom>
            <a:avLst/>
            <a:gdLst/>
            <a:ahLst/>
            <a:rect l="0" t="0" r="r" b="b"/>
            <a:pathLst>
              <a:path w="222" h="24">
                <a:moveTo>
                  <a:pt x="221" y="7"/>
                </a:moveTo>
                <a:cubicBezTo>
                  <a:pt x="222" y="6"/>
                  <a:pt x="222" y="5"/>
                  <a:pt x="222" y="4"/>
                </a:cubicBezTo>
                <a:cubicBezTo>
                  <a:pt x="179" y="-4"/>
                  <a:pt x="126" y="-3"/>
                  <a:pt x="4" y="21"/>
                </a:cubicBezTo>
                <a:cubicBezTo>
                  <a:pt x="3" y="22"/>
                  <a:pt x="2" y="23"/>
                  <a:pt x="0" y="24"/>
                </a:cubicBezTo>
                <a:cubicBezTo>
                  <a:pt x="126" y="-1"/>
                  <a:pt x="178" y="-1"/>
                  <a:pt x="221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/>
          <p:nvPr/>
        </p:nvSpPr>
        <p:spPr>
          <a:xfrm>
            <a:off x="6509160" y="8561880"/>
            <a:ext cx="79920" cy="11160"/>
          </a:xfrm>
          <a:custGeom>
            <a:avLst/>
            <a:gdLst/>
            <a:ahLst/>
            <a:rect l="0" t="0" r="r" b="b"/>
            <a:pathLst>
              <a:path w="222" h="31">
                <a:moveTo>
                  <a:pt x="218" y="14"/>
                </a:moveTo>
                <a:cubicBezTo>
                  <a:pt x="220" y="10"/>
                  <a:pt x="221" y="7"/>
                  <a:pt x="222" y="4"/>
                </a:cubicBezTo>
                <a:cubicBezTo>
                  <a:pt x="178" y="-3"/>
                  <a:pt x="124" y="-2"/>
                  <a:pt x="12" y="21"/>
                </a:cubicBezTo>
                <a:cubicBezTo>
                  <a:pt x="8" y="24"/>
                  <a:pt x="4" y="27"/>
                  <a:pt x="0" y="31"/>
                </a:cubicBezTo>
                <a:cubicBezTo>
                  <a:pt x="121" y="7"/>
                  <a:pt x="175" y="6"/>
                  <a:pt x="218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6513480" y="8561520"/>
            <a:ext cx="75960" cy="8280"/>
          </a:xfrm>
          <a:custGeom>
            <a:avLst/>
            <a:gdLst/>
            <a:ahLst/>
            <a:rect l="0" t="0" r="r" b="b"/>
            <a:pathLst>
              <a:path w="211" h="23">
                <a:moveTo>
                  <a:pt x="210" y="7"/>
                </a:moveTo>
                <a:cubicBezTo>
                  <a:pt x="210" y="7"/>
                  <a:pt x="210" y="6"/>
                  <a:pt x="211" y="5"/>
                </a:cubicBezTo>
                <a:cubicBezTo>
                  <a:pt x="166" y="-3"/>
                  <a:pt x="113" y="-2"/>
                  <a:pt x="2" y="21"/>
                </a:cubicBezTo>
                <a:cubicBezTo>
                  <a:pt x="1" y="22"/>
                  <a:pt x="1" y="22"/>
                  <a:pt x="0" y="23"/>
                </a:cubicBezTo>
                <a:cubicBezTo>
                  <a:pt x="112" y="0"/>
                  <a:pt x="165" y="-1"/>
                  <a:pt x="210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6514200" y="8557200"/>
            <a:ext cx="77040" cy="11880"/>
          </a:xfrm>
          <a:custGeom>
            <a:avLst/>
            <a:gdLst/>
            <a:ahLst/>
            <a:rect l="0" t="0" r="r" b="b"/>
            <a:pathLst>
              <a:path w="214" h="33">
                <a:moveTo>
                  <a:pt x="209" y="16"/>
                </a:moveTo>
                <a:cubicBezTo>
                  <a:pt x="210" y="13"/>
                  <a:pt x="212" y="9"/>
                  <a:pt x="214" y="5"/>
                </a:cubicBezTo>
                <a:cubicBezTo>
                  <a:pt x="169" y="-3"/>
                  <a:pt x="116" y="-2"/>
                  <a:pt x="18" y="19"/>
                </a:cubicBezTo>
                <a:cubicBezTo>
                  <a:pt x="12" y="23"/>
                  <a:pt x="6" y="29"/>
                  <a:pt x="0" y="33"/>
                </a:cubicBezTo>
                <a:cubicBezTo>
                  <a:pt x="112" y="10"/>
                  <a:pt x="165" y="9"/>
                  <a:pt x="209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6520680" y="8541720"/>
            <a:ext cx="77400" cy="21960"/>
          </a:xfrm>
          <a:custGeom>
            <a:avLst/>
            <a:gdLst/>
            <a:ahLst/>
            <a:rect l="0" t="0" r="r" b="b"/>
            <a:pathLst>
              <a:path w="215" h="61">
                <a:moveTo>
                  <a:pt x="196" y="47"/>
                </a:moveTo>
                <a:cubicBezTo>
                  <a:pt x="205" y="32"/>
                  <a:pt x="221" y="12"/>
                  <a:pt x="213" y="6"/>
                </a:cubicBezTo>
                <a:cubicBezTo>
                  <a:pt x="165" y="-4"/>
                  <a:pt x="113" y="-3"/>
                  <a:pt x="67" y="16"/>
                </a:cubicBezTo>
                <a:cubicBezTo>
                  <a:pt x="67" y="17"/>
                  <a:pt x="26" y="42"/>
                  <a:pt x="0" y="61"/>
                </a:cubicBezTo>
                <a:cubicBezTo>
                  <a:pt x="97" y="40"/>
                  <a:pt x="150" y="39"/>
                  <a:pt x="196" y="4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6489360" y="8575920"/>
            <a:ext cx="15840" cy="14040"/>
          </a:xfrm>
          <a:custGeom>
            <a:avLst/>
            <a:gdLst/>
            <a:ahLst/>
            <a:rect l="0" t="0" r="r" b="b"/>
            <a:pathLst>
              <a:path w="44" h="39">
                <a:moveTo>
                  <a:pt x="11" y="39"/>
                </a:moveTo>
                <a:cubicBezTo>
                  <a:pt x="9" y="33"/>
                  <a:pt x="24" y="18"/>
                  <a:pt x="44" y="0"/>
                </a:cubicBezTo>
                <a:cubicBezTo>
                  <a:pt x="39" y="1"/>
                  <a:pt x="35" y="1"/>
                  <a:pt x="34" y="0"/>
                </a:cubicBezTo>
                <a:cubicBezTo>
                  <a:pt x="12" y="17"/>
                  <a:pt x="-2" y="32"/>
                  <a:pt x="0" y="38"/>
                </a:cubicBezTo>
                <a:cubicBezTo>
                  <a:pt x="1" y="39"/>
                  <a:pt x="4" y="40"/>
                  <a:pt x="11" y="3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6501240" y="8573400"/>
            <a:ext cx="6840" cy="3240"/>
          </a:xfrm>
          <a:custGeom>
            <a:avLst/>
            <a:gdLst/>
            <a:ahLst/>
            <a:rect l="0" t="0" r="r" b="b"/>
            <a:pathLst>
              <a:path w="19" h="9">
                <a:moveTo>
                  <a:pt x="11" y="8"/>
                </a:moveTo>
                <a:cubicBezTo>
                  <a:pt x="14" y="6"/>
                  <a:pt x="17" y="4"/>
                  <a:pt x="19" y="1"/>
                </a:cubicBezTo>
                <a:cubicBezTo>
                  <a:pt x="14" y="2"/>
                  <a:pt x="11" y="1"/>
                  <a:pt x="9" y="0"/>
                </a:cubicBezTo>
                <a:cubicBezTo>
                  <a:pt x="6" y="4"/>
                  <a:pt x="2" y="6"/>
                  <a:pt x="0" y="8"/>
                </a:cubicBezTo>
                <a:cubicBezTo>
                  <a:pt x="1" y="9"/>
                  <a:pt x="6" y="9"/>
                  <a:pt x="11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6504120" y="8572680"/>
            <a:ext cx="5400" cy="1440"/>
          </a:xfrm>
          <a:custGeom>
            <a:avLst/>
            <a:gdLst/>
            <a:ahLst/>
            <a:rect l="0" t="0" r="r" b="b"/>
            <a:pathLst>
              <a:path w="15" h="4">
                <a:moveTo>
                  <a:pt x="11" y="4"/>
                </a:moveTo>
                <a:cubicBezTo>
                  <a:pt x="13" y="2"/>
                  <a:pt x="14" y="1"/>
                  <a:pt x="15" y="0"/>
                </a:cubicBezTo>
                <a:cubicBezTo>
                  <a:pt x="9" y="1"/>
                  <a:pt x="5" y="1"/>
                  <a:pt x="4" y="0"/>
                </a:cubicBezTo>
                <a:cubicBezTo>
                  <a:pt x="2" y="1"/>
                  <a:pt x="1" y="1"/>
                  <a:pt x="0" y="2"/>
                </a:cubicBezTo>
                <a:cubicBezTo>
                  <a:pt x="2" y="4"/>
                  <a:pt x="5" y="5"/>
                  <a:pt x="11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6505560" y="8569080"/>
            <a:ext cx="8280" cy="4320"/>
          </a:xfrm>
          <a:custGeom>
            <a:avLst/>
            <a:gdLst/>
            <a:ahLst/>
            <a:rect l="0" t="0" r="r" b="b"/>
            <a:pathLst>
              <a:path w="23" h="12">
                <a:moveTo>
                  <a:pt x="11" y="11"/>
                </a:moveTo>
                <a:cubicBezTo>
                  <a:pt x="15" y="7"/>
                  <a:pt x="19" y="4"/>
                  <a:pt x="23" y="0"/>
                </a:cubicBezTo>
                <a:cubicBezTo>
                  <a:pt x="18" y="1"/>
                  <a:pt x="15" y="1"/>
                  <a:pt x="13" y="0"/>
                </a:cubicBezTo>
                <a:cubicBezTo>
                  <a:pt x="9" y="4"/>
                  <a:pt x="5" y="8"/>
                  <a:pt x="0" y="11"/>
                </a:cubicBezTo>
                <a:cubicBezTo>
                  <a:pt x="1" y="12"/>
                  <a:pt x="6" y="12"/>
                  <a:pt x="11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6509880" y="8568360"/>
            <a:ext cx="4680" cy="1440"/>
          </a:xfrm>
          <a:custGeom>
            <a:avLst/>
            <a:gdLst/>
            <a:ahLst/>
            <a:rect l="0" t="0" r="r" b="b"/>
            <a:pathLst>
              <a:path w="13" h="4">
                <a:moveTo>
                  <a:pt x="11" y="3"/>
                </a:moveTo>
                <a:cubicBezTo>
                  <a:pt x="12" y="1"/>
                  <a:pt x="12" y="1"/>
                  <a:pt x="13" y="0"/>
                </a:cubicBezTo>
                <a:cubicBezTo>
                  <a:pt x="7" y="1"/>
                  <a:pt x="4" y="1"/>
                  <a:pt x="2" y="1"/>
                </a:cubicBezTo>
                <a:cubicBezTo>
                  <a:pt x="1" y="1"/>
                  <a:pt x="1" y="3"/>
                  <a:pt x="0" y="3"/>
                </a:cubicBezTo>
                <a:cubicBezTo>
                  <a:pt x="2" y="4"/>
                  <a:pt x="5" y="4"/>
                  <a:pt x="11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6510600" y="8563680"/>
            <a:ext cx="10440" cy="5400"/>
          </a:xfrm>
          <a:custGeom>
            <a:avLst/>
            <a:gdLst/>
            <a:ahLst/>
            <a:rect l="0" t="0" r="r" b="b"/>
            <a:pathLst>
              <a:path w="29" h="15">
                <a:moveTo>
                  <a:pt x="10" y="14"/>
                </a:moveTo>
                <a:cubicBezTo>
                  <a:pt x="16" y="10"/>
                  <a:pt x="23" y="4"/>
                  <a:pt x="29" y="0"/>
                </a:cubicBezTo>
                <a:cubicBezTo>
                  <a:pt x="24" y="1"/>
                  <a:pt x="21" y="1"/>
                  <a:pt x="18" y="1"/>
                </a:cubicBezTo>
                <a:cubicBezTo>
                  <a:pt x="12" y="6"/>
                  <a:pt x="6" y="10"/>
                  <a:pt x="0" y="15"/>
                </a:cubicBezTo>
                <a:cubicBezTo>
                  <a:pt x="2" y="15"/>
                  <a:pt x="5" y="15"/>
                  <a:pt x="10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6517080" y="8547480"/>
            <a:ext cx="28080" cy="16920"/>
          </a:xfrm>
          <a:custGeom>
            <a:avLst/>
            <a:gdLst/>
            <a:ahLst/>
            <a:rect l="0" t="0" r="r" b="b"/>
            <a:pathLst>
              <a:path w="78" h="47">
                <a:moveTo>
                  <a:pt x="10" y="46"/>
                </a:moveTo>
                <a:cubicBezTo>
                  <a:pt x="37" y="27"/>
                  <a:pt x="78" y="1"/>
                  <a:pt x="78" y="0"/>
                </a:cubicBezTo>
                <a:cubicBezTo>
                  <a:pt x="76" y="1"/>
                  <a:pt x="73" y="2"/>
                  <a:pt x="71" y="3"/>
                </a:cubicBezTo>
                <a:cubicBezTo>
                  <a:pt x="70" y="3"/>
                  <a:pt x="27" y="28"/>
                  <a:pt x="0" y="47"/>
                </a:cubicBezTo>
                <a:cubicBezTo>
                  <a:pt x="2" y="47"/>
                  <a:pt x="5" y="47"/>
                  <a:pt x="10" y="4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6491160" y="8534520"/>
            <a:ext cx="176760" cy="77760"/>
          </a:xfrm>
          <a:custGeom>
            <a:avLst/>
            <a:gdLst/>
            <a:ahLst/>
            <a:rect l="0" t="0" r="r" b="b"/>
            <a:pathLst>
              <a:path w="491" h="216">
                <a:moveTo>
                  <a:pt x="473" y="215"/>
                </a:moveTo>
                <a:cubicBezTo>
                  <a:pt x="486" y="218"/>
                  <a:pt x="491" y="214"/>
                  <a:pt x="491" y="204"/>
                </a:cubicBezTo>
                <a:cubicBezTo>
                  <a:pt x="490" y="203"/>
                  <a:pt x="490" y="200"/>
                  <a:pt x="489" y="198"/>
                </a:cubicBezTo>
                <a:cubicBezTo>
                  <a:pt x="489" y="195"/>
                  <a:pt x="488" y="192"/>
                  <a:pt x="487" y="189"/>
                </a:cubicBezTo>
                <a:cubicBezTo>
                  <a:pt x="482" y="176"/>
                  <a:pt x="472" y="160"/>
                  <a:pt x="460" y="142"/>
                </a:cubicBezTo>
                <a:cubicBezTo>
                  <a:pt x="428" y="97"/>
                  <a:pt x="378" y="44"/>
                  <a:pt x="334" y="21"/>
                </a:cubicBezTo>
                <a:cubicBezTo>
                  <a:pt x="326" y="17"/>
                  <a:pt x="319" y="14"/>
                  <a:pt x="312" y="12"/>
                </a:cubicBezTo>
                <a:cubicBezTo>
                  <a:pt x="262" y="-2"/>
                  <a:pt x="206" y="-6"/>
                  <a:pt x="157" y="11"/>
                </a:cubicBezTo>
                <a:cubicBezTo>
                  <a:pt x="156" y="12"/>
                  <a:pt x="156" y="12"/>
                  <a:pt x="155" y="12"/>
                </a:cubicBezTo>
                <a:cubicBezTo>
                  <a:pt x="140" y="17"/>
                  <a:pt x="112" y="32"/>
                  <a:pt x="83" y="48"/>
                </a:cubicBezTo>
                <a:cubicBezTo>
                  <a:pt x="76" y="53"/>
                  <a:pt x="69" y="57"/>
                  <a:pt x="62" y="62"/>
                </a:cubicBezTo>
                <a:cubicBezTo>
                  <a:pt x="56" y="65"/>
                  <a:pt x="50" y="69"/>
                  <a:pt x="45" y="72"/>
                </a:cubicBezTo>
                <a:cubicBezTo>
                  <a:pt x="18" y="90"/>
                  <a:pt x="-2" y="106"/>
                  <a:pt x="0" y="112"/>
                </a:cubicBezTo>
                <a:cubicBezTo>
                  <a:pt x="1" y="114"/>
                  <a:pt x="4" y="115"/>
                  <a:pt x="10" y="114"/>
                </a:cubicBezTo>
                <a:cubicBezTo>
                  <a:pt x="215" y="95"/>
                  <a:pt x="235" y="102"/>
                  <a:pt x="279" y="112"/>
                </a:cubicBezTo>
                <a:cubicBezTo>
                  <a:pt x="337" y="124"/>
                  <a:pt x="373" y="167"/>
                  <a:pt x="456" y="208"/>
                </a:cubicBezTo>
                <a:cubicBezTo>
                  <a:pt x="462" y="211"/>
                  <a:pt x="468" y="214"/>
                  <a:pt x="473" y="215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6813360" y="8405280"/>
            <a:ext cx="13680" cy="8280"/>
          </a:xfrm>
          <a:custGeom>
            <a:avLst/>
            <a:gdLst/>
            <a:ahLst/>
            <a:rect l="0" t="0" r="r" b="b"/>
            <a:pathLst>
              <a:path w="38" h="23">
                <a:moveTo>
                  <a:pt x="19" y="22"/>
                </a:moveTo>
                <a:cubicBezTo>
                  <a:pt x="34" y="25"/>
                  <a:pt x="40" y="19"/>
                  <a:pt x="38" y="9"/>
                </a:cubicBezTo>
                <a:cubicBezTo>
                  <a:pt x="33" y="7"/>
                  <a:pt x="27" y="4"/>
                  <a:pt x="20" y="0"/>
                </a:cubicBezTo>
                <a:cubicBezTo>
                  <a:pt x="20" y="12"/>
                  <a:pt x="14" y="18"/>
                  <a:pt x="0" y="16"/>
                </a:cubicBezTo>
                <a:cubicBezTo>
                  <a:pt x="8" y="19"/>
                  <a:pt x="14" y="21"/>
                  <a:pt x="19" y="2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6820200" y="8402760"/>
            <a:ext cx="6840" cy="5760"/>
          </a:xfrm>
          <a:custGeom>
            <a:avLst/>
            <a:gdLst/>
            <a:ahLst/>
            <a:rect l="0" t="0" r="r" b="b"/>
            <a:pathLst>
              <a:path w="19" h="16">
                <a:moveTo>
                  <a:pt x="19" y="16"/>
                </a:moveTo>
                <a:cubicBezTo>
                  <a:pt x="19" y="14"/>
                  <a:pt x="17" y="11"/>
                  <a:pt x="17" y="9"/>
                </a:cubicBezTo>
                <a:cubicBezTo>
                  <a:pt x="12" y="7"/>
                  <a:pt x="6" y="5"/>
                  <a:pt x="0" y="0"/>
                </a:cubicBezTo>
                <a:cubicBezTo>
                  <a:pt x="1" y="3"/>
                  <a:pt x="1" y="6"/>
                  <a:pt x="1" y="8"/>
                </a:cubicBezTo>
                <a:cubicBezTo>
                  <a:pt x="8" y="11"/>
                  <a:pt x="13" y="14"/>
                  <a:pt x="19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6820200" y="8402760"/>
            <a:ext cx="6480" cy="3240"/>
          </a:xfrm>
          <a:custGeom>
            <a:avLst/>
            <a:gdLst/>
            <a:ahLst/>
            <a:rect l="0" t="0" r="r" b="b"/>
            <a:pathLst>
              <a:path w="18" h="9">
                <a:moveTo>
                  <a:pt x="18" y="9"/>
                </a:moveTo>
                <a:cubicBezTo>
                  <a:pt x="17" y="9"/>
                  <a:pt x="17" y="9"/>
                  <a:pt x="17" y="9"/>
                </a:cubicBezTo>
                <a:cubicBezTo>
                  <a:pt x="13" y="6"/>
                  <a:pt x="6" y="3"/>
                  <a:pt x="0" y="0"/>
                </a:cubicBezTo>
                <a:cubicBezTo>
                  <a:pt x="6" y="4"/>
                  <a:pt x="13" y="6"/>
                  <a:pt x="18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6819120" y="8399520"/>
            <a:ext cx="7200" cy="6480"/>
          </a:xfrm>
          <a:custGeom>
            <a:avLst/>
            <a:gdLst/>
            <a:ahLst/>
            <a:rect l="0" t="0" r="r" b="b"/>
            <a:pathLst>
              <a:path w="20" h="18">
                <a:moveTo>
                  <a:pt x="20" y="18"/>
                </a:moveTo>
                <a:cubicBezTo>
                  <a:pt x="20" y="15"/>
                  <a:pt x="18" y="12"/>
                  <a:pt x="17" y="9"/>
                </a:cubicBezTo>
                <a:cubicBezTo>
                  <a:pt x="12" y="7"/>
                  <a:pt x="6" y="5"/>
                  <a:pt x="0" y="0"/>
                </a:cubicBezTo>
                <a:cubicBezTo>
                  <a:pt x="2" y="3"/>
                  <a:pt x="2" y="7"/>
                  <a:pt x="3" y="10"/>
                </a:cubicBezTo>
                <a:cubicBezTo>
                  <a:pt x="9" y="13"/>
                  <a:pt x="16" y="16"/>
                  <a:pt x="20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6819120" y="8399520"/>
            <a:ext cx="6120" cy="3240"/>
          </a:xfrm>
          <a:custGeom>
            <a:avLst/>
            <a:gdLst/>
            <a:ahLst/>
            <a:rect l="0" t="0" r="r" b="b"/>
            <a:pathLst>
              <a:path w="17" h="9">
                <a:moveTo>
                  <a:pt x="17" y="9"/>
                </a:moveTo>
                <a:cubicBezTo>
                  <a:pt x="12" y="6"/>
                  <a:pt x="6" y="3"/>
                  <a:pt x="0" y="0"/>
                </a:cubicBezTo>
                <a:cubicBezTo>
                  <a:pt x="6" y="4"/>
                  <a:pt x="12" y="6"/>
                  <a:pt x="17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6818040" y="8396280"/>
            <a:ext cx="7200" cy="6480"/>
          </a:xfrm>
          <a:custGeom>
            <a:avLst/>
            <a:gdLst/>
            <a:ahLst/>
            <a:rect l="0" t="0" r="r" b="b"/>
            <a:pathLst>
              <a:path w="20" h="18">
                <a:moveTo>
                  <a:pt x="20" y="18"/>
                </a:moveTo>
                <a:cubicBezTo>
                  <a:pt x="18" y="15"/>
                  <a:pt x="17" y="12"/>
                  <a:pt x="15" y="9"/>
                </a:cubicBezTo>
                <a:cubicBezTo>
                  <a:pt x="11" y="7"/>
                  <a:pt x="7" y="4"/>
                  <a:pt x="0" y="0"/>
                </a:cubicBezTo>
                <a:cubicBezTo>
                  <a:pt x="1" y="3"/>
                  <a:pt x="2" y="6"/>
                  <a:pt x="3" y="9"/>
                </a:cubicBezTo>
                <a:cubicBezTo>
                  <a:pt x="10" y="12"/>
                  <a:pt x="15" y="16"/>
                  <a:pt x="20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6809760" y="8381520"/>
            <a:ext cx="13680" cy="18360"/>
          </a:xfrm>
          <a:custGeom>
            <a:avLst/>
            <a:gdLst/>
            <a:ahLst/>
            <a:rect l="0" t="0" r="r" b="b"/>
            <a:pathLst>
              <a:path w="38" h="51">
                <a:moveTo>
                  <a:pt x="38" y="51"/>
                </a:moveTo>
                <a:cubicBezTo>
                  <a:pt x="32" y="39"/>
                  <a:pt x="22" y="26"/>
                  <a:pt x="8" y="10"/>
                </a:cubicBezTo>
                <a:cubicBezTo>
                  <a:pt x="6" y="7"/>
                  <a:pt x="3" y="4"/>
                  <a:pt x="0" y="0"/>
                </a:cubicBezTo>
                <a:cubicBezTo>
                  <a:pt x="12" y="15"/>
                  <a:pt x="19" y="30"/>
                  <a:pt x="24" y="42"/>
                </a:cubicBezTo>
                <a:cubicBezTo>
                  <a:pt x="30" y="46"/>
                  <a:pt x="34" y="49"/>
                  <a:pt x="38" y="5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6748560" y="8367120"/>
            <a:ext cx="72360" cy="43920"/>
          </a:xfrm>
          <a:custGeom>
            <a:avLst/>
            <a:gdLst/>
            <a:ahLst/>
            <a:rect l="0" t="0" r="r" b="b"/>
            <a:pathLst>
              <a:path w="201" h="122">
                <a:moveTo>
                  <a:pt x="181" y="122"/>
                </a:moveTo>
                <a:cubicBezTo>
                  <a:pt x="195" y="124"/>
                  <a:pt x="201" y="118"/>
                  <a:pt x="201" y="107"/>
                </a:cubicBezTo>
                <a:cubicBezTo>
                  <a:pt x="122" y="69"/>
                  <a:pt x="80" y="18"/>
                  <a:pt x="23" y="0"/>
                </a:cubicBezTo>
                <a:cubicBezTo>
                  <a:pt x="17" y="10"/>
                  <a:pt x="8" y="19"/>
                  <a:pt x="0" y="19"/>
                </a:cubicBezTo>
                <a:cubicBezTo>
                  <a:pt x="55" y="34"/>
                  <a:pt x="89" y="85"/>
                  <a:pt x="181" y="12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6756840" y="8364600"/>
            <a:ext cx="64080" cy="41040"/>
          </a:xfrm>
          <a:custGeom>
            <a:avLst/>
            <a:gdLst/>
            <a:ahLst/>
            <a:rect l="0" t="0" r="r" b="b"/>
            <a:pathLst>
              <a:path w="178" h="114">
                <a:moveTo>
                  <a:pt x="178" y="114"/>
                </a:moveTo>
                <a:cubicBezTo>
                  <a:pt x="178" y="112"/>
                  <a:pt x="178" y="110"/>
                  <a:pt x="177" y="107"/>
                </a:cubicBezTo>
                <a:cubicBezTo>
                  <a:pt x="101" y="68"/>
                  <a:pt x="59" y="19"/>
                  <a:pt x="4" y="0"/>
                </a:cubicBezTo>
                <a:cubicBezTo>
                  <a:pt x="3" y="2"/>
                  <a:pt x="2" y="4"/>
                  <a:pt x="0" y="7"/>
                </a:cubicBezTo>
                <a:cubicBezTo>
                  <a:pt x="56" y="25"/>
                  <a:pt x="98" y="75"/>
                  <a:pt x="178" y="1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6758280" y="8364600"/>
            <a:ext cx="62280" cy="38520"/>
          </a:xfrm>
          <a:custGeom>
            <a:avLst/>
            <a:gdLst/>
            <a:ahLst/>
            <a:rect l="0" t="0" r="r" b="b"/>
            <a:pathLst>
              <a:path w="173" h="107">
                <a:moveTo>
                  <a:pt x="173" y="107"/>
                </a:moveTo>
                <a:cubicBezTo>
                  <a:pt x="97" y="68"/>
                  <a:pt x="55" y="19"/>
                  <a:pt x="0" y="0"/>
                </a:cubicBezTo>
                <a:cubicBezTo>
                  <a:pt x="55" y="19"/>
                  <a:pt x="97" y="69"/>
                  <a:pt x="173" y="10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6758280" y="8361720"/>
            <a:ext cx="62280" cy="41400"/>
          </a:xfrm>
          <a:custGeom>
            <a:avLst/>
            <a:gdLst/>
            <a:ahLst/>
            <a:rect l="0" t="0" r="r" b="b"/>
            <a:pathLst>
              <a:path w="173" h="115">
                <a:moveTo>
                  <a:pt x="173" y="115"/>
                </a:moveTo>
                <a:cubicBezTo>
                  <a:pt x="172" y="112"/>
                  <a:pt x="172" y="109"/>
                  <a:pt x="170" y="106"/>
                </a:cubicBezTo>
                <a:cubicBezTo>
                  <a:pt x="100" y="67"/>
                  <a:pt x="57" y="19"/>
                  <a:pt x="4" y="0"/>
                </a:cubicBezTo>
                <a:cubicBezTo>
                  <a:pt x="3" y="3"/>
                  <a:pt x="2" y="5"/>
                  <a:pt x="0" y="8"/>
                </a:cubicBezTo>
                <a:cubicBezTo>
                  <a:pt x="55" y="27"/>
                  <a:pt x="97" y="75"/>
                  <a:pt x="173" y="1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6759720" y="8361360"/>
            <a:ext cx="59760" cy="38520"/>
          </a:xfrm>
          <a:custGeom>
            <a:avLst/>
            <a:gdLst/>
            <a:ahLst/>
            <a:rect l="0" t="0" r="r" b="b"/>
            <a:pathLst>
              <a:path w="166" h="107">
                <a:moveTo>
                  <a:pt x="166" y="107"/>
                </a:moveTo>
                <a:cubicBezTo>
                  <a:pt x="96" y="68"/>
                  <a:pt x="53" y="20"/>
                  <a:pt x="0" y="0"/>
                </a:cubicBezTo>
                <a:lnTo>
                  <a:pt x="0" y="1"/>
                </a:lnTo>
                <a:cubicBezTo>
                  <a:pt x="53" y="20"/>
                  <a:pt x="96" y="69"/>
                  <a:pt x="166" y="10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6759720" y="8358840"/>
            <a:ext cx="59760" cy="41040"/>
          </a:xfrm>
          <a:custGeom>
            <a:avLst/>
            <a:gdLst/>
            <a:ahLst/>
            <a:rect l="0" t="0" r="r" b="b"/>
            <a:pathLst>
              <a:path w="166" h="114">
                <a:moveTo>
                  <a:pt x="166" y="114"/>
                </a:moveTo>
                <a:cubicBezTo>
                  <a:pt x="165" y="111"/>
                  <a:pt x="164" y="108"/>
                  <a:pt x="163" y="105"/>
                </a:cubicBezTo>
                <a:cubicBezTo>
                  <a:pt x="99" y="67"/>
                  <a:pt x="55" y="20"/>
                  <a:pt x="4" y="0"/>
                </a:cubicBezTo>
                <a:cubicBezTo>
                  <a:pt x="3" y="2"/>
                  <a:pt x="1" y="5"/>
                  <a:pt x="0" y="7"/>
                </a:cubicBezTo>
                <a:cubicBezTo>
                  <a:pt x="53" y="28"/>
                  <a:pt x="96" y="75"/>
                  <a:pt x="166" y="1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6761160" y="8345880"/>
            <a:ext cx="57240" cy="50760"/>
          </a:xfrm>
          <a:custGeom>
            <a:avLst/>
            <a:gdLst/>
            <a:ahLst/>
            <a:rect l="0" t="0" r="r" b="b"/>
            <a:pathLst>
              <a:path w="159" h="141">
                <a:moveTo>
                  <a:pt x="159" y="141"/>
                </a:moveTo>
                <a:cubicBezTo>
                  <a:pt x="154" y="129"/>
                  <a:pt x="147" y="114"/>
                  <a:pt x="135" y="99"/>
                </a:cubicBezTo>
                <a:cubicBezTo>
                  <a:pt x="101" y="62"/>
                  <a:pt x="55" y="22"/>
                  <a:pt x="14" y="0"/>
                </a:cubicBezTo>
                <a:cubicBezTo>
                  <a:pt x="19" y="8"/>
                  <a:pt x="6" y="25"/>
                  <a:pt x="0" y="36"/>
                </a:cubicBezTo>
                <a:cubicBezTo>
                  <a:pt x="51" y="56"/>
                  <a:pt x="95" y="102"/>
                  <a:pt x="159" y="14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6744600" y="8364960"/>
            <a:ext cx="12600" cy="9360"/>
          </a:xfrm>
          <a:custGeom>
            <a:avLst/>
            <a:gdLst/>
            <a:ahLst/>
            <a:rect l="0" t="0" r="r" b="b"/>
            <a:pathLst>
              <a:path w="35" h="26">
                <a:moveTo>
                  <a:pt x="11" y="26"/>
                </a:moveTo>
                <a:cubicBezTo>
                  <a:pt x="20" y="26"/>
                  <a:pt x="29" y="17"/>
                  <a:pt x="35" y="7"/>
                </a:cubicBezTo>
                <a:cubicBezTo>
                  <a:pt x="30" y="5"/>
                  <a:pt x="25" y="3"/>
                  <a:pt x="21" y="0"/>
                </a:cubicBezTo>
                <a:cubicBezTo>
                  <a:pt x="14" y="12"/>
                  <a:pt x="6" y="21"/>
                  <a:pt x="0" y="23"/>
                </a:cubicBezTo>
                <a:cubicBezTo>
                  <a:pt x="3" y="24"/>
                  <a:pt x="7" y="25"/>
                  <a:pt x="11" y="2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6751800" y="8362440"/>
            <a:ext cx="6840" cy="5040"/>
          </a:xfrm>
          <a:custGeom>
            <a:avLst/>
            <a:gdLst/>
            <a:ahLst/>
            <a:rect l="0" t="0" r="r" b="b"/>
            <a:pathLst>
              <a:path w="19" h="14">
                <a:moveTo>
                  <a:pt x="15" y="14"/>
                </a:moveTo>
                <a:cubicBezTo>
                  <a:pt x="17" y="11"/>
                  <a:pt x="18" y="8"/>
                  <a:pt x="19" y="6"/>
                </a:cubicBezTo>
                <a:cubicBezTo>
                  <a:pt x="14" y="4"/>
                  <a:pt x="8" y="2"/>
                  <a:pt x="4" y="0"/>
                </a:cubicBezTo>
                <a:cubicBezTo>
                  <a:pt x="2" y="3"/>
                  <a:pt x="1" y="5"/>
                  <a:pt x="0" y="7"/>
                </a:cubicBezTo>
                <a:cubicBezTo>
                  <a:pt x="4" y="10"/>
                  <a:pt x="9" y="12"/>
                  <a:pt x="15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6753240" y="8362440"/>
            <a:ext cx="5400" cy="2520"/>
          </a:xfrm>
          <a:custGeom>
            <a:avLst/>
            <a:gdLst/>
            <a:ahLst/>
            <a:rect l="0" t="0" r="r" b="b"/>
            <a:pathLst>
              <a:path w="15" h="7">
                <a:moveTo>
                  <a:pt x="15" y="7"/>
                </a:moveTo>
                <a:cubicBezTo>
                  <a:pt x="10" y="5"/>
                  <a:pt x="4" y="2"/>
                  <a:pt x="0" y="0"/>
                </a:cubicBezTo>
                <a:cubicBezTo>
                  <a:pt x="4" y="2"/>
                  <a:pt x="10" y="5"/>
                  <a:pt x="15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6753240" y="8359560"/>
            <a:ext cx="6840" cy="5400"/>
          </a:xfrm>
          <a:custGeom>
            <a:avLst/>
            <a:gdLst/>
            <a:ahLst/>
            <a:rect l="0" t="0" r="r" b="b"/>
            <a:pathLst>
              <a:path w="19" h="15">
                <a:moveTo>
                  <a:pt x="15" y="15"/>
                </a:moveTo>
                <a:cubicBezTo>
                  <a:pt x="17" y="12"/>
                  <a:pt x="18" y="10"/>
                  <a:pt x="19" y="7"/>
                </a:cubicBezTo>
                <a:cubicBezTo>
                  <a:pt x="14" y="5"/>
                  <a:pt x="9" y="2"/>
                  <a:pt x="3" y="0"/>
                </a:cubicBezTo>
                <a:cubicBezTo>
                  <a:pt x="2" y="3"/>
                  <a:pt x="1" y="6"/>
                  <a:pt x="0" y="9"/>
                </a:cubicBezTo>
                <a:cubicBezTo>
                  <a:pt x="4" y="11"/>
                  <a:pt x="10" y="13"/>
                  <a:pt x="15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6754320" y="8359200"/>
            <a:ext cx="5760" cy="2880"/>
          </a:xfrm>
          <a:custGeom>
            <a:avLst/>
            <a:gdLst/>
            <a:ahLst/>
            <a:rect l="0" t="0" r="r" b="b"/>
            <a:pathLst>
              <a:path w="16" h="8">
                <a:moveTo>
                  <a:pt x="16" y="8"/>
                </a:moveTo>
                <a:lnTo>
                  <a:pt x="16" y="7"/>
                </a:lnTo>
                <a:cubicBezTo>
                  <a:pt x="10" y="5"/>
                  <a:pt x="5" y="2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5" y="4"/>
                  <a:pt x="10" y="6"/>
                  <a:pt x="16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6754320" y="8356320"/>
            <a:ext cx="7200" cy="5400"/>
          </a:xfrm>
          <a:custGeom>
            <a:avLst/>
            <a:gdLst/>
            <a:ahLst/>
            <a:rect l="0" t="0" r="r" b="b"/>
            <a:pathLst>
              <a:path w="20" h="15">
                <a:moveTo>
                  <a:pt x="16" y="15"/>
                </a:moveTo>
                <a:cubicBezTo>
                  <a:pt x="17" y="12"/>
                  <a:pt x="19" y="9"/>
                  <a:pt x="20" y="7"/>
                </a:cubicBezTo>
                <a:cubicBezTo>
                  <a:pt x="15" y="4"/>
                  <a:pt x="10" y="2"/>
                  <a:pt x="5" y="0"/>
                </a:cubicBezTo>
                <a:cubicBezTo>
                  <a:pt x="4" y="3"/>
                  <a:pt x="2" y="6"/>
                  <a:pt x="0" y="8"/>
                </a:cubicBezTo>
                <a:cubicBezTo>
                  <a:pt x="6" y="10"/>
                  <a:pt x="11" y="12"/>
                  <a:pt x="16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6755760" y="8343360"/>
            <a:ext cx="11160" cy="15840"/>
          </a:xfrm>
          <a:custGeom>
            <a:avLst/>
            <a:gdLst/>
            <a:ahLst/>
            <a:rect l="0" t="0" r="r" b="b"/>
            <a:pathLst>
              <a:path w="31" h="44">
                <a:moveTo>
                  <a:pt x="16" y="44"/>
                </a:moveTo>
                <a:cubicBezTo>
                  <a:pt x="22" y="33"/>
                  <a:pt x="35" y="15"/>
                  <a:pt x="30" y="7"/>
                </a:cubicBezTo>
                <a:cubicBezTo>
                  <a:pt x="24" y="4"/>
                  <a:pt x="19" y="2"/>
                  <a:pt x="14" y="0"/>
                </a:cubicBezTo>
                <a:cubicBezTo>
                  <a:pt x="20" y="8"/>
                  <a:pt x="5" y="25"/>
                  <a:pt x="0" y="37"/>
                </a:cubicBezTo>
                <a:cubicBezTo>
                  <a:pt x="5" y="39"/>
                  <a:pt x="10" y="41"/>
                  <a:pt x="16" y="4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6739560" y="8362800"/>
            <a:ext cx="12600" cy="10440"/>
          </a:xfrm>
          <a:custGeom>
            <a:avLst/>
            <a:gdLst/>
            <a:ahLst/>
            <a:rect l="0" t="0" r="r" b="b"/>
            <a:pathLst>
              <a:path w="35" h="29">
                <a:moveTo>
                  <a:pt x="15" y="29"/>
                </a:moveTo>
                <a:cubicBezTo>
                  <a:pt x="21" y="27"/>
                  <a:pt x="29" y="17"/>
                  <a:pt x="35" y="6"/>
                </a:cubicBezTo>
                <a:cubicBezTo>
                  <a:pt x="28" y="4"/>
                  <a:pt x="22" y="1"/>
                  <a:pt x="16" y="0"/>
                </a:cubicBezTo>
                <a:cubicBezTo>
                  <a:pt x="11" y="11"/>
                  <a:pt x="3" y="21"/>
                  <a:pt x="0" y="23"/>
                </a:cubicBezTo>
                <a:cubicBezTo>
                  <a:pt x="5" y="26"/>
                  <a:pt x="10" y="27"/>
                  <a:pt x="15" y="2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6744960" y="8359920"/>
            <a:ext cx="8640" cy="5400"/>
          </a:xfrm>
          <a:custGeom>
            <a:avLst/>
            <a:gdLst/>
            <a:ahLst/>
            <a:rect l="0" t="0" r="r" b="b"/>
            <a:pathLst>
              <a:path w="24" h="15">
                <a:moveTo>
                  <a:pt x="20" y="15"/>
                </a:moveTo>
                <a:cubicBezTo>
                  <a:pt x="21" y="13"/>
                  <a:pt x="22" y="11"/>
                  <a:pt x="24" y="8"/>
                </a:cubicBezTo>
                <a:cubicBezTo>
                  <a:pt x="16" y="6"/>
                  <a:pt x="9" y="2"/>
                  <a:pt x="3" y="0"/>
                </a:cubicBezTo>
                <a:cubicBezTo>
                  <a:pt x="2" y="4"/>
                  <a:pt x="1" y="6"/>
                  <a:pt x="0" y="9"/>
                </a:cubicBezTo>
                <a:cubicBezTo>
                  <a:pt x="6" y="10"/>
                  <a:pt x="12" y="13"/>
                  <a:pt x="20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6746040" y="8359920"/>
            <a:ext cx="7560" cy="3240"/>
          </a:xfrm>
          <a:custGeom>
            <a:avLst/>
            <a:gdLst/>
            <a:ahLst/>
            <a:rect l="0" t="0" r="r" b="b"/>
            <a:pathLst>
              <a:path w="21" h="9">
                <a:moveTo>
                  <a:pt x="21" y="9"/>
                </a:moveTo>
                <a:cubicBezTo>
                  <a:pt x="14" y="5"/>
                  <a:pt x="7" y="3"/>
                  <a:pt x="0" y="0"/>
                </a:cubicBezTo>
                <a:cubicBezTo>
                  <a:pt x="7" y="3"/>
                  <a:pt x="14" y="6"/>
                  <a:pt x="21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6746040" y="8357040"/>
            <a:ext cx="8640" cy="5760"/>
          </a:xfrm>
          <a:custGeom>
            <a:avLst/>
            <a:gdLst/>
            <a:ahLst/>
            <a:rect l="0" t="0" r="r" b="b"/>
            <a:pathLst>
              <a:path w="24" h="16">
                <a:moveTo>
                  <a:pt x="21" y="16"/>
                </a:moveTo>
                <a:cubicBezTo>
                  <a:pt x="22" y="12"/>
                  <a:pt x="23" y="10"/>
                  <a:pt x="24" y="7"/>
                </a:cubicBezTo>
                <a:cubicBezTo>
                  <a:pt x="17" y="4"/>
                  <a:pt x="9" y="2"/>
                  <a:pt x="2" y="0"/>
                </a:cubicBezTo>
                <a:cubicBezTo>
                  <a:pt x="2" y="3"/>
                  <a:pt x="1" y="6"/>
                  <a:pt x="0" y="8"/>
                </a:cubicBezTo>
                <a:cubicBezTo>
                  <a:pt x="6" y="10"/>
                  <a:pt x="13" y="12"/>
                  <a:pt x="21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6746760" y="8356680"/>
            <a:ext cx="7920" cy="3240"/>
          </a:xfrm>
          <a:custGeom>
            <a:avLst/>
            <a:gdLst/>
            <a:ahLst/>
            <a:rect l="0" t="0" r="r" b="b"/>
            <a:pathLst>
              <a:path w="22" h="9">
                <a:moveTo>
                  <a:pt x="22" y="9"/>
                </a:moveTo>
                <a:lnTo>
                  <a:pt x="22" y="8"/>
                </a:lnTo>
                <a:cubicBezTo>
                  <a:pt x="15" y="6"/>
                  <a:pt x="7" y="2"/>
                  <a:pt x="1" y="0"/>
                </a:cubicBezTo>
                <a:cubicBezTo>
                  <a:pt x="1" y="1"/>
                  <a:pt x="0" y="1"/>
                  <a:pt x="0" y="1"/>
                </a:cubicBezTo>
                <a:cubicBezTo>
                  <a:pt x="7" y="4"/>
                  <a:pt x="15" y="6"/>
                  <a:pt x="22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6747120" y="8353800"/>
            <a:ext cx="9000" cy="5760"/>
          </a:xfrm>
          <a:custGeom>
            <a:avLst/>
            <a:gdLst/>
            <a:ahLst/>
            <a:rect l="0" t="0" r="r" b="b"/>
            <a:pathLst>
              <a:path w="25" h="16">
                <a:moveTo>
                  <a:pt x="21" y="16"/>
                </a:moveTo>
                <a:cubicBezTo>
                  <a:pt x="22" y="14"/>
                  <a:pt x="24" y="11"/>
                  <a:pt x="25" y="7"/>
                </a:cubicBezTo>
                <a:cubicBezTo>
                  <a:pt x="18" y="4"/>
                  <a:pt x="10" y="2"/>
                  <a:pt x="3" y="0"/>
                </a:cubicBezTo>
                <a:cubicBezTo>
                  <a:pt x="2" y="3"/>
                  <a:pt x="1" y="6"/>
                  <a:pt x="0" y="9"/>
                </a:cubicBezTo>
                <a:cubicBezTo>
                  <a:pt x="6" y="11"/>
                  <a:pt x="13" y="14"/>
                  <a:pt x="21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6748200" y="8340480"/>
            <a:ext cx="12960" cy="16200"/>
          </a:xfrm>
          <a:custGeom>
            <a:avLst/>
            <a:gdLst/>
            <a:ahLst/>
            <a:rect l="0" t="0" r="r" b="b"/>
            <a:pathLst>
              <a:path w="36" h="45">
                <a:moveTo>
                  <a:pt x="21" y="45"/>
                </a:moveTo>
                <a:cubicBezTo>
                  <a:pt x="26" y="33"/>
                  <a:pt x="41" y="16"/>
                  <a:pt x="35" y="8"/>
                </a:cubicBezTo>
                <a:cubicBezTo>
                  <a:pt x="25" y="4"/>
                  <a:pt x="17" y="2"/>
                  <a:pt x="9" y="0"/>
                </a:cubicBezTo>
                <a:cubicBezTo>
                  <a:pt x="18" y="7"/>
                  <a:pt x="3" y="26"/>
                  <a:pt x="0" y="37"/>
                </a:cubicBezTo>
                <a:cubicBezTo>
                  <a:pt x="7" y="39"/>
                  <a:pt x="14" y="41"/>
                  <a:pt x="21" y="4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6654600" y="8358840"/>
            <a:ext cx="90360" cy="17280"/>
          </a:xfrm>
          <a:custGeom>
            <a:avLst/>
            <a:gdLst/>
            <a:ahLst/>
            <a:rect l="0" t="0" r="r" b="b"/>
            <a:pathLst>
              <a:path w="251" h="48">
                <a:moveTo>
                  <a:pt x="236" y="35"/>
                </a:moveTo>
                <a:cubicBezTo>
                  <a:pt x="239" y="33"/>
                  <a:pt x="246" y="22"/>
                  <a:pt x="251" y="11"/>
                </a:cubicBezTo>
                <a:cubicBezTo>
                  <a:pt x="211" y="-1"/>
                  <a:pt x="162" y="-8"/>
                  <a:pt x="23" y="17"/>
                </a:cubicBezTo>
                <a:cubicBezTo>
                  <a:pt x="9" y="30"/>
                  <a:pt x="-2" y="43"/>
                  <a:pt x="0" y="48"/>
                </a:cubicBezTo>
                <a:cubicBezTo>
                  <a:pt x="169" y="17"/>
                  <a:pt x="208" y="25"/>
                  <a:pt x="236" y="3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6663240" y="8356320"/>
            <a:ext cx="83160" cy="9000"/>
          </a:xfrm>
          <a:custGeom>
            <a:avLst/>
            <a:gdLst/>
            <a:ahLst/>
            <a:rect l="0" t="0" r="r" b="b"/>
            <a:pathLst>
              <a:path w="231" h="25">
                <a:moveTo>
                  <a:pt x="228" y="19"/>
                </a:moveTo>
                <a:cubicBezTo>
                  <a:pt x="229" y="16"/>
                  <a:pt x="230" y="14"/>
                  <a:pt x="231" y="11"/>
                </a:cubicBezTo>
                <a:cubicBezTo>
                  <a:pt x="190" y="-2"/>
                  <a:pt x="139" y="-8"/>
                  <a:pt x="10" y="18"/>
                </a:cubicBezTo>
                <a:cubicBezTo>
                  <a:pt x="6" y="20"/>
                  <a:pt x="3" y="22"/>
                  <a:pt x="0" y="25"/>
                </a:cubicBezTo>
                <a:cubicBezTo>
                  <a:pt x="138" y="-1"/>
                  <a:pt x="188" y="6"/>
                  <a:pt x="228" y="1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6666840" y="8356320"/>
            <a:ext cx="79560" cy="6840"/>
          </a:xfrm>
          <a:custGeom>
            <a:avLst/>
            <a:gdLst/>
            <a:ahLst/>
            <a:rect l="0" t="0" r="r" b="b"/>
            <a:pathLst>
              <a:path w="221" h="19">
                <a:moveTo>
                  <a:pt x="221" y="11"/>
                </a:moveTo>
                <a:cubicBezTo>
                  <a:pt x="180" y="-1"/>
                  <a:pt x="130" y="-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130" y="-8"/>
                  <a:pt x="180" y="-1"/>
                  <a:pt x="221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6666840" y="8353440"/>
            <a:ext cx="80280" cy="9000"/>
          </a:xfrm>
          <a:custGeom>
            <a:avLst/>
            <a:gdLst/>
            <a:ahLst/>
            <a:rect l="0" t="0" r="r" b="b"/>
            <a:pathLst>
              <a:path w="223" h="25">
                <a:moveTo>
                  <a:pt x="221" y="19"/>
                </a:moveTo>
                <a:cubicBezTo>
                  <a:pt x="222" y="17"/>
                  <a:pt x="223" y="13"/>
                  <a:pt x="223" y="10"/>
                </a:cubicBezTo>
                <a:cubicBezTo>
                  <a:pt x="181" y="-2"/>
                  <a:pt x="130" y="-7"/>
                  <a:pt x="10" y="18"/>
                </a:cubicBezTo>
                <a:cubicBezTo>
                  <a:pt x="7" y="20"/>
                  <a:pt x="3" y="23"/>
                  <a:pt x="0" y="25"/>
                </a:cubicBezTo>
                <a:cubicBezTo>
                  <a:pt x="130" y="0"/>
                  <a:pt x="180" y="6"/>
                  <a:pt x="221" y="1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6670440" y="8353440"/>
            <a:ext cx="77040" cy="6480"/>
          </a:xfrm>
          <a:custGeom>
            <a:avLst/>
            <a:gdLst/>
            <a:ahLst/>
            <a:rect l="0" t="0" r="r" b="b"/>
            <a:pathLst>
              <a:path w="214" h="18">
                <a:moveTo>
                  <a:pt x="213" y="11"/>
                </a:moveTo>
                <a:cubicBezTo>
                  <a:pt x="213" y="11"/>
                  <a:pt x="214" y="11"/>
                  <a:pt x="214" y="9"/>
                </a:cubicBezTo>
                <a:cubicBezTo>
                  <a:pt x="171" y="-2"/>
                  <a:pt x="120" y="-7"/>
                  <a:pt x="1" y="17"/>
                </a:cubicBezTo>
                <a:cubicBezTo>
                  <a:pt x="1" y="18"/>
                  <a:pt x="0" y="18"/>
                  <a:pt x="0" y="18"/>
                </a:cubicBezTo>
                <a:cubicBezTo>
                  <a:pt x="120" y="-7"/>
                  <a:pt x="171" y="-2"/>
                  <a:pt x="213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6670800" y="8350560"/>
            <a:ext cx="77760" cy="9360"/>
          </a:xfrm>
          <a:custGeom>
            <a:avLst/>
            <a:gdLst/>
            <a:ahLst/>
            <a:rect l="0" t="0" r="r" b="b"/>
            <a:pathLst>
              <a:path w="216" h="26">
                <a:moveTo>
                  <a:pt x="213" y="18"/>
                </a:moveTo>
                <a:cubicBezTo>
                  <a:pt x="214" y="16"/>
                  <a:pt x="215" y="13"/>
                  <a:pt x="216" y="10"/>
                </a:cubicBezTo>
                <a:cubicBezTo>
                  <a:pt x="170" y="-2"/>
                  <a:pt x="118" y="-7"/>
                  <a:pt x="12" y="17"/>
                </a:cubicBezTo>
                <a:cubicBezTo>
                  <a:pt x="8" y="20"/>
                  <a:pt x="4" y="23"/>
                  <a:pt x="0" y="26"/>
                </a:cubicBezTo>
                <a:cubicBezTo>
                  <a:pt x="118" y="2"/>
                  <a:pt x="169" y="7"/>
                  <a:pt x="213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6675120" y="8338320"/>
            <a:ext cx="77760" cy="18000"/>
          </a:xfrm>
          <a:custGeom>
            <a:avLst/>
            <a:gdLst/>
            <a:ahLst/>
            <a:rect l="0" t="0" r="r" b="b"/>
            <a:pathLst>
              <a:path w="216" h="50">
                <a:moveTo>
                  <a:pt x="204" y="43"/>
                </a:moveTo>
                <a:cubicBezTo>
                  <a:pt x="207" y="31"/>
                  <a:pt x="222" y="12"/>
                  <a:pt x="213" y="5"/>
                </a:cubicBezTo>
                <a:cubicBezTo>
                  <a:pt x="162" y="-4"/>
                  <a:pt x="106" y="-3"/>
                  <a:pt x="57" y="16"/>
                </a:cubicBezTo>
                <a:cubicBezTo>
                  <a:pt x="57" y="17"/>
                  <a:pt x="18" y="38"/>
                  <a:pt x="0" y="50"/>
                </a:cubicBezTo>
                <a:cubicBezTo>
                  <a:pt x="106" y="26"/>
                  <a:pt x="158" y="31"/>
                  <a:pt x="204" y="4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6650640" y="8364960"/>
            <a:ext cx="12960" cy="11520"/>
          </a:xfrm>
          <a:custGeom>
            <a:avLst/>
            <a:gdLst/>
            <a:ahLst/>
            <a:rect l="0" t="0" r="r" b="b"/>
            <a:pathLst>
              <a:path w="36" h="32">
                <a:moveTo>
                  <a:pt x="12" y="31"/>
                </a:moveTo>
                <a:cubicBezTo>
                  <a:pt x="10" y="25"/>
                  <a:pt x="21" y="12"/>
                  <a:pt x="36" y="0"/>
                </a:cubicBezTo>
                <a:cubicBezTo>
                  <a:pt x="30" y="1"/>
                  <a:pt x="27" y="1"/>
                  <a:pt x="25" y="0"/>
                </a:cubicBezTo>
                <a:cubicBezTo>
                  <a:pt x="10" y="11"/>
                  <a:pt x="-2" y="24"/>
                  <a:pt x="0" y="29"/>
                </a:cubicBezTo>
                <a:cubicBezTo>
                  <a:pt x="1" y="32"/>
                  <a:pt x="5" y="32"/>
                  <a:pt x="12" y="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6659280" y="8362080"/>
            <a:ext cx="7920" cy="3600"/>
          </a:xfrm>
          <a:custGeom>
            <a:avLst/>
            <a:gdLst/>
            <a:ahLst/>
            <a:rect l="0" t="0" r="r" b="b"/>
            <a:pathLst>
              <a:path w="22" h="10">
                <a:moveTo>
                  <a:pt x="11" y="9"/>
                </a:moveTo>
                <a:cubicBezTo>
                  <a:pt x="15" y="5"/>
                  <a:pt x="18" y="3"/>
                  <a:pt x="22" y="1"/>
                </a:cubicBezTo>
                <a:cubicBezTo>
                  <a:pt x="16" y="2"/>
                  <a:pt x="11" y="2"/>
                  <a:pt x="9" y="0"/>
                </a:cubicBezTo>
                <a:cubicBezTo>
                  <a:pt x="6" y="3"/>
                  <a:pt x="3" y="5"/>
                  <a:pt x="0" y="9"/>
                </a:cubicBezTo>
                <a:cubicBezTo>
                  <a:pt x="2" y="10"/>
                  <a:pt x="5" y="10"/>
                  <a:pt x="11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6662520" y="8362080"/>
            <a:ext cx="4320" cy="720"/>
          </a:xfrm>
          <a:custGeom>
            <a:avLst/>
            <a:gdLst/>
            <a:ahLst/>
            <a:rect l="0" t="0" r="r" b="b"/>
            <a:pathLst>
              <a:path w="12" h="2">
                <a:moveTo>
                  <a:pt x="12" y="1"/>
                </a:moveTo>
                <a:lnTo>
                  <a:pt x="12" y="0"/>
                </a:lnTo>
                <a:cubicBezTo>
                  <a:pt x="6" y="2"/>
                  <a:pt x="2" y="1"/>
                  <a:pt x="0" y="0"/>
                </a:cubicBezTo>
                <a:cubicBezTo>
                  <a:pt x="2" y="2"/>
                  <a:pt x="6" y="2"/>
                  <a:pt x="12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6662520" y="8359560"/>
            <a:ext cx="8280" cy="3240"/>
          </a:xfrm>
          <a:custGeom>
            <a:avLst/>
            <a:gdLst/>
            <a:ahLst/>
            <a:rect l="0" t="0" r="r" b="b"/>
            <a:pathLst>
              <a:path w="23" h="9">
                <a:moveTo>
                  <a:pt x="13" y="8"/>
                </a:moveTo>
                <a:cubicBezTo>
                  <a:pt x="16" y="5"/>
                  <a:pt x="20" y="2"/>
                  <a:pt x="23" y="0"/>
                </a:cubicBezTo>
                <a:cubicBezTo>
                  <a:pt x="18" y="1"/>
                  <a:pt x="14" y="1"/>
                  <a:pt x="12" y="0"/>
                </a:cubicBezTo>
                <a:cubicBezTo>
                  <a:pt x="9" y="3"/>
                  <a:pt x="4" y="5"/>
                  <a:pt x="0" y="8"/>
                </a:cubicBezTo>
                <a:cubicBezTo>
                  <a:pt x="2" y="9"/>
                  <a:pt x="7" y="10"/>
                  <a:pt x="13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6666480" y="8359200"/>
            <a:ext cx="5040" cy="1440"/>
          </a:xfrm>
          <a:custGeom>
            <a:avLst/>
            <a:gdLst/>
            <a:ahLst/>
            <a:rect l="0" t="0" r="r" b="b"/>
            <a:pathLst>
              <a:path w="14" h="4">
                <a:moveTo>
                  <a:pt x="12" y="2"/>
                </a:moveTo>
                <a:cubicBezTo>
                  <a:pt x="12" y="2"/>
                  <a:pt x="14" y="2"/>
                  <a:pt x="14" y="0"/>
                </a:cubicBezTo>
                <a:cubicBezTo>
                  <a:pt x="7" y="2"/>
                  <a:pt x="4" y="4"/>
                  <a:pt x="2" y="2"/>
                </a:cubicBezTo>
                <a:lnTo>
                  <a:pt x="0" y="2"/>
                </a:lnTo>
                <a:cubicBezTo>
                  <a:pt x="3" y="4"/>
                  <a:pt x="7" y="4"/>
                  <a:pt x="12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6666840" y="8356320"/>
            <a:ext cx="8640" cy="3600"/>
          </a:xfrm>
          <a:custGeom>
            <a:avLst/>
            <a:gdLst/>
            <a:ahLst/>
            <a:rect l="0" t="0" r="r" b="b"/>
            <a:pathLst>
              <a:path w="24" h="10">
                <a:moveTo>
                  <a:pt x="12" y="9"/>
                </a:moveTo>
                <a:cubicBezTo>
                  <a:pt x="16" y="7"/>
                  <a:pt x="20" y="3"/>
                  <a:pt x="24" y="0"/>
                </a:cubicBezTo>
                <a:cubicBezTo>
                  <a:pt x="20" y="1"/>
                  <a:pt x="16" y="2"/>
                  <a:pt x="14" y="1"/>
                </a:cubicBezTo>
                <a:cubicBezTo>
                  <a:pt x="10" y="5"/>
                  <a:pt x="4" y="7"/>
                  <a:pt x="0" y="10"/>
                </a:cubicBezTo>
                <a:cubicBezTo>
                  <a:pt x="2" y="11"/>
                  <a:pt x="5" y="10"/>
                  <a:pt x="12" y="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6671520" y="8344440"/>
            <a:ext cx="24480" cy="12600"/>
          </a:xfrm>
          <a:custGeom>
            <a:avLst/>
            <a:gdLst/>
            <a:ahLst/>
            <a:rect l="0" t="0" r="r" b="b"/>
            <a:pathLst>
              <a:path w="68" h="35">
                <a:moveTo>
                  <a:pt x="10" y="34"/>
                </a:moveTo>
                <a:cubicBezTo>
                  <a:pt x="28" y="22"/>
                  <a:pt x="68" y="1"/>
                  <a:pt x="68" y="0"/>
                </a:cubicBezTo>
                <a:cubicBezTo>
                  <a:pt x="65" y="1"/>
                  <a:pt x="62" y="2"/>
                  <a:pt x="59" y="4"/>
                </a:cubicBezTo>
                <a:cubicBezTo>
                  <a:pt x="59" y="4"/>
                  <a:pt x="18" y="24"/>
                  <a:pt x="0" y="35"/>
                </a:cubicBezTo>
                <a:cubicBezTo>
                  <a:pt x="2" y="36"/>
                  <a:pt x="6" y="35"/>
                  <a:pt x="10" y="3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6643080" y="8332200"/>
            <a:ext cx="189720" cy="83520"/>
          </a:xfrm>
          <a:custGeom>
            <a:avLst/>
            <a:gdLst/>
            <a:ahLst/>
            <a:rect l="0" t="0" r="r" b="b"/>
            <a:pathLst>
              <a:path w="527" h="232">
                <a:moveTo>
                  <a:pt x="508" y="230"/>
                </a:moveTo>
                <a:cubicBezTo>
                  <a:pt x="522" y="234"/>
                  <a:pt x="527" y="229"/>
                  <a:pt x="527" y="219"/>
                </a:cubicBezTo>
                <a:cubicBezTo>
                  <a:pt x="527" y="217"/>
                  <a:pt x="526" y="215"/>
                  <a:pt x="526" y="212"/>
                </a:cubicBezTo>
                <a:cubicBezTo>
                  <a:pt x="525" y="209"/>
                  <a:pt x="524" y="206"/>
                  <a:pt x="523" y="203"/>
                </a:cubicBezTo>
                <a:cubicBezTo>
                  <a:pt x="517" y="188"/>
                  <a:pt x="507" y="170"/>
                  <a:pt x="494" y="151"/>
                </a:cubicBezTo>
                <a:cubicBezTo>
                  <a:pt x="460" y="103"/>
                  <a:pt x="405" y="46"/>
                  <a:pt x="358" y="22"/>
                </a:cubicBezTo>
                <a:cubicBezTo>
                  <a:pt x="350" y="18"/>
                  <a:pt x="342" y="14"/>
                  <a:pt x="335" y="12"/>
                </a:cubicBezTo>
                <a:cubicBezTo>
                  <a:pt x="282" y="-3"/>
                  <a:pt x="222" y="-6"/>
                  <a:pt x="168" y="12"/>
                </a:cubicBezTo>
                <a:lnTo>
                  <a:pt x="167" y="12"/>
                </a:lnTo>
                <a:cubicBezTo>
                  <a:pt x="150" y="18"/>
                  <a:pt x="120" y="34"/>
                  <a:pt x="90" y="51"/>
                </a:cubicBezTo>
                <a:cubicBezTo>
                  <a:pt x="82" y="56"/>
                  <a:pt x="74" y="60"/>
                  <a:pt x="66" y="65"/>
                </a:cubicBezTo>
                <a:cubicBezTo>
                  <a:pt x="60" y="69"/>
                  <a:pt x="54" y="72"/>
                  <a:pt x="48" y="76"/>
                </a:cubicBezTo>
                <a:cubicBezTo>
                  <a:pt x="19" y="95"/>
                  <a:pt x="-2" y="112"/>
                  <a:pt x="0" y="119"/>
                </a:cubicBezTo>
                <a:cubicBezTo>
                  <a:pt x="1" y="121"/>
                  <a:pt x="4" y="122"/>
                  <a:pt x="11" y="121"/>
                </a:cubicBezTo>
                <a:cubicBezTo>
                  <a:pt x="232" y="101"/>
                  <a:pt x="253" y="109"/>
                  <a:pt x="300" y="119"/>
                </a:cubicBezTo>
                <a:cubicBezTo>
                  <a:pt x="362" y="132"/>
                  <a:pt x="401" y="177"/>
                  <a:pt x="489" y="223"/>
                </a:cubicBezTo>
                <a:cubicBezTo>
                  <a:pt x="497" y="227"/>
                  <a:pt x="503" y="229"/>
                  <a:pt x="508" y="230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6768000" y="8206560"/>
            <a:ext cx="13680" cy="7560"/>
          </a:xfrm>
          <a:custGeom>
            <a:avLst/>
            <a:gdLst/>
            <a:ahLst/>
            <a:rect l="0" t="0" r="r" b="b"/>
            <a:pathLst>
              <a:path w="38" h="21">
                <a:moveTo>
                  <a:pt x="19" y="0"/>
                </a:moveTo>
                <a:cubicBezTo>
                  <a:pt x="4" y="-2"/>
                  <a:pt x="-1" y="3"/>
                  <a:pt x="0" y="14"/>
                </a:cubicBezTo>
                <a:cubicBezTo>
                  <a:pt x="5" y="16"/>
                  <a:pt x="12" y="18"/>
                  <a:pt x="19" y="21"/>
                </a:cubicBezTo>
                <a:cubicBezTo>
                  <a:pt x="18" y="10"/>
                  <a:pt x="24" y="4"/>
                  <a:pt x="38" y="6"/>
                </a:cubicBezTo>
                <a:cubicBezTo>
                  <a:pt x="31" y="3"/>
                  <a:pt x="24" y="1"/>
                  <a:pt x="19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6768000" y="8211600"/>
            <a:ext cx="6840" cy="4320"/>
          </a:xfrm>
          <a:custGeom>
            <a:avLst/>
            <a:gdLst/>
            <a:ahLst/>
            <a:rect l="0" t="0" r="r" b="b"/>
            <a:pathLst>
              <a:path w="19" h="12">
                <a:moveTo>
                  <a:pt x="0" y="0"/>
                </a:moveTo>
                <a:cubicBezTo>
                  <a:pt x="1" y="1"/>
                  <a:pt x="1" y="2"/>
                  <a:pt x="1" y="4"/>
                </a:cubicBezTo>
                <a:cubicBezTo>
                  <a:pt x="6" y="6"/>
                  <a:pt x="12" y="8"/>
                  <a:pt x="19" y="12"/>
                </a:cubicBezTo>
                <a:cubicBezTo>
                  <a:pt x="19" y="11"/>
                  <a:pt x="19" y="9"/>
                  <a:pt x="19" y="7"/>
                </a:cubicBezTo>
                <a:cubicBezTo>
                  <a:pt x="12" y="4"/>
                  <a:pt x="5" y="2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6768360" y="8213040"/>
            <a:ext cx="6480" cy="3960"/>
          </a:xfrm>
          <a:custGeom>
            <a:avLst/>
            <a:gdLst/>
            <a:ahLst/>
            <a:rect l="0" t="0" r="r" b="b"/>
            <a:pathLst>
              <a:path w="18" h="11">
                <a:moveTo>
                  <a:pt x="0" y="0"/>
                </a:moveTo>
                <a:cubicBezTo>
                  <a:pt x="0" y="2"/>
                  <a:pt x="1" y="2"/>
                  <a:pt x="1" y="3"/>
                </a:cubicBezTo>
                <a:cubicBezTo>
                  <a:pt x="6" y="5"/>
                  <a:pt x="12" y="8"/>
                  <a:pt x="18" y="11"/>
                </a:cubicBezTo>
                <a:cubicBezTo>
                  <a:pt x="18" y="10"/>
                  <a:pt x="18" y="9"/>
                  <a:pt x="18" y="8"/>
                </a:cubicBezTo>
                <a:cubicBezTo>
                  <a:pt x="11" y="5"/>
                  <a:pt x="5" y="3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6768720" y="8213760"/>
            <a:ext cx="7200" cy="6120"/>
          </a:xfrm>
          <a:custGeom>
            <a:avLst/>
            <a:gdLst/>
            <a:ahLst/>
            <a:rect l="0" t="0" r="r" b="b"/>
            <a:pathLst>
              <a:path w="20" h="17">
                <a:moveTo>
                  <a:pt x="0" y="0"/>
                </a:moveTo>
                <a:cubicBezTo>
                  <a:pt x="1" y="3"/>
                  <a:pt x="2" y="5"/>
                  <a:pt x="3" y="9"/>
                </a:cubicBezTo>
                <a:cubicBezTo>
                  <a:pt x="8" y="11"/>
                  <a:pt x="13" y="14"/>
                  <a:pt x="20" y="17"/>
                </a:cubicBezTo>
                <a:cubicBezTo>
                  <a:pt x="19" y="14"/>
                  <a:pt x="18" y="12"/>
                  <a:pt x="16" y="9"/>
                </a:cubicBezTo>
                <a:cubicBezTo>
                  <a:pt x="10" y="5"/>
                  <a:pt x="5" y="2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6769800" y="821664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0" y="0"/>
                </a:moveTo>
                <a:cubicBezTo>
                  <a:pt x="0" y="1"/>
                  <a:pt x="1" y="1"/>
                  <a:pt x="1" y="2"/>
                </a:cubicBezTo>
                <a:cubicBezTo>
                  <a:pt x="6" y="4"/>
                  <a:pt x="11" y="7"/>
                  <a:pt x="17" y="11"/>
                </a:cubicBezTo>
                <a:cubicBezTo>
                  <a:pt x="17" y="10"/>
                  <a:pt x="17" y="10"/>
                  <a:pt x="17" y="9"/>
                </a:cubicBezTo>
                <a:cubicBezTo>
                  <a:pt x="11" y="6"/>
                  <a:pt x="6" y="2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6770160" y="8217360"/>
            <a:ext cx="7200" cy="6480"/>
          </a:xfrm>
          <a:custGeom>
            <a:avLst/>
            <a:gdLst/>
            <a:ahLst/>
            <a:rect l="0" t="0" r="r" b="b"/>
            <a:pathLst>
              <a:path w="20" h="18">
                <a:moveTo>
                  <a:pt x="0" y="0"/>
                </a:moveTo>
                <a:cubicBezTo>
                  <a:pt x="1" y="2"/>
                  <a:pt x="3" y="5"/>
                  <a:pt x="5" y="9"/>
                </a:cubicBezTo>
                <a:cubicBezTo>
                  <a:pt x="9" y="11"/>
                  <a:pt x="15" y="15"/>
                  <a:pt x="20" y="18"/>
                </a:cubicBezTo>
                <a:cubicBezTo>
                  <a:pt x="18" y="15"/>
                  <a:pt x="17" y="11"/>
                  <a:pt x="16" y="8"/>
                </a:cubicBezTo>
                <a:cubicBezTo>
                  <a:pt x="9" y="4"/>
                  <a:pt x="4" y="2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6771960" y="8220600"/>
            <a:ext cx="13680" cy="17640"/>
          </a:xfrm>
          <a:custGeom>
            <a:avLst/>
            <a:gdLst/>
            <a:ahLst/>
            <a:rect l="0" t="0" r="r" b="b"/>
            <a:pathLst>
              <a:path w="38" h="49">
                <a:moveTo>
                  <a:pt x="0" y="0"/>
                </a:moveTo>
                <a:cubicBezTo>
                  <a:pt x="8" y="11"/>
                  <a:pt x="17" y="24"/>
                  <a:pt x="29" y="39"/>
                </a:cubicBezTo>
                <a:cubicBezTo>
                  <a:pt x="32" y="42"/>
                  <a:pt x="35" y="46"/>
                  <a:pt x="38" y="49"/>
                </a:cubicBezTo>
                <a:cubicBezTo>
                  <a:pt x="27" y="34"/>
                  <a:pt x="20" y="20"/>
                  <a:pt x="15" y="8"/>
                </a:cubicBezTo>
                <a:cubicBezTo>
                  <a:pt x="10" y="5"/>
                  <a:pt x="5" y="2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6774480" y="8208720"/>
            <a:ext cx="78120" cy="39600"/>
          </a:xfrm>
          <a:custGeom>
            <a:avLst/>
            <a:gdLst/>
            <a:ahLst/>
            <a:rect l="0" t="0" r="r" b="b"/>
            <a:pathLst>
              <a:path w="217" h="110">
                <a:moveTo>
                  <a:pt x="19" y="0"/>
                </a:moveTo>
                <a:cubicBezTo>
                  <a:pt x="5" y="-2"/>
                  <a:pt x="-1" y="4"/>
                  <a:pt x="0" y="14"/>
                </a:cubicBezTo>
                <a:cubicBezTo>
                  <a:pt x="79" y="54"/>
                  <a:pt x="128" y="97"/>
                  <a:pt x="190" y="110"/>
                </a:cubicBezTo>
                <a:cubicBezTo>
                  <a:pt x="199" y="97"/>
                  <a:pt x="210" y="88"/>
                  <a:pt x="217" y="87"/>
                </a:cubicBezTo>
                <a:cubicBezTo>
                  <a:pt x="154" y="79"/>
                  <a:pt x="112" y="37"/>
                  <a:pt x="19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6774480" y="8214120"/>
            <a:ext cx="68400" cy="36720"/>
          </a:xfrm>
          <a:custGeom>
            <a:avLst/>
            <a:gdLst/>
            <a:ahLst/>
            <a:rect l="0" t="0" r="r" b="b"/>
            <a:pathLst>
              <a:path w="190" h="102">
                <a:moveTo>
                  <a:pt x="0" y="0"/>
                </a:moveTo>
                <a:cubicBezTo>
                  <a:pt x="0" y="2"/>
                  <a:pt x="0" y="3"/>
                  <a:pt x="0" y="4"/>
                </a:cubicBezTo>
                <a:cubicBezTo>
                  <a:pt x="77" y="44"/>
                  <a:pt x="125" y="88"/>
                  <a:pt x="186" y="102"/>
                </a:cubicBezTo>
                <a:cubicBezTo>
                  <a:pt x="187" y="100"/>
                  <a:pt x="188" y="98"/>
                  <a:pt x="190" y="96"/>
                </a:cubicBezTo>
                <a:cubicBezTo>
                  <a:pt x="127" y="83"/>
                  <a:pt x="79" y="40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6774480" y="8215560"/>
            <a:ext cx="66960" cy="36360"/>
          </a:xfrm>
          <a:custGeom>
            <a:avLst/>
            <a:gdLst/>
            <a:ahLst/>
            <a:rect l="0" t="0" r="r" b="b"/>
            <a:pathLst>
              <a:path w="186" h="101">
                <a:moveTo>
                  <a:pt x="0" y="0"/>
                </a:moveTo>
                <a:cubicBezTo>
                  <a:pt x="0" y="1"/>
                  <a:pt x="0" y="2"/>
                  <a:pt x="0" y="3"/>
                </a:cubicBezTo>
                <a:cubicBezTo>
                  <a:pt x="77" y="42"/>
                  <a:pt x="125" y="85"/>
                  <a:pt x="184" y="101"/>
                </a:cubicBezTo>
                <a:cubicBezTo>
                  <a:pt x="185" y="100"/>
                  <a:pt x="185" y="99"/>
                  <a:pt x="186" y="97"/>
                </a:cubicBezTo>
                <a:cubicBezTo>
                  <a:pt x="126" y="83"/>
                  <a:pt x="78" y="39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6774480" y="8216640"/>
            <a:ext cx="66240" cy="38160"/>
          </a:xfrm>
          <a:custGeom>
            <a:avLst/>
            <a:gdLst/>
            <a:ahLst/>
            <a:rect l="0" t="0" r="r" b="b"/>
            <a:pathLst>
              <a:path w="184" h="106">
                <a:moveTo>
                  <a:pt x="0" y="0"/>
                </a:moveTo>
                <a:cubicBezTo>
                  <a:pt x="1" y="3"/>
                  <a:pt x="2" y="5"/>
                  <a:pt x="3" y="8"/>
                </a:cubicBezTo>
                <a:cubicBezTo>
                  <a:pt x="74" y="48"/>
                  <a:pt x="122" y="91"/>
                  <a:pt x="180" y="106"/>
                </a:cubicBezTo>
                <a:cubicBezTo>
                  <a:pt x="181" y="103"/>
                  <a:pt x="183" y="100"/>
                  <a:pt x="184" y="98"/>
                </a:cubicBezTo>
                <a:cubicBezTo>
                  <a:pt x="125" y="83"/>
                  <a:pt x="77" y="40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6775560" y="8219520"/>
            <a:ext cx="63720" cy="36000"/>
          </a:xfrm>
          <a:custGeom>
            <a:avLst/>
            <a:gdLst/>
            <a:ahLst/>
            <a:rect l="0" t="0" r="r" b="b"/>
            <a:pathLst>
              <a:path w="177" h="100">
                <a:moveTo>
                  <a:pt x="0" y="0"/>
                </a:moveTo>
                <a:cubicBezTo>
                  <a:pt x="0" y="1"/>
                  <a:pt x="0" y="1"/>
                  <a:pt x="0" y="2"/>
                </a:cubicBezTo>
                <a:cubicBezTo>
                  <a:pt x="70" y="40"/>
                  <a:pt x="119" y="84"/>
                  <a:pt x="176" y="100"/>
                </a:cubicBezTo>
                <a:cubicBezTo>
                  <a:pt x="176" y="99"/>
                  <a:pt x="177" y="99"/>
                  <a:pt x="177" y="98"/>
                </a:cubicBezTo>
                <a:cubicBezTo>
                  <a:pt x="119" y="83"/>
                  <a:pt x="70" y="39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6775560" y="8220240"/>
            <a:ext cx="63360" cy="39240"/>
          </a:xfrm>
          <a:custGeom>
            <a:avLst/>
            <a:gdLst/>
            <a:ahLst/>
            <a:rect l="0" t="0" r="r" b="b"/>
            <a:pathLst>
              <a:path w="176" h="109">
                <a:moveTo>
                  <a:pt x="0" y="0"/>
                </a:moveTo>
                <a:cubicBezTo>
                  <a:pt x="1" y="3"/>
                  <a:pt x="2" y="6"/>
                  <a:pt x="4" y="9"/>
                </a:cubicBezTo>
                <a:cubicBezTo>
                  <a:pt x="67" y="49"/>
                  <a:pt x="115" y="91"/>
                  <a:pt x="170" y="109"/>
                </a:cubicBezTo>
                <a:cubicBezTo>
                  <a:pt x="172" y="105"/>
                  <a:pt x="174" y="101"/>
                  <a:pt x="176" y="98"/>
                </a:cubicBezTo>
                <a:cubicBezTo>
                  <a:pt x="119" y="82"/>
                  <a:pt x="71" y="39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6777000" y="8223480"/>
            <a:ext cx="59760" cy="50760"/>
          </a:xfrm>
          <a:custGeom>
            <a:avLst/>
            <a:gdLst/>
            <a:ahLst/>
            <a:rect l="0" t="0" r="r" b="b"/>
            <a:pathLst>
              <a:path w="166" h="141">
                <a:moveTo>
                  <a:pt x="0" y="0"/>
                </a:moveTo>
                <a:cubicBezTo>
                  <a:pt x="5" y="12"/>
                  <a:pt x="12" y="27"/>
                  <a:pt x="23" y="41"/>
                </a:cubicBezTo>
                <a:cubicBezTo>
                  <a:pt x="56" y="79"/>
                  <a:pt x="103" y="119"/>
                  <a:pt x="146" y="141"/>
                </a:cubicBezTo>
                <a:cubicBezTo>
                  <a:pt x="140" y="133"/>
                  <a:pt x="156" y="115"/>
                  <a:pt x="166" y="100"/>
                </a:cubicBezTo>
                <a:cubicBezTo>
                  <a:pt x="110" y="82"/>
                  <a:pt x="62" y="40"/>
                  <a:pt x="0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6842520" y="8240040"/>
            <a:ext cx="14760" cy="10080"/>
          </a:xfrm>
          <a:custGeom>
            <a:avLst/>
            <a:gdLst/>
            <a:ahLst/>
            <a:rect l="0" t="0" r="r" b="b"/>
            <a:pathLst>
              <a:path w="41" h="28">
                <a:moveTo>
                  <a:pt x="28" y="0"/>
                </a:moveTo>
                <a:cubicBezTo>
                  <a:pt x="21" y="1"/>
                  <a:pt x="9" y="10"/>
                  <a:pt x="0" y="24"/>
                </a:cubicBezTo>
                <a:cubicBezTo>
                  <a:pt x="5" y="26"/>
                  <a:pt x="10" y="27"/>
                  <a:pt x="16" y="28"/>
                </a:cubicBezTo>
                <a:cubicBezTo>
                  <a:pt x="26" y="13"/>
                  <a:pt x="35" y="3"/>
                  <a:pt x="41" y="1"/>
                </a:cubicBezTo>
                <a:cubicBezTo>
                  <a:pt x="36" y="1"/>
                  <a:pt x="32" y="0"/>
                  <a:pt x="28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6841080" y="8248320"/>
            <a:ext cx="7200" cy="3960"/>
          </a:xfrm>
          <a:custGeom>
            <a:avLst/>
            <a:gdLst/>
            <a:ahLst/>
            <a:rect l="0" t="0" r="r" b="b"/>
            <a:pathLst>
              <a:path w="20" h="11">
                <a:moveTo>
                  <a:pt x="4" y="0"/>
                </a:moveTo>
                <a:cubicBezTo>
                  <a:pt x="2" y="2"/>
                  <a:pt x="1" y="4"/>
                  <a:pt x="0" y="6"/>
                </a:cubicBezTo>
                <a:cubicBezTo>
                  <a:pt x="5" y="8"/>
                  <a:pt x="11" y="10"/>
                  <a:pt x="16" y="11"/>
                </a:cubicBezTo>
                <a:cubicBezTo>
                  <a:pt x="17" y="9"/>
                  <a:pt x="19" y="6"/>
                  <a:pt x="20" y="4"/>
                </a:cubicBezTo>
                <a:cubicBezTo>
                  <a:pt x="15" y="3"/>
                  <a:pt x="10" y="2"/>
                  <a:pt x="4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6840360" y="8250480"/>
            <a:ext cx="6480" cy="2880"/>
          </a:xfrm>
          <a:custGeom>
            <a:avLst/>
            <a:gdLst/>
            <a:ahLst/>
            <a:rect l="0" t="0" r="r" b="b"/>
            <a:pathLst>
              <a:path w="18" h="8">
                <a:moveTo>
                  <a:pt x="2" y="0"/>
                </a:moveTo>
                <a:cubicBezTo>
                  <a:pt x="1" y="1"/>
                  <a:pt x="1" y="2"/>
                  <a:pt x="0" y="3"/>
                </a:cubicBezTo>
                <a:cubicBezTo>
                  <a:pt x="6" y="4"/>
                  <a:pt x="11" y="7"/>
                  <a:pt x="17" y="8"/>
                </a:cubicBezTo>
                <a:cubicBezTo>
                  <a:pt x="17" y="7"/>
                  <a:pt x="17" y="6"/>
                  <a:pt x="18" y="4"/>
                </a:cubicBezTo>
                <a:cubicBezTo>
                  <a:pt x="12" y="3"/>
                  <a:pt x="7" y="1"/>
                  <a:pt x="2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6838920" y="8251560"/>
            <a:ext cx="7560" cy="5040"/>
          </a:xfrm>
          <a:custGeom>
            <a:avLst/>
            <a:gdLst/>
            <a:ahLst/>
            <a:rect l="0" t="0" r="r" b="b"/>
            <a:pathLst>
              <a:path w="21" h="14">
                <a:moveTo>
                  <a:pt x="4" y="0"/>
                </a:moveTo>
                <a:cubicBezTo>
                  <a:pt x="3" y="2"/>
                  <a:pt x="1" y="6"/>
                  <a:pt x="0" y="9"/>
                </a:cubicBezTo>
                <a:cubicBezTo>
                  <a:pt x="5" y="11"/>
                  <a:pt x="10" y="12"/>
                  <a:pt x="16" y="14"/>
                </a:cubicBezTo>
                <a:cubicBezTo>
                  <a:pt x="18" y="11"/>
                  <a:pt x="19" y="8"/>
                  <a:pt x="21" y="4"/>
                </a:cubicBezTo>
                <a:cubicBezTo>
                  <a:pt x="16" y="3"/>
                  <a:pt x="10" y="1"/>
                  <a:pt x="4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6838560" y="8254440"/>
            <a:ext cx="6120" cy="2520"/>
          </a:xfrm>
          <a:custGeom>
            <a:avLst/>
            <a:gdLst/>
            <a:ahLst/>
            <a:rect l="0" t="0" r="r" b="b"/>
            <a:pathLst>
              <a:path w="17" h="7">
                <a:moveTo>
                  <a:pt x="1" y="0"/>
                </a:moveTo>
                <a:cubicBezTo>
                  <a:pt x="1" y="1"/>
                  <a:pt x="0" y="1"/>
                  <a:pt x="0" y="2"/>
                </a:cubicBezTo>
                <a:cubicBezTo>
                  <a:pt x="6" y="4"/>
                  <a:pt x="11" y="5"/>
                  <a:pt x="16" y="7"/>
                </a:cubicBezTo>
                <a:cubicBezTo>
                  <a:pt x="17" y="7"/>
                  <a:pt x="17" y="5"/>
                  <a:pt x="17" y="5"/>
                </a:cubicBezTo>
                <a:cubicBezTo>
                  <a:pt x="12" y="3"/>
                  <a:pt x="7" y="2"/>
                  <a:pt x="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6836400" y="8255160"/>
            <a:ext cx="7920" cy="6120"/>
          </a:xfrm>
          <a:custGeom>
            <a:avLst/>
            <a:gdLst/>
            <a:ahLst/>
            <a:rect l="0" t="0" r="r" b="b"/>
            <a:pathLst>
              <a:path w="22" h="17">
                <a:moveTo>
                  <a:pt x="7" y="0"/>
                </a:moveTo>
                <a:cubicBezTo>
                  <a:pt x="4" y="3"/>
                  <a:pt x="2" y="8"/>
                  <a:pt x="0" y="12"/>
                </a:cubicBezTo>
                <a:cubicBezTo>
                  <a:pt x="6" y="14"/>
                  <a:pt x="11" y="15"/>
                  <a:pt x="16" y="17"/>
                </a:cubicBezTo>
                <a:cubicBezTo>
                  <a:pt x="18" y="13"/>
                  <a:pt x="20" y="9"/>
                  <a:pt x="22" y="4"/>
                </a:cubicBezTo>
                <a:cubicBezTo>
                  <a:pt x="17" y="3"/>
                  <a:pt x="12" y="2"/>
                  <a:pt x="7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6828840" y="8259120"/>
            <a:ext cx="13320" cy="17640"/>
          </a:xfrm>
          <a:custGeom>
            <a:avLst/>
            <a:gdLst/>
            <a:ahLst/>
            <a:rect l="0" t="0" r="r" b="b"/>
            <a:pathLst>
              <a:path w="37" h="49">
                <a:moveTo>
                  <a:pt x="21" y="0"/>
                </a:moveTo>
                <a:cubicBezTo>
                  <a:pt x="11" y="15"/>
                  <a:pt x="-5" y="34"/>
                  <a:pt x="1" y="42"/>
                </a:cubicBezTo>
                <a:cubicBezTo>
                  <a:pt x="6" y="44"/>
                  <a:pt x="11" y="47"/>
                  <a:pt x="16" y="49"/>
                </a:cubicBezTo>
                <a:cubicBezTo>
                  <a:pt x="9" y="41"/>
                  <a:pt x="27" y="21"/>
                  <a:pt x="37" y="5"/>
                </a:cubicBezTo>
                <a:cubicBezTo>
                  <a:pt x="32" y="3"/>
                  <a:pt x="27" y="2"/>
                  <a:pt x="2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6847920" y="8240400"/>
            <a:ext cx="15120" cy="11520"/>
          </a:xfrm>
          <a:custGeom>
            <a:avLst/>
            <a:gdLst/>
            <a:ahLst/>
            <a:rect l="0" t="0" r="r" b="b"/>
            <a:pathLst>
              <a:path w="42" h="32">
                <a:moveTo>
                  <a:pt x="26" y="0"/>
                </a:moveTo>
                <a:cubicBezTo>
                  <a:pt x="19" y="2"/>
                  <a:pt x="10" y="12"/>
                  <a:pt x="0" y="27"/>
                </a:cubicBezTo>
                <a:cubicBezTo>
                  <a:pt x="7" y="29"/>
                  <a:pt x="14" y="31"/>
                  <a:pt x="21" y="32"/>
                </a:cubicBezTo>
                <a:cubicBezTo>
                  <a:pt x="32" y="17"/>
                  <a:pt x="40" y="4"/>
                  <a:pt x="42" y="2"/>
                </a:cubicBezTo>
                <a:cubicBezTo>
                  <a:pt x="37" y="1"/>
                  <a:pt x="31" y="1"/>
                  <a:pt x="26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6846480" y="8249760"/>
            <a:ext cx="9360" cy="4320"/>
          </a:xfrm>
          <a:custGeom>
            <a:avLst/>
            <a:gdLst/>
            <a:ahLst/>
            <a:rect l="0" t="0" r="r" b="b"/>
            <a:pathLst>
              <a:path w="26" h="12">
                <a:moveTo>
                  <a:pt x="4" y="0"/>
                </a:moveTo>
                <a:cubicBezTo>
                  <a:pt x="3" y="2"/>
                  <a:pt x="1" y="4"/>
                  <a:pt x="0" y="6"/>
                </a:cubicBezTo>
                <a:cubicBezTo>
                  <a:pt x="7" y="8"/>
                  <a:pt x="14" y="11"/>
                  <a:pt x="22" y="12"/>
                </a:cubicBezTo>
                <a:cubicBezTo>
                  <a:pt x="24" y="10"/>
                  <a:pt x="25" y="7"/>
                  <a:pt x="26" y="5"/>
                </a:cubicBezTo>
                <a:cubicBezTo>
                  <a:pt x="18" y="4"/>
                  <a:pt x="11" y="2"/>
                  <a:pt x="4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6846120" y="8251920"/>
            <a:ext cx="8280" cy="3240"/>
          </a:xfrm>
          <a:custGeom>
            <a:avLst/>
            <a:gdLst/>
            <a:ahLst/>
            <a:rect l="0" t="0" r="r" b="b"/>
            <a:pathLst>
              <a:path w="23" h="9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8" y="5"/>
                  <a:pt x="15" y="6"/>
                  <a:pt x="22" y="9"/>
                </a:cubicBezTo>
                <a:cubicBezTo>
                  <a:pt x="23" y="8"/>
                  <a:pt x="23" y="6"/>
                  <a:pt x="23" y="5"/>
                </a:cubicBezTo>
                <a:cubicBezTo>
                  <a:pt x="16" y="4"/>
                  <a:pt x="9" y="2"/>
                  <a:pt x="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6844320" y="8253000"/>
            <a:ext cx="9720" cy="5400"/>
          </a:xfrm>
          <a:custGeom>
            <a:avLst/>
            <a:gdLst/>
            <a:ahLst/>
            <a:rect l="0" t="0" r="r" b="b"/>
            <a:pathLst>
              <a:path w="27" h="15">
                <a:moveTo>
                  <a:pt x="5" y="0"/>
                </a:moveTo>
                <a:cubicBezTo>
                  <a:pt x="3" y="3"/>
                  <a:pt x="2" y="6"/>
                  <a:pt x="0" y="9"/>
                </a:cubicBezTo>
                <a:cubicBezTo>
                  <a:pt x="9" y="11"/>
                  <a:pt x="16" y="13"/>
                  <a:pt x="23" y="15"/>
                </a:cubicBezTo>
                <a:cubicBezTo>
                  <a:pt x="25" y="11"/>
                  <a:pt x="26" y="8"/>
                  <a:pt x="27" y="5"/>
                </a:cubicBezTo>
                <a:cubicBezTo>
                  <a:pt x="20" y="3"/>
                  <a:pt x="13" y="2"/>
                  <a:pt x="5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6843960" y="8256240"/>
            <a:ext cx="8640" cy="3240"/>
          </a:xfrm>
          <a:custGeom>
            <a:avLst/>
            <a:gdLst/>
            <a:ahLst/>
            <a:rect l="0" t="0" r="r" b="b"/>
            <a:pathLst>
              <a:path w="24" h="9">
                <a:moveTo>
                  <a:pt x="1" y="0"/>
                </a:moveTo>
                <a:cubicBezTo>
                  <a:pt x="1" y="0"/>
                  <a:pt x="1" y="2"/>
                  <a:pt x="0" y="2"/>
                </a:cubicBezTo>
                <a:cubicBezTo>
                  <a:pt x="9" y="5"/>
                  <a:pt x="16" y="6"/>
                  <a:pt x="24" y="9"/>
                </a:cubicBezTo>
                <a:cubicBezTo>
                  <a:pt x="24" y="7"/>
                  <a:pt x="24" y="6"/>
                  <a:pt x="24" y="6"/>
                </a:cubicBezTo>
                <a:cubicBezTo>
                  <a:pt x="17" y="5"/>
                  <a:pt x="10" y="3"/>
                  <a:pt x="1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6841800" y="8256600"/>
            <a:ext cx="10800" cy="6840"/>
          </a:xfrm>
          <a:custGeom>
            <a:avLst/>
            <a:gdLst/>
            <a:ahLst/>
            <a:rect l="0" t="0" r="r" b="b"/>
            <a:pathLst>
              <a:path w="30" h="19">
                <a:moveTo>
                  <a:pt x="6" y="0"/>
                </a:moveTo>
                <a:cubicBezTo>
                  <a:pt x="4" y="4"/>
                  <a:pt x="2" y="9"/>
                  <a:pt x="0" y="13"/>
                </a:cubicBezTo>
                <a:cubicBezTo>
                  <a:pt x="8" y="15"/>
                  <a:pt x="15" y="17"/>
                  <a:pt x="24" y="19"/>
                </a:cubicBezTo>
                <a:cubicBezTo>
                  <a:pt x="26" y="15"/>
                  <a:pt x="28" y="11"/>
                  <a:pt x="30" y="6"/>
                </a:cubicBezTo>
                <a:cubicBezTo>
                  <a:pt x="22" y="4"/>
                  <a:pt x="14" y="3"/>
                  <a:pt x="6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6833880" y="8260920"/>
            <a:ext cx="16560" cy="18360"/>
          </a:xfrm>
          <a:custGeom>
            <a:avLst/>
            <a:gdLst/>
            <a:ahLst/>
            <a:rect l="0" t="0" r="r" b="b"/>
            <a:pathLst>
              <a:path w="46" h="51">
                <a:moveTo>
                  <a:pt x="23" y="0"/>
                </a:moveTo>
                <a:cubicBezTo>
                  <a:pt x="13" y="16"/>
                  <a:pt x="-5" y="36"/>
                  <a:pt x="2" y="44"/>
                </a:cubicBezTo>
                <a:cubicBezTo>
                  <a:pt x="11" y="47"/>
                  <a:pt x="19" y="50"/>
                  <a:pt x="27" y="51"/>
                </a:cubicBezTo>
                <a:cubicBezTo>
                  <a:pt x="19" y="44"/>
                  <a:pt x="36" y="23"/>
                  <a:pt x="46" y="6"/>
                </a:cubicBezTo>
                <a:cubicBezTo>
                  <a:pt x="38" y="4"/>
                  <a:pt x="31" y="2"/>
                  <a:pt x="23" y="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6855480" y="8229960"/>
            <a:ext cx="99720" cy="23040"/>
          </a:xfrm>
          <a:custGeom>
            <a:avLst/>
            <a:gdLst/>
            <a:ahLst/>
            <a:rect l="0" t="0" r="r" b="b"/>
            <a:pathLst>
              <a:path w="277" h="64">
                <a:moveTo>
                  <a:pt x="20" y="31"/>
                </a:moveTo>
                <a:cubicBezTo>
                  <a:pt x="18" y="33"/>
                  <a:pt x="10" y="46"/>
                  <a:pt x="0" y="61"/>
                </a:cubicBezTo>
                <a:cubicBezTo>
                  <a:pt x="46" y="67"/>
                  <a:pt x="103" y="66"/>
                  <a:pt x="242" y="41"/>
                </a:cubicBezTo>
                <a:cubicBezTo>
                  <a:pt x="264" y="21"/>
                  <a:pt x="279" y="6"/>
                  <a:pt x="277" y="0"/>
                </a:cubicBezTo>
                <a:cubicBezTo>
                  <a:pt x="107" y="30"/>
                  <a:pt x="57" y="34"/>
                  <a:pt x="20" y="3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6854040" y="8244360"/>
            <a:ext cx="88560" cy="11160"/>
          </a:xfrm>
          <a:custGeom>
            <a:avLst/>
            <a:gdLst/>
            <a:ahLst/>
            <a:rect l="0" t="0" r="r" b="b"/>
            <a:pathLst>
              <a:path w="246" h="31">
                <a:moveTo>
                  <a:pt x="4" y="20"/>
                </a:moveTo>
                <a:cubicBezTo>
                  <a:pt x="3" y="22"/>
                  <a:pt x="2" y="25"/>
                  <a:pt x="0" y="27"/>
                </a:cubicBezTo>
                <a:cubicBezTo>
                  <a:pt x="46" y="34"/>
                  <a:pt x="103" y="33"/>
                  <a:pt x="237" y="7"/>
                </a:cubicBezTo>
                <a:cubicBezTo>
                  <a:pt x="241" y="5"/>
                  <a:pt x="244" y="2"/>
                  <a:pt x="246" y="0"/>
                </a:cubicBezTo>
                <a:cubicBezTo>
                  <a:pt x="107" y="26"/>
                  <a:pt x="50" y="27"/>
                  <a:pt x="4" y="2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6853680" y="8246880"/>
            <a:ext cx="85680" cy="9720"/>
          </a:xfrm>
          <a:custGeom>
            <a:avLst/>
            <a:gdLst/>
            <a:ahLst/>
            <a:rect l="0" t="0" r="r" b="b"/>
            <a:pathLst>
              <a:path w="238" h="27">
                <a:moveTo>
                  <a:pt x="1" y="20"/>
                </a:moveTo>
                <a:cubicBezTo>
                  <a:pt x="1" y="21"/>
                  <a:pt x="1" y="22"/>
                  <a:pt x="0" y="23"/>
                </a:cubicBezTo>
                <a:cubicBezTo>
                  <a:pt x="48" y="30"/>
                  <a:pt x="104" y="29"/>
                  <a:pt x="235" y="3"/>
                </a:cubicBezTo>
                <a:cubicBezTo>
                  <a:pt x="236" y="2"/>
                  <a:pt x="237" y="1"/>
                  <a:pt x="238" y="0"/>
                </a:cubicBezTo>
                <a:cubicBezTo>
                  <a:pt x="105" y="26"/>
                  <a:pt x="48" y="27"/>
                  <a:pt x="1" y="2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6852240" y="8247960"/>
            <a:ext cx="86040" cy="11880"/>
          </a:xfrm>
          <a:custGeom>
            <a:avLst/>
            <a:gdLst/>
            <a:ahLst/>
            <a:rect l="0" t="0" r="r" b="b"/>
            <a:pathLst>
              <a:path w="239" h="33">
                <a:moveTo>
                  <a:pt x="4" y="20"/>
                </a:moveTo>
                <a:cubicBezTo>
                  <a:pt x="3" y="23"/>
                  <a:pt x="2" y="26"/>
                  <a:pt x="0" y="29"/>
                </a:cubicBezTo>
                <a:cubicBezTo>
                  <a:pt x="48" y="36"/>
                  <a:pt x="105" y="36"/>
                  <a:pt x="226" y="11"/>
                </a:cubicBezTo>
                <a:cubicBezTo>
                  <a:pt x="230" y="7"/>
                  <a:pt x="235" y="4"/>
                  <a:pt x="239" y="0"/>
                </a:cubicBezTo>
                <a:cubicBezTo>
                  <a:pt x="108" y="26"/>
                  <a:pt x="52" y="27"/>
                  <a:pt x="4" y="2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6852240" y="8251920"/>
            <a:ext cx="81360" cy="8640"/>
          </a:xfrm>
          <a:custGeom>
            <a:avLst/>
            <a:gdLst/>
            <a:ahLst/>
            <a:rect l="0" t="0" r="r" b="b"/>
            <a:pathLst>
              <a:path w="226" h="24">
                <a:moveTo>
                  <a:pt x="0" y="17"/>
                </a:moveTo>
                <a:cubicBezTo>
                  <a:pt x="0" y="17"/>
                  <a:pt x="0" y="18"/>
                  <a:pt x="0" y="19"/>
                </a:cubicBezTo>
                <a:cubicBezTo>
                  <a:pt x="47" y="27"/>
                  <a:pt x="104" y="27"/>
                  <a:pt x="223" y="2"/>
                </a:cubicBezTo>
                <a:cubicBezTo>
                  <a:pt x="224" y="1"/>
                  <a:pt x="225" y="0"/>
                  <a:pt x="226" y="0"/>
                </a:cubicBezTo>
                <a:cubicBezTo>
                  <a:pt x="104" y="25"/>
                  <a:pt x="47" y="25"/>
                  <a:pt x="0" y="1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6850080" y="8252640"/>
            <a:ext cx="82440" cy="12600"/>
          </a:xfrm>
          <a:custGeom>
            <a:avLst/>
            <a:gdLst/>
            <a:ahLst/>
            <a:rect l="0" t="0" r="r" b="b"/>
            <a:pathLst>
              <a:path w="229" h="35">
                <a:moveTo>
                  <a:pt x="6" y="18"/>
                </a:moveTo>
                <a:cubicBezTo>
                  <a:pt x="4" y="22"/>
                  <a:pt x="2" y="26"/>
                  <a:pt x="0" y="30"/>
                </a:cubicBezTo>
                <a:cubicBezTo>
                  <a:pt x="49" y="38"/>
                  <a:pt x="106" y="38"/>
                  <a:pt x="211" y="15"/>
                </a:cubicBezTo>
                <a:cubicBezTo>
                  <a:pt x="217" y="10"/>
                  <a:pt x="223" y="5"/>
                  <a:pt x="229" y="0"/>
                </a:cubicBezTo>
                <a:cubicBezTo>
                  <a:pt x="111" y="25"/>
                  <a:pt x="54" y="25"/>
                  <a:pt x="6" y="1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6842520" y="8257680"/>
            <a:ext cx="83520" cy="23760"/>
          </a:xfrm>
          <a:custGeom>
            <a:avLst/>
            <a:gdLst/>
            <a:ahLst/>
            <a:rect l="0" t="0" r="r" b="b"/>
            <a:pathLst>
              <a:path w="232" h="66">
                <a:moveTo>
                  <a:pt x="21" y="16"/>
                </a:moveTo>
                <a:cubicBezTo>
                  <a:pt x="11" y="33"/>
                  <a:pt x="-6" y="53"/>
                  <a:pt x="2" y="60"/>
                </a:cubicBezTo>
                <a:cubicBezTo>
                  <a:pt x="53" y="70"/>
                  <a:pt x="109" y="69"/>
                  <a:pt x="158" y="49"/>
                </a:cubicBezTo>
                <a:cubicBezTo>
                  <a:pt x="158" y="48"/>
                  <a:pt x="204" y="22"/>
                  <a:pt x="232" y="0"/>
                </a:cubicBezTo>
                <a:cubicBezTo>
                  <a:pt x="126" y="24"/>
                  <a:pt x="69" y="24"/>
                  <a:pt x="21" y="1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6942240" y="8229600"/>
            <a:ext cx="17280" cy="15120"/>
          </a:xfrm>
          <a:custGeom>
            <a:avLst/>
            <a:gdLst/>
            <a:ahLst/>
            <a:rect l="0" t="0" r="r" b="b"/>
            <a:pathLst>
              <a:path w="48" h="42">
                <a:moveTo>
                  <a:pt x="36" y="1"/>
                </a:moveTo>
                <a:cubicBezTo>
                  <a:pt x="38" y="7"/>
                  <a:pt x="23" y="22"/>
                  <a:pt x="0" y="42"/>
                </a:cubicBezTo>
                <a:cubicBezTo>
                  <a:pt x="6" y="41"/>
                  <a:pt x="10" y="41"/>
                  <a:pt x="12" y="42"/>
                </a:cubicBezTo>
                <a:cubicBezTo>
                  <a:pt x="35" y="23"/>
                  <a:pt x="50" y="8"/>
                  <a:pt x="48" y="2"/>
                </a:cubicBezTo>
                <a:cubicBezTo>
                  <a:pt x="47" y="0"/>
                  <a:pt x="43" y="-1"/>
                  <a:pt x="36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6939000" y="8244000"/>
            <a:ext cx="7920" cy="3600"/>
          </a:xfrm>
          <a:custGeom>
            <a:avLst/>
            <a:gdLst/>
            <a:ahLst/>
            <a:rect l="0" t="0" r="r" b="b"/>
            <a:pathLst>
              <a:path w="22" h="10">
                <a:moveTo>
                  <a:pt x="9" y="1"/>
                </a:moveTo>
                <a:cubicBezTo>
                  <a:pt x="7" y="3"/>
                  <a:pt x="4" y="6"/>
                  <a:pt x="0" y="9"/>
                </a:cubicBezTo>
                <a:cubicBezTo>
                  <a:pt x="6" y="7"/>
                  <a:pt x="10" y="7"/>
                  <a:pt x="12" y="10"/>
                </a:cubicBezTo>
                <a:cubicBezTo>
                  <a:pt x="16" y="6"/>
                  <a:pt x="19" y="4"/>
                  <a:pt x="22" y="1"/>
                </a:cubicBezTo>
                <a:cubicBezTo>
                  <a:pt x="20" y="0"/>
                  <a:pt x="16" y="0"/>
                  <a:pt x="9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6937920" y="8246880"/>
            <a:ext cx="5760" cy="1800"/>
          </a:xfrm>
          <a:custGeom>
            <a:avLst/>
            <a:gdLst/>
            <a:ahLst/>
            <a:rect l="0" t="0" r="r" b="b"/>
            <a:pathLst>
              <a:path w="16" h="5">
                <a:moveTo>
                  <a:pt x="3" y="1"/>
                </a:moveTo>
                <a:cubicBezTo>
                  <a:pt x="2" y="2"/>
                  <a:pt x="1" y="4"/>
                  <a:pt x="0" y="5"/>
                </a:cubicBezTo>
                <a:cubicBezTo>
                  <a:pt x="5" y="4"/>
                  <a:pt x="9" y="4"/>
                  <a:pt x="11" y="5"/>
                </a:cubicBezTo>
                <a:cubicBezTo>
                  <a:pt x="12" y="4"/>
                  <a:pt x="13" y="2"/>
                  <a:pt x="16" y="2"/>
                </a:cubicBezTo>
                <a:cubicBezTo>
                  <a:pt x="13" y="0"/>
                  <a:pt x="9" y="0"/>
                  <a:pt x="3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6933240" y="8247960"/>
            <a:ext cx="9000" cy="4680"/>
          </a:xfrm>
          <a:custGeom>
            <a:avLst/>
            <a:gdLst/>
            <a:ahLst/>
            <a:rect l="0" t="0" r="r" b="b"/>
            <a:pathLst>
              <a:path w="25" h="13">
                <a:moveTo>
                  <a:pt x="14" y="1"/>
                </a:moveTo>
                <a:cubicBezTo>
                  <a:pt x="10" y="5"/>
                  <a:pt x="5" y="8"/>
                  <a:pt x="0" y="13"/>
                </a:cubicBezTo>
                <a:cubicBezTo>
                  <a:pt x="6" y="12"/>
                  <a:pt x="10" y="12"/>
                  <a:pt x="12" y="12"/>
                </a:cubicBezTo>
                <a:cubicBezTo>
                  <a:pt x="16" y="8"/>
                  <a:pt x="21" y="5"/>
                  <a:pt x="25" y="1"/>
                </a:cubicBezTo>
                <a:cubicBezTo>
                  <a:pt x="23" y="0"/>
                  <a:pt x="19" y="0"/>
                  <a:pt x="14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6932160" y="8251560"/>
            <a:ext cx="5400" cy="1440"/>
          </a:xfrm>
          <a:custGeom>
            <a:avLst/>
            <a:gdLst/>
            <a:ahLst/>
            <a:rect l="0" t="0" r="r" b="b"/>
            <a:pathLst>
              <a:path w="15" h="4">
                <a:moveTo>
                  <a:pt x="3" y="1"/>
                </a:moveTo>
                <a:cubicBezTo>
                  <a:pt x="2" y="1"/>
                  <a:pt x="1" y="3"/>
                  <a:pt x="0" y="4"/>
                </a:cubicBezTo>
                <a:cubicBezTo>
                  <a:pt x="7" y="3"/>
                  <a:pt x="10" y="3"/>
                  <a:pt x="12" y="3"/>
                </a:cubicBezTo>
                <a:cubicBezTo>
                  <a:pt x="13" y="3"/>
                  <a:pt x="14" y="1"/>
                  <a:pt x="15" y="0"/>
                </a:cubicBezTo>
                <a:cubicBezTo>
                  <a:pt x="13" y="0"/>
                  <a:pt x="9" y="0"/>
                  <a:pt x="3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6925680" y="8252280"/>
            <a:ext cx="10800" cy="5760"/>
          </a:xfrm>
          <a:custGeom>
            <a:avLst/>
            <a:gdLst/>
            <a:ahLst/>
            <a:rect l="0" t="0" r="r" b="b"/>
            <a:pathLst>
              <a:path w="30" h="16">
                <a:moveTo>
                  <a:pt x="19" y="1"/>
                </a:moveTo>
                <a:cubicBezTo>
                  <a:pt x="13" y="7"/>
                  <a:pt x="7" y="11"/>
                  <a:pt x="0" y="16"/>
                </a:cubicBezTo>
                <a:cubicBezTo>
                  <a:pt x="5" y="15"/>
                  <a:pt x="9" y="15"/>
                  <a:pt x="11" y="15"/>
                </a:cubicBezTo>
                <a:cubicBezTo>
                  <a:pt x="17" y="10"/>
                  <a:pt x="24" y="6"/>
                  <a:pt x="30" y="0"/>
                </a:cubicBezTo>
                <a:cubicBezTo>
                  <a:pt x="28" y="0"/>
                  <a:pt x="25" y="0"/>
                  <a:pt x="19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6899400" y="8257320"/>
            <a:ext cx="30240" cy="18000"/>
          </a:xfrm>
          <a:custGeom>
            <a:avLst/>
            <a:gdLst/>
            <a:ahLst/>
            <a:rect l="0" t="0" r="r" b="b"/>
            <a:pathLst>
              <a:path w="84" h="50">
                <a:moveTo>
                  <a:pt x="74" y="1"/>
                </a:moveTo>
                <a:cubicBezTo>
                  <a:pt x="45" y="23"/>
                  <a:pt x="0" y="49"/>
                  <a:pt x="0" y="50"/>
                </a:cubicBezTo>
                <a:cubicBezTo>
                  <a:pt x="3" y="49"/>
                  <a:pt x="5" y="48"/>
                  <a:pt x="8" y="47"/>
                </a:cubicBezTo>
                <a:cubicBezTo>
                  <a:pt x="9" y="47"/>
                  <a:pt x="55" y="21"/>
                  <a:pt x="84" y="0"/>
                </a:cubicBezTo>
                <a:cubicBezTo>
                  <a:pt x="82" y="0"/>
                  <a:pt x="78" y="0"/>
                  <a:pt x="74" y="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6762600" y="8204400"/>
            <a:ext cx="189360" cy="83520"/>
          </a:xfrm>
          <a:custGeom>
            <a:avLst/>
            <a:gdLst/>
            <a:ahLst/>
            <a:rect l="0" t="0" r="r" b="b"/>
            <a:pathLst>
              <a:path w="526" h="232">
                <a:moveTo>
                  <a:pt x="19" y="1"/>
                </a:moveTo>
                <a:cubicBezTo>
                  <a:pt x="5" y="-2"/>
                  <a:pt x="-1" y="2"/>
                  <a:pt x="0" y="12"/>
                </a:cubicBezTo>
                <a:cubicBezTo>
                  <a:pt x="0" y="14"/>
                  <a:pt x="0" y="17"/>
                  <a:pt x="1" y="19"/>
                </a:cubicBezTo>
                <a:cubicBezTo>
                  <a:pt x="1" y="22"/>
                  <a:pt x="2" y="25"/>
                  <a:pt x="4" y="29"/>
                </a:cubicBezTo>
                <a:cubicBezTo>
                  <a:pt x="9" y="43"/>
                  <a:pt x="19" y="60"/>
                  <a:pt x="33" y="79"/>
                </a:cubicBezTo>
                <a:cubicBezTo>
                  <a:pt x="67" y="128"/>
                  <a:pt x="121" y="185"/>
                  <a:pt x="168" y="210"/>
                </a:cubicBezTo>
                <a:cubicBezTo>
                  <a:pt x="176" y="214"/>
                  <a:pt x="184" y="217"/>
                  <a:pt x="192" y="219"/>
                </a:cubicBezTo>
                <a:cubicBezTo>
                  <a:pt x="245" y="234"/>
                  <a:pt x="304" y="238"/>
                  <a:pt x="357" y="220"/>
                </a:cubicBezTo>
                <a:cubicBezTo>
                  <a:pt x="358" y="219"/>
                  <a:pt x="358" y="219"/>
                  <a:pt x="359" y="219"/>
                </a:cubicBezTo>
                <a:cubicBezTo>
                  <a:pt x="375" y="213"/>
                  <a:pt x="406" y="198"/>
                  <a:pt x="437" y="180"/>
                </a:cubicBezTo>
                <a:cubicBezTo>
                  <a:pt x="445" y="176"/>
                  <a:pt x="452" y="171"/>
                  <a:pt x="460" y="167"/>
                </a:cubicBezTo>
                <a:cubicBezTo>
                  <a:pt x="466" y="163"/>
                  <a:pt x="472" y="159"/>
                  <a:pt x="478" y="155"/>
                </a:cubicBezTo>
                <a:cubicBezTo>
                  <a:pt x="507" y="137"/>
                  <a:pt x="529" y="119"/>
                  <a:pt x="526" y="113"/>
                </a:cubicBezTo>
                <a:cubicBezTo>
                  <a:pt x="526" y="111"/>
                  <a:pt x="522" y="110"/>
                  <a:pt x="515" y="110"/>
                </a:cubicBezTo>
                <a:cubicBezTo>
                  <a:pt x="294" y="131"/>
                  <a:pt x="273" y="123"/>
                  <a:pt x="226" y="113"/>
                </a:cubicBezTo>
                <a:cubicBezTo>
                  <a:pt x="164" y="100"/>
                  <a:pt x="126" y="53"/>
                  <a:pt x="37" y="9"/>
                </a:cubicBezTo>
                <a:cubicBezTo>
                  <a:pt x="30" y="5"/>
                  <a:pt x="24" y="2"/>
                  <a:pt x="19" y="1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6900480" y="8302320"/>
            <a:ext cx="11880" cy="9000"/>
          </a:xfrm>
          <a:custGeom>
            <a:avLst/>
            <a:gdLst/>
            <a:ahLst/>
            <a:rect l="0" t="0" r="r" b="b"/>
            <a:pathLst>
              <a:path w="33" h="25">
                <a:moveTo>
                  <a:pt x="20" y="21"/>
                </a:moveTo>
                <a:cubicBezTo>
                  <a:pt x="34" y="16"/>
                  <a:pt x="36" y="9"/>
                  <a:pt x="30" y="0"/>
                </a:cubicBezTo>
                <a:cubicBezTo>
                  <a:pt x="25" y="1"/>
                  <a:pt x="19" y="1"/>
                  <a:pt x="11" y="2"/>
                </a:cubicBezTo>
                <a:cubicBezTo>
                  <a:pt x="17" y="11"/>
                  <a:pt x="13" y="20"/>
                  <a:pt x="0" y="25"/>
                </a:cubicBezTo>
                <a:cubicBezTo>
                  <a:pt x="8" y="24"/>
                  <a:pt x="14" y="23"/>
                  <a:pt x="20" y="2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6903360" y="8301240"/>
            <a:ext cx="7920" cy="2160"/>
          </a:xfrm>
          <a:custGeom>
            <a:avLst/>
            <a:gdLst/>
            <a:ahLst/>
            <a:rect l="0" t="0" r="r" b="b"/>
            <a:pathLst>
              <a:path w="22" h="6">
                <a:moveTo>
                  <a:pt x="22" y="4"/>
                </a:moveTo>
                <a:cubicBezTo>
                  <a:pt x="22" y="2"/>
                  <a:pt x="21" y="1"/>
                  <a:pt x="20" y="0"/>
                </a:cubicBezTo>
                <a:cubicBezTo>
                  <a:pt x="15" y="1"/>
                  <a:pt x="8" y="1"/>
                  <a:pt x="0" y="1"/>
                </a:cubicBezTo>
                <a:cubicBezTo>
                  <a:pt x="1" y="2"/>
                  <a:pt x="2" y="4"/>
                  <a:pt x="3" y="6"/>
                </a:cubicBezTo>
                <a:cubicBezTo>
                  <a:pt x="10" y="5"/>
                  <a:pt x="17" y="5"/>
                  <a:pt x="22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6903000" y="8300520"/>
            <a:ext cx="7560" cy="1440"/>
          </a:xfrm>
          <a:custGeom>
            <a:avLst/>
            <a:gdLst/>
            <a:ahLst/>
            <a:rect l="0" t="0" r="r" b="b"/>
            <a:pathLst>
              <a:path w="21" h="4">
                <a:moveTo>
                  <a:pt x="21" y="3"/>
                </a:moveTo>
                <a:cubicBezTo>
                  <a:pt x="20" y="3"/>
                  <a:pt x="20" y="1"/>
                  <a:pt x="19" y="0"/>
                </a:cubicBezTo>
                <a:cubicBezTo>
                  <a:pt x="13" y="1"/>
                  <a:pt x="7" y="1"/>
                  <a:pt x="0" y="1"/>
                </a:cubicBezTo>
                <a:cubicBezTo>
                  <a:pt x="0" y="3"/>
                  <a:pt x="1" y="3"/>
                  <a:pt x="1" y="4"/>
                </a:cubicBezTo>
                <a:cubicBezTo>
                  <a:pt x="9" y="4"/>
                  <a:pt x="16" y="4"/>
                  <a:pt x="21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6900840" y="8298720"/>
            <a:ext cx="9000" cy="2520"/>
          </a:xfrm>
          <a:custGeom>
            <a:avLst/>
            <a:gdLst/>
            <a:ahLst/>
            <a:rect l="0" t="0" r="r" b="b"/>
            <a:pathLst>
              <a:path w="25" h="7">
                <a:moveTo>
                  <a:pt x="25" y="6"/>
                </a:moveTo>
                <a:cubicBezTo>
                  <a:pt x="23" y="4"/>
                  <a:pt x="21" y="2"/>
                  <a:pt x="19" y="0"/>
                </a:cubicBezTo>
                <a:cubicBezTo>
                  <a:pt x="14" y="0"/>
                  <a:pt x="8" y="0"/>
                  <a:pt x="0" y="0"/>
                </a:cubicBezTo>
                <a:cubicBezTo>
                  <a:pt x="3" y="2"/>
                  <a:pt x="5" y="5"/>
                  <a:pt x="7" y="7"/>
                </a:cubicBezTo>
                <a:cubicBezTo>
                  <a:pt x="14" y="7"/>
                  <a:pt x="20" y="7"/>
                  <a:pt x="25" y="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6900480" y="8298360"/>
            <a:ext cx="7200" cy="720"/>
          </a:xfrm>
          <a:custGeom>
            <a:avLst/>
            <a:gdLst/>
            <a:ahLst/>
            <a:rect l="0" t="0" r="r" b="b"/>
            <a:pathLst>
              <a:path w="20" h="2">
                <a:moveTo>
                  <a:pt x="20" y="2"/>
                </a:moveTo>
                <a:cubicBezTo>
                  <a:pt x="19" y="0"/>
                  <a:pt x="19" y="0"/>
                  <a:pt x="18" y="0"/>
                </a:cubicBezTo>
                <a:cubicBezTo>
                  <a:pt x="13" y="0"/>
                  <a:pt x="7" y="0"/>
                  <a:pt x="0" y="0"/>
                </a:cubicBezTo>
                <a:cubicBezTo>
                  <a:pt x="0" y="0"/>
                  <a:pt x="1" y="0"/>
                  <a:pt x="1" y="2"/>
                </a:cubicBezTo>
                <a:cubicBezTo>
                  <a:pt x="8" y="2"/>
                  <a:pt x="15" y="2"/>
                  <a:pt x="20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6897600" y="8295840"/>
            <a:ext cx="9360" cy="2880"/>
          </a:xfrm>
          <a:custGeom>
            <a:avLst/>
            <a:gdLst/>
            <a:ahLst/>
            <a:rect l="0" t="0" r="r" b="b"/>
            <a:pathLst>
              <a:path w="26" h="8">
                <a:moveTo>
                  <a:pt x="26" y="8"/>
                </a:moveTo>
                <a:cubicBezTo>
                  <a:pt x="24" y="6"/>
                  <a:pt x="21" y="3"/>
                  <a:pt x="18" y="1"/>
                </a:cubicBezTo>
                <a:cubicBezTo>
                  <a:pt x="13" y="1"/>
                  <a:pt x="8" y="0"/>
                  <a:pt x="0" y="0"/>
                </a:cubicBezTo>
                <a:cubicBezTo>
                  <a:pt x="3" y="2"/>
                  <a:pt x="7" y="4"/>
                  <a:pt x="9" y="8"/>
                </a:cubicBezTo>
                <a:cubicBezTo>
                  <a:pt x="16" y="8"/>
                  <a:pt x="21" y="8"/>
                  <a:pt x="26" y="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/>
          <p:nvPr/>
        </p:nvSpPr>
        <p:spPr>
          <a:xfrm>
            <a:off x="6883920" y="8286840"/>
            <a:ext cx="20160" cy="9720"/>
          </a:xfrm>
          <a:custGeom>
            <a:avLst/>
            <a:gdLst/>
            <a:ahLst/>
            <a:rect l="0" t="0" r="r" b="b"/>
            <a:pathLst>
              <a:path w="56" h="27">
                <a:moveTo>
                  <a:pt x="56" y="27"/>
                </a:moveTo>
                <a:cubicBezTo>
                  <a:pt x="44" y="20"/>
                  <a:pt x="29" y="13"/>
                  <a:pt x="12" y="6"/>
                </a:cubicBezTo>
                <a:cubicBezTo>
                  <a:pt x="8" y="3"/>
                  <a:pt x="4" y="1"/>
                  <a:pt x="0" y="0"/>
                </a:cubicBezTo>
                <a:cubicBezTo>
                  <a:pt x="16" y="8"/>
                  <a:pt x="28" y="17"/>
                  <a:pt x="38" y="26"/>
                </a:cubicBezTo>
                <a:cubicBezTo>
                  <a:pt x="45" y="26"/>
                  <a:pt x="51" y="27"/>
                  <a:pt x="56" y="2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6823440" y="8300880"/>
            <a:ext cx="82440" cy="14760"/>
          </a:xfrm>
          <a:custGeom>
            <a:avLst/>
            <a:gdLst/>
            <a:ahLst/>
            <a:rect l="0" t="0" r="r" b="b"/>
            <a:pathLst>
              <a:path w="229" h="41">
                <a:moveTo>
                  <a:pt x="215" y="28"/>
                </a:moveTo>
                <a:cubicBezTo>
                  <a:pt x="228" y="23"/>
                  <a:pt x="232" y="15"/>
                  <a:pt x="226" y="6"/>
                </a:cubicBezTo>
                <a:cubicBezTo>
                  <a:pt x="137" y="8"/>
                  <a:pt x="75" y="-10"/>
                  <a:pt x="14" y="7"/>
                </a:cubicBezTo>
                <a:cubicBezTo>
                  <a:pt x="12" y="24"/>
                  <a:pt x="7" y="37"/>
                  <a:pt x="0" y="41"/>
                </a:cubicBezTo>
                <a:cubicBezTo>
                  <a:pt x="60" y="19"/>
                  <a:pt x="117" y="37"/>
                  <a:pt x="215" y="2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6828120" y="8299080"/>
            <a:ext cx="76680" cy="4680"/>
          </a:xfrm>
          <a:custGeom>
            <a:avLst/>
            <a:gdLst/>
            <a:ahLst/>
            <a:rect l="0" t="0" r="r" b="b"/>
            <a:pathLst>
              <a:path w="213" h="13">
                <a:moveTo>
                  <a:pt x="213" y="12"/>
                </a:moveTo>
                <a:cubicBezTo>
                  <a:pt x="212" y="10"/>
                  <a:pt x="211" y="9"/>
                  <a:pt x="210" y="8"/>
                </a:cubicBezTo>
                <a:cubicBezTo>
                  <a:pt x="123" y="9"/>
                  <a:pt x="61" y="-10"/>
                  <a:pt x="1" y="7"/>
                </a:cubicBezTo>
                <a:cubicBezTo>
                  <a:pt x="1" y="9"/>
                  <a:pt x="0" y="11"/>
                  <a:pt x="0" y="13"/>
                </a:cubicBezTo>
                <a:cubicBezTo>
                  <a:pt x="61" y="-4"/>
                  <a:pt x="123" y="14"/>
                  <a:pt x="213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6828480" y="8298000"/>
            <a:ext cx="75240" cy="3960"/>
          </a:xfrm>
          <a:custGeom>
            <a:avLst/>
            <a:gdLst/>
            <a:ahLst/>
            <a:rect l="0" t="0" r="r" b="b"/>
            <a:pathLst>
              <a:path w="209" h="11">
                <a:moveTo>
                  <a:pt x="209" y="11"/>
                </a:moveTo>
                <a:cubicBezTo>
                  <a:pt x="209" y="10"/>
                  <a:pt x="208" y="10"/>
                  <a:pt x="208" y="9"/>
                </a:cubicBezTo>
                <a:cubicBezTo>
                  <a:pt x="123" y="9"/>
                  <a:pt x="60" y="-10"/>
                  <a:pt x="0" y="7"/>
                </a:cubicBezTo>
                <a:cubicBezTo>
                  <a:pt x="0" y="8"/>
                  <a:pt x="0" y="9"/>
                  <a:pt x="0" y="10"/>
                </a:cubicBezTo>
                <a:cubicBezTo>
                  <a:pt x="60" y="-7"/>
                  <a:pt x="123" y="12"/>
                  <a:pt x="209" y="11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6828480" y="8294760"/>
            <a:ext cx="74880" cy="6120"/>
          </a:xfrm>
          <a:custGeom>
            <a:avLst/>
            <a:gdLst/>
            <a:ahLst/>
            <a:rect l="0" t="0" r="r" b="b"/>
            <a:pathLst>
              <a:path w="208" h="17">
                <a:moveTo>
                  <a:pt x="208" y="17"/>
                </a:moveTo>
                <a:cubicBezTo>
                  <a:pt x="206" y="15"/>
                  <a:pt x="204" y="13"/>
                  <a:pt x="202" y="11"/>
                </a:cubicBezTo>
                <a:cubicBezTo>
                  <a:pt x="122" y="9"/>
                  <a:pt x="58" y="-8"/>
                  <a:pt x="0" y="4"/>
                </a:cubicBezTo>
                <a:cubicBezTo>
                  <a:pt x="0" y="8"/>
                  <a:pt x="0" y="12"/>
                  <a:pt x="0" y="15"/>
                </a:cubicBezTo>
                <a:cubicBezTo>
                  <a:pt x="60" y="-1"/>
                  <a:pt x="123" y="17"/>
                  <a:pt x="208" y="1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6828480" y="8294400"/>
            <a:ext cx="72720" cy="5040"/>
          </a:xfrm>
          <a:custGeom>
            <a:avLst/>
            <a:gdLst/>
            <a:ahLst/>
            <a:rect l="0" t="0" r="r" b="b"/>
            <a:pathLst>
              <a:path w="202" h="14">
                <a:moveTo>
                  <a:pt x="202" y="14"/>
                </a:moveTo>
                <a:cubicBezTo>
                  <a:pt x="202" y="13"/>
                  <a:pt x="201" y="13"/>
                  <a:pt x="201" y="13"/>
                </a:cubicBezTo>
                <a:cubicBezTo>
                  <a:pt x="121" y="9"/>
                  <a:pt x="59" y="-8"/>
                  <a:pt x="0" y="5"/>
                </a:cubicBezTo>
                <a:cubicBezTo>
                  <a:pt x="0" y="6"/>
                  <a:pt x="0" y="7"/>
                  <a:pt x="0" y="7"/>
                </a:cubicBezTo>
                <a:cubicBezTo>
                  <a:pt x="59" y="-6"/>
                  <a:pt x="122" y="11"/>
                  <a:pt x="202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6828480" y="8290440"/>
            <a:ext cx="72360" cy="8640"/>
          </a:xfrm>
          <a:custGeom>
            <a:avLst/>
            <a:gdLst/>
            <a:ahLst/>
            <a:rect l="0" t="0" r="r" b="b"/>
            <a:pathLst>
              <a:path w="201" h="24">
                <a:moveTo>
                  <a:pt x="201" y="24"/>
                </a:moveTo>
                <a:cubicBezTo>
                  <a:pt x="199" y="21"/>
                  <a:pt x="196" y="18"/>
                  <a:pt x="193" y="16"/>
                </a:cubicBezTo>
                <a:cubicBezTo>
                  <a:pt x="120" y="10"/>
                  <a:pt x="58" y="-7"/>
                  <a:pt x="1" y="4"/>
                </a:cubicBezTo>
                <a:cubicBezTo>
                  <a:pt x="1" y="8"/>
                  <a:pt x="0" y="12"/>
                  <a:pt x="0" y="16"/>
                </a:cubicBezTo>
                <a:cubicBezTo>
                  <a:pt x="59" y="4"/>
                  <a:pt x="121" y="21"/>
                  <a:pt x="201" y="2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6828480" y="8274960"/>
            <a:ext cx="69480" cy="21240"/>
          </a:xfrm>
          <a:custGeom>
            <a:avLst/>
            <a:gdLst/>
            <a:ahLst/>
            <a:rect l="0" t="0" r="r" b="b"/>
            <a:pathLst>
              <a:path w="193" h="59">
                <a:moveTo>
                  <a:pt x="193" y="59"/>
                </a:moveTo>
                <a:cubicBezTo>
                  <a:pt x="183" y="50"/>
                  <a:pt x="171" y="41"/>
                  <a:pt x="155" y="34"/>
                </a:cubicBezTo>
                <a:cubicBezTo>
                  <a:pt x="106" y="16"/>
                  <a:pt x="47" y="0"/>
                  <a:pt x="0" y="0"/>
                </a:cubicBezTo>
                <a:cubicBezTo>
                  <a:pt x="8" y="4"/>
                  <a:pt x="3" y="29"/>
                  <a:pt x="1" y="47"/>
                </a:cubicBezTo>
                <a:cubicBezTo>
                  <a:pt x="57" y="37"/>
                  <a:pt x="119" y="53"/>
                  <a:pt x="193" y="5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6819120" y="8303400"/>
            <a:ext cx="9360" cy="14400"/>
          </a:xfrm>
          <a:custGeom>
            <a:avLst/>
            <a:gdLst/>
            <a:ahLst/>
            <a:rect l="0" t="0" r="r" b="b"/>
            <a:pathLst>
              <a:path w="26" h="40">
                <a:moveTo>
                  <a:pt x="12" y="35"/>
                </a:moveTo>
                <a:cubicBezTo>
                  <a:pt x="18" y="31"/>
                  <a:pt x="24" y="17"/>
                  <a:pt x="26" y="0"/>
                </a:cubicBezTo>
                <a:cubicBezTo>
                  <a:pt x="20" y="2"/>
                  <a:pt x="15" y="3"/>
                  <a:pt x="10" y="4"/>
                </a:cubicBezTo>
                <a:cubicBezTo>
                  <a:pt x="7" y="22"/>
                  <a:pt x="4" y="36"/>
                  <a:pt x="0" y="40"/>
                </a:cubicBezTo>
                <a:cubicBezTo>
                  <a:pt x="4" y="38"/>
                  <a:pt x="8" y="37"/>
                  <a:pt x="12" y="3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6822720" y="8301240"/>
            <a:ext cx="6120" cy="3960"/>
          </a:xfrm>
          <a:custGeom>
            <a:avLst/>
            <a:gdLst/>
            <a:ahLst/>
            <a:rect l="0" t="0" r="r" b="b"/>
            <a:pathLst>
              <a:path w="17" h="11">
                <a:moveTo>
                  <a:pt x="15" y="7"/>
                </a:moveTo>
                <a:cubicBezTo>
                  <a:pt x="15" y="4"/>
                  <a:pt x="17" y="2"/>
                  <a:pt x="17" y="0"/>
                </a:cubicBezTo>
                <a:cubicBezTo>
                  <a:pt x="11" y="1"/>
                  <a:pt x="6" y="2"/>
                  <a:pt x="1" y="3"/>
                </a:cubicBezTo>
                <a:cubicBezTo>
                  <a:pt x="0" y="7"/>
                  <a:pt x="0" y="9"/>
                  <a:pt x="0" y="11"/>
                </a:cubicBezTo>
                <a:cubicBezTo>
                  <a:pt x="5" y="10"/>
                  <a:pt x="10" y="9"/>
                  <a:pt x="15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6822720" y="8300160"/>
            <a:ext cx="6480" cy="2520"/>
          </a:xfrm>
          <a:custGeom>
            <a:avLst/>
            <a:gdLst/>
            <a:ahLst/>
            <a:rect l="0" t="0" r="r" b="b"/>
            <a:pathLst>
              <a:path w="18" h="7">
                <a:moveTo>
                  <a:pt x="18" y="3"/>
                </a:moveTo>
                <a:cubicBezTo>
                  <a:pt x="18" y="2"/>
                  <a:pt x="18" y="1"/>
                  <a:pt x="18" y="0"/>
                </a:cubicBezTo>
                <a:cubicBezTo>
                  <a:pt x="12" y="1"/>
                  <a:pt x="6" y="2"/>
                  <a:pt x="0" y="3"/>
                </a:cubicBezTo>
                <a:cubicBezTo>
                  <a:pt x="0" y="4"/>
                  <a:pt x="0" y="6"/>
                  <a:pt x="2" y="7"/>
                </a:cubicBezTo>
                <a:cubicBezTo>
                  <a:pt x="7" y="6"/>
                  <a:pt x="12" y="4"/>
                  <a:pt x="18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6822720" y="8296560"/>
            <a:ext cx="6480" cy="5040"/>
          </a:xfrm>
          <a:custGeom>
            <a:avLst/>
            <a:gdLst/>
            <a:ahLst/>
            <a:rect l="0" t="0" r="r" b="b"/>
            <a:pathLst>
              <a:path w="18" h="14">
                <a:moveTo>
                  <a:pt x="18" y="10"/>
                </a:moveTo>
                <a:cubicBezTo>
                  <a:pt x="18" y="7"/>
                  <a:pt x="18" y="3"/>
                  <a:pt x="18" y="0"/>
                </a:cubicBezTo>
                <a:cubicBezTo>
                  <a:pt x="12" y="1"/>
                  <a:pt x="6" y="2"/>
                  <a:pt x="0" y="3"/>
                </a:cubicBezTo>
                <a:cubicBezTo>
                  <a:pt x="0" y="6"/>
                  <a:pt x="0" y="10"/>
                  <a:pt x="0" y="14"/>
                </a:cubicBezTo>
                <a:cubicBezTo>
                  <a:pt x="6" y="13"/>
                  <a:pt x="12" y="11"/>
                  <a:pt x="18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6822720" y="8295840"/>
            <a:ext cx="6480" cy="2160"/>
          </a:xfrm>
          <a:custGeom>
            <a:avLst/>
            <a:gdLst/>
            <a:ahLst/>
            <a:rect l="0" t="0" r="r" b="b"/>
            <a:pathLst>
              <a:path w="18" h="6">
                <a:moveTo>
                  <a:pt x="18" y="3"/>
                </a:moveTo>
                <a:cubicBezTo>
                  <a:pt x="18" y="3"/>
                  <a:pt x="18" y="1"/>
                  <a:pt x="18" y="0"/>
                </a:cubicBezTo>
                <a:cubicBezTo>
                  <a:pt x="11" y="1"/>
                  <a:pt x="6" y="3"/>
                  <a:pt x="0" y="4"/>
                </a:cubicBezTo>
                <a:cubicBezTo>
                  <a:pt x="0" y="5"/>
                  <a:pt x="0" y="5"/>
                  <a:pt x="0" y="6"/>
                </a:cubicBezTo>
                <a:cubicBezTo>
                  <a:pt x="6" y="5"/>
                  <a:pt x="12" y="4"/>
                  <a:pt x="18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6822720" y="8291520"/>
            <a:ext cx="6480" cy="5760"/>
          </a:xfrm>
          <a:custGeom>
            <a:avLst/>
            <a:gdLst/>
            <a:ahLst/>
            <a:rect l="0" t="0" r="r" b="b"/>
            <a:pathLst>
              <a:path w="18" h="16">
                <a:moveTo>
                  <a:pt x="17" y="13"/>
                </a:moveTo>
                <a:cubicBezTo>
                  <a:pt x="17" y="9"/>
                  <a:pt x="18" y="5"/>
                  <a:pt x="18" y="0"/>
                </a:cubicBezTo>
                <a:cubicBezTo>
                  <a:pt x="11" y="0"/>
                  <a:pt x="6" y="2"/>
                  <a:pt x="1" y="3"/>
                </a:cubicBezTo>
                <a:cubicBezTo>
                  <a:pt x="1" y="7"/>
                  <a:pt x="0" y="12"/>
                  <a:pt x="0" y="16"/>
                </a:cubicBezTo>
                <a:cubicBezTo>
                  <a:pt x="5" y="15"/>
                  <a:pt x="10" y="14"/>
                  <a:pt x="17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6822360" y="8274960"/>
            <a:ext cx="8280" cy="17640"/>
          </a:xfrm>
          <a:custGeom>
            <a:avLst/>
            <a:gdLst/>
            <a:ahLst/>
            <a:rect l="0" t="0" r="r" b="b"/>
            <a:pathLst>
              <a:path w="23" h="49">
                <a:moveTo>
                  <a:pt x="19" y="47"/>
                </a:moveTo>
                <a:cubicBezTo>
                  <a:pt x="21" y="29"/>
                  <a:pt x="27" y="4"/>
                  <a:pt x="18" y="0"/>
                </a:cubicBezTo>
                <a:cubicBezTo>
                  <a:pt x="12" y="0"/>
                  <a:pt x="6" y="0"/>
                  <a:pt x="0" y="1"/>
                </a:cubicBezTo>
                <a:cubicBezTo>
                  <a:pt x="10" y="4"/>
                  <a:pt x="4" y="30"/>
                  <a:pt x="3" y="49"/>
                </a:cubicBezTo>
                <a:cubicBezTo>
                  <a:pt x="8" y="48"/>
                  <a:pt x="13" y="47"/>
                  <a:pt x="19" y="4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6813360" y="8304840"/>
            <a:ext cx="9720" cy="15120"/>
          </a:xfrm>
          <a:custGeom>
            <a:avLst/>
            <a:gdLst/>
            <a:ahLst/>
            <a:rect l="0" t="0" r="r" b="b"/>
            <a:pathLst>
              <a:path w="27" h="42">
                <a:moveTo>
                  <a:pt x="17" y="36"/>
                </a:moveTo>
                <a:cubicBezTo>
                  <a:pt x="21" y="32"/>
                  <a:pt x="24" y="17"/>
                  <a:pt x="27" y="0"/>
                </a:cubicBezTo>
                <a:cubicBezTo>
                  <a:pt x="19" y="2"/>
                  <a:pt x="11" y="4"/>
                  <a:pt x="5" y="6"/>
                </a:cubicBezTo>
                <a:cubicBezTo>
                  <a:pt x="3" y="24"/>
                  <a:pt x="1" y="39"/>
                  <a:pt x="0" y="42"/>
                </a:cubicBezTo>
                <a:cubicBezTo>
                  <a:pt x="5" y="40"/>
                  <a:pt x="10" y="38"/>
                  <a:pt x="17" y="36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/>
          <p:nvPr/>
        </p:nvSpPr>
        <p:spPr>
          <a:xfrm>
            <a:off x="6815160" y="8302320"/>
            <a:ext cx="8640" cy="5040"/>
          </a:xfrm>
          <a:custGeom>
            <a:avLst/>
            <a:gdLst/>
            <a:ahLst/>
            <a:rect l="0" t="0" r="r" b="b"/>
            <a:pathLst>
              <a:path w="24" h="14">
                <a:moveTo>
                  <a:pt x="22" y="7"/>
                </a:moveTo>
                <a:cubicBezTo>
                  <a:pt x="22" y="5"/>
                  <a:pt x="22" y="3"/>
                  <a:pt x="24" y="0"/>
                </a:cubicBezTo>
                <a:cubicBezTo>
                  <a:pt x="15" y="2"/>
                  <a:pt x="8" y="4"/>
                  <a:pt x="0" y="6"/>
                </a:cubicBezTo>
                <a:cubicBezTo>
                  <a:pt x="0" y="9"/>
                  <a:pt x="0" y="12"/>
                  <a:pt x="0" y="14"/>
                </a:cubicBezTo>
                <a:cubicBezTo>
                  <a:pt x="7" y="12"/>
                  <a:pt x="14" y="10"/>
                  <a:pt x="22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6815160" y="8301240"/>
            <a:ext cx="8640" cy="3960"/>
          </a:xfrm>
          <a:custGeom>
            <a:avLst/>
            <a:gdLst/>
            <a:ahLst/>
            <a:rect l="0" t="0" r="r" b="b"/>
            <a:pathLst>
              <a:path w="24" h="11">
                <a:moveTo>
                  <a:pt x="24" y="4"/>
                </a:moveTo>
                <a:cubicBezTo>
                  <a:pt x="22" y="3"/>
                  <a:pt x="22" y="2"/>
                  <a:pt x="22" y="0"/>
                </a:cubicBezTo>
                <a:cubicBezTo>
                  <a:pt x="15" y="3"/>
                  <a:pt x="8" y="4"/>
                  <a:pt x="0" y="7"/>
                </a:cubicBezTo>
                <a:cubicBezTo>
                  <a:pt x="0" y="8"/>
                  <a:pt x="0" y="9"/>
                  <a:pt x="0" y="11"/>
                </a:cubicBezTo>
                <a:cubicBezTo>
                  <a:pt x="8" y="8"/>
                  <a:pt x="15" y="6"/>
                  <a:pt x="24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6814800" y="8297640"/>
            <a:ext cx="8280" cy="6120"/>
          </a:xfrm>
          <a:custGeom>
            <a:avLst/>
            <a:gdLst/>
            <a:ahLst/>
            <a:rect l="0" t="0" r="r" b="b"/>
            <a:pathLst>
              <a:path w="23" h="17">
                <a:moveTo>
                  <a:pt x="23" y="10"/>
                </a:moveTo>
                <a:cubicBezTo>
                  <a:pt x="23" y="7"/>
                  <a:pt x="23" y="3"/>
                  <a:pt x="23" y="0"/>
                </a:cubicBezTo>
                <a:cubicBezTo>
                  <a:pt x="16" y="2"/>
                  <a:pt x="8" y="3"/>
                  <a:pt x="0" y="6"/>
                </a:cubicBezTo>
                <a:cubicBezTo>
                  <a:pt x="2" y="9"/>
                  <a:pt x="2" y="13"/>
                  <a:pt x="2" y="17"/>
                </a:cubicBezTo>
                <a:cubicBezTo>
                  <a:pt x="9" y="13"/>
                  <a:pt x="16" y="12"/>
                  <a:pt x="23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6814800" y="8296920"/>
            <a:ext cx="8280" cy="3600"/>
          </a:xfrm>
          <a:custGeom>
            <a:avLst/>
            <a:gdLst/>
            <a:ahLst/>
            <a:rect l="0" t="0" r="r" b="b"/>
            <a:pathLst>
              <a:path w="23" h="10">
                <a:moveTo>
                  <a:pt x="23" y="3"/>
                </a:moveTo>
                <a:cubicBezTo>
                  <a:pt x="23" y="2"/>
                  <a:pt x="23" y="2"/>
                  <a:pt x="23" y="0"/>
                </a:cubicBezTo>
                <a:cubicBezTo>
                  <a:pt x="15" y="3"/>
                  <a:pt x="8" y="4"/>
                  <a:pt x="0" y="7"/>
                </a:cubicBezTo>
                <a:cubicBezTo>
                  <a:pt x="0" y="7"/>
                  <a:pt x="0" y="8"/>
                  <a:pt x="0" y="10"/>
                </a:cubicBezTo>
                <a:cubicBezTo>
                  <a:pt x="8" y="6"/>
                  <a:pt x="16" y="5"/>
                  <a:pt x="23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6814800" y="8292240"/>
            <a:ext cx="8640" cy="7200"/>
          </a:xfrm>
          <a:custGeom>
            <a:avLst/>
            <a:gdLst/>
            <a:ahLst/>
            <a:rect l="0" t="0" r="r" b="b"/>
            <a:pathLst>
              <a:path w="24" h="20">
                <a:moveTo>
                  <a:pt x="23" y="13"/>
                </a:moveTo>
                <a:cubicBezTo>
                  <a:pt x="23" y="9"/>
                  <a:pt x="24" y="4"/>
                  <a:pt x="24" y="0"/>
                </a:cubicBezTo>
                <a:cubicBezTo>
                  <a:pt x="16" y="1"/>
                  <a:pt x="7" y="3"/>
                  <a:pt x="0" y="5"/>
                </a:cubicBezTo>
                <a:cubicBezTo>
                  <a:pt x="0" y="10"/>
                  <a:pt x="0" y="14"/>
                  <a:pt x="0" y="20"/>
                </a:cubicBezTo>
                <a:cubicBezTo>
                  <a:pt x="7" y="17"/>
                  <a:pt x="15" y="16"/>
                  <a:pt x="23" y="1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6813360" y="8275320"/>
            <a:ext cx="11160" cy="19080"/>
          </a:xfrm>
          <a:custGeom>
            <a:avLst/>
            <a:gdLst/>
            <a:ahLst/>
            <a:rect l="0" t="0" r="r" b="b"/>
            <a:pathLst>
              <a:path w="31" h="53">
                <a:moveTo>
                  <a:pt x="28" y="48"/>
                </a:moveTo>
                <a:cubicBezTo>
                  <a:pt x="29" y="29"/>
                  <a:pt x="35" y="3"/>
                  <a:pt x="26" y="0"/>
                </a:cubicBezTo>
                <a:cubicBezTo>
                  <a:pt x="16" y="1"/>
                  <a:pt x="7" y="2"/>
                  <a:pt x="0" y="4"/>
                </a:cubicBezTo>
                <a:cubicBezTo>
                  <a:pt x="11" y="7"/>
                  <a:pt x="4" y="34"/>
                  <a:pt x="4" y="53"/>
                </a:cubicBezTo>
                <a:cubicBezTo>
                  <a:pt x="11" y="51"/>
                  <a:pt x="20" y="49"/>
                  <a:pt x="28" y="48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6735960" y="8307000"/>
            <a:ext cx="79560" cy="65160"/>
          </a:xfrm>
          <a:custGeom>
            <a:avLst/>
            <a:gdLst/>
            <a:ahLst/>
            <a:rect l="0" t="0" r="r" b="b"/>
            <a:pathLst>
              <a:path w="221" h="181">
                <a:moveTo>
                  <a:pt x="216" y="35"/>
                </a:moveTo>
                <a:cubicBezTo>
                  <a:pt x="217" y="32"/>
                  <a:pt x="219" y="18"/>
                  <a:pt x="221" y="0"/>
                </a:cubicBezTo>
                <a:cubicBezTo>
                  <a:pt x="177" y="15"/>
                  <a:pt x="127" y="42"/>
                  <a:pt x="15" y="129"/>
                </a:cubicBezTo>
                <a:cubicBezTo>
                  <a:pt x="3" y="155"/>
                  <a:pt x="-3" y="176"/>
                  <a:pt x="2" y="181"/>
                </a:cubicBezTo>
                <a:cubicBezTo>
                  <a:pt x="139" y="75"/>
                  <a:pt x="182" y="49"/>
                  <a:pt x="216" y="3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6741000" y="8304480"/>
            <a:ext cx="74520" cy="48960"/>
          </a:xfrm>
          <a:custGeom>
            <a:avLst/>
            <a:gdLst/>
            <a:ahLst/>
            <a:rect l="0" t="0" r="r" b="b"/>
            <a:pathLst>
              <a:path w="207" h="136">
                <a:moveTo>
                  <a:pt x="207" y="7"/>
                </a:moveTo>
                <a:cubicBezTo>
                  <a:pt x="207" y="5"/>
                  <a:pt x="207" y="2"/>
                  <a:pt x="207" y="0"/>
                </a:cubicBezTo>
                <a:cubicBezTo>
                  <a:pt x="163" y="15"/>
                  <a:pt x="113" y="41"/>
                  <a:pt x="5" y="125"/>
                </a:cubicBezTo>
                <a:cubicBezTo>
                  <a:pt x="3" y="129"/>
                  <a:pt x="2" y="132"/>
                  <a:pt x="0" y="136"/>
                </a:cubicBezTo>
                <a:cubicBezTo>
                  <a:pt x="113" y="49"/>
                  <a:pt x="163" y="22"/>
                  <a:pt x="207" y="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6742800" y="8303400"/>
            <a:ext cx="72720" cy="46080"/>
          </a:xfrm>
          <a:custGeom>
            <a:avLst/>
            <a:gdLst/>
            <a:ahLst/>
            <a:rect l="0" t="0" r="r" b="b"/>
            <a:pathLst>
              <a:path w="202" h="128">
                <a:moveTo>
                  <a:pt x="202" y="3"/>
                </a:moveTo>
                <a:cubicBezTo>
                  <a:pt x="202" y="2"/>
                  <a:pt x="202" y="1"/>
                  <a:pt x="202" y="0"/>
                </a:cubicBezTo>
                <a:cubicBezTo>
                  <a:pt x="158" y="15"/>
                  <a:pt x="107" y="41"/>
                  <a:pt x="2" y="124"/>
                </a:cubicBezTo>
                <a:cubicBezTo>
                  <a:pt x="1" y="125"/>
                  <a:pt x="0" y="127"/>
                  <a:pt x="0" y="128"/>
                </a:cubicBezTo>
                <a:cubicBezTo>
                  <a:pt x="108" y="44"/>
                  <a:pt x="158" y="18"/>
                  <a:pt x="202" y="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6743520" y="8299800"/>
            <a:ext cx="72000" cy="48240"/>
          </a:xfrm>
          <a:custGeom>
            <a:avLst/>
            <a:gdLst/>
            <a:ahLst/>
            <a:rect l="0" t="0" r="r" b="b"/>
            <a:pathLst>
              <a:path w="200" h="134">
                <a:moveTo>
                  <a:pt x="200" y="10"/>
                </a:moveTo>
                <a:cubicBezTo>
                  <a:pt x="200" y="7"/>
                  <a:pt x="200" y="3"/>
                  <a:pt x="199" y="0"/>
                </a:cubicBezTo>
                <a:cubicBezTo>
                  <a:pt x="154" y="15"/>
                  <a:pt x="104" y="42"/>
                  <a:pt x="6" y="119"/>
                </a:cubicBezTo>
                <a:cubicBezTo>
                  <a:pt x="4" y="124"/>
                  <a:pt x="2" y="129"/>
                  <a:pt x="0" y="134"/>
                </a:cubicBezTo>
                <a:cubicBezTo>
                  <a:pt x="105" y="52"/>
                  <a:pt x="156" y="26"/>
                  <a:pt x="200" y="10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6745680" y="8299080"/>
            <a:ext cx="69480" cy="43560"/>
          </a:xfrm>
          <a:custGeom>
            <a:avLst/>
            <a:gdLst/>
            <a:ahLst/>
            <a:rect l="0" t="0" r="r" b="b"/>
            <a:pathLst>
              <a:path w="193" h="121">
                <a:moveTo>
                  <a:pt x="193" y="2"/>
                </a:moveTo>
                <a:cubicBezTo>
                  <a:pt x="193" y="1"/>
                  <a:pt x="193" y="0"/>
                  <a:pt x="193" y="0"/>
                </a:cubicBezTo>
                <a:cubicBezTo>
                  <a:pt x="148" y="15"/>
                  <a:pt x="97" y="41"/>
                  <a:pt x="2" y="118"/>
                </a:cubicBezTo>
                <a:cubicBezTo>
                  <a:pt x="1" y="119"/>
                  <a:pt x="1" y="120"/>
                  <a:pt x="0" y="121"/>
                </a:cubicBezTo>
                <a:cubicBezTo>
                  <a:pt x="98" y="43"/>
                  <a:pt x="148" y="17"/>
                  <a:pt x="193" y="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6746400" y="8294040"/>
            <a:ext cx="68760" cy="47520"/>
          </a:xfrm>
          <a:custGeom>
            <a:avLst/>
            <a:gdLst/>
            <a:ahLst/>
            <a:rect l="0" t="0" r="r" b="b"/>
            <a:pathLst>
              <a:path w="191" h="132">
                <a:moveTo>
                  <a:pt x="191" y="14"/>
                </a:moveTo>
                <a:cubicBezTo>
                  <a:pt x="191" y="9"/>
                  <a:pt x="191" y="5"/>
                  <a:pt x="191" y="0"/>
                </a:cubicBezTo>
                <a:cubicBezTo>
                  <a:pt x="143" y="15"/>
                  <a:pt x="92" y="43"/>
                  <a:pt x="10" y="110"/>
                </a:cubicBezTo>
                <a:cubicBezTo>
                  <a:pt x="6" y="118"/>
                  <a:pt x="3" y="125"/>
                  <a:pt x="0" y="132"/>
                </a:cubicBezTo>
                <a:cubicBezTo>
                  <a:pt x="94" y="56"/>
                  <a:pt x="145" y="29"/>
                  <a:pt x="191" y="1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6750000" y="8276760"/>
            <a:ext cx="65880" cy="56880"/>
          </a:xfrm>
          <a:custGeom>
            <a:avLst/>
            <a:gdLst/>
            <a:ahLst/>
            <a:rect l="0" t="0" r="r" b="b"/>
            <a:pathLst>
              <a:path w="183" h="158">
                <a:moveTo>
                  <a:pt x="181" y="49"/>
                </a:moveTo>
                <a:cubicBezTo>
                  <a:pt x="181" y="30"/>
                  <a:pt x="188" y="3"/>
                  <a:pt x="177" y="0"/>
                </a:cubicBezTo>
                <a:cubicBezTo>
                  <a:pt x="128" y="16"/>
                  <a:pt x="77" y="42"/>
                  <a:pt x="42" y="82"/>
                </a:cubicBezTo>
                <a:cubicBezTo>
                  <a:pt x="43" y="84"/>
                  <a:pt x="15" y="127"/>
                  <a:pt x="0" y="158"/>
                </a:cubicBezTo>
                <a:cubicBezTo>
                  <a:pt x="82" y="91"/>
                  <a:pt x="134" y="64"/>
                  <a:pt x="181" y="49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6732000" y="8353080"/>
            <a:ext cx="9360" cy="20520"/>
          </a:xfrm>
          <a:custGeom>
            <a:avLst/>
            <a:gdLst/>
            <a:ahLst/>
            <a:rect l="0" t="0" r="r" b="b"/>
            <a:pathLst>
              <a:path w="26" h="57">
                <a:moveTo>
                  <a:pt x="14" y="53"/>
                </a:moveTo>
                <a:cubicBezTo>
                  <a:pt x="8" y="48"/>
                  <a:pt x="15" y="27"/>
                  <a:pt x="26" y="0"/>
                </a:cubicBezTo>
                <a:cubicBezTo>
                  <a:pt x="22" y="4"/>
                  <a:pt x="18" y="5"/>
                  <a:pt x="16" y="5"/>
                </a:cubicBezTo>
                <a:cubicBezTo>
                  <a:pt x="4" y="32"/>
                  <a:pt x="-3" y="53"/>
                  <a:pt x="2" y="57"/>
                </a:cubicBezTo>
                <a:cubicBezTo>
                  <a:pt x="4" y="58"/>
                  <a:pt x="7" y="57"/>
                  <a:pt x="14" y="5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6737400" y="8349120"/>
            <a:ext cx="5760" cy="6120"/>
          </a:xfrm>
          <a:custGeom>
            <a:avLst/>
            <a:gdLst/>
            <a:ahLst/>
            <a:rect l="0" t="0" r="r" b="b"/>
            <a:pathLst>
              <a:path w="16" h="17">
                <a:moveTo>
                  <a:pt x="11" y="12"/>
                </a:moveTo>
                <a:cubicBezTo>
                  <a:pt x="13" y="8"/>
                  <a:pt x="14" y="4"/>
                  <a:pt x="16" y="0"/>
                </a:cubicBezTo>
                <a:cubicBezTo>
                  <a:pt x="11" y="4"/>
                  <a:pt x="7" y="5"/>
                  <a:pt x="5" y="5"/>
                </a:cubicBezTo>
                <a:cubicBezTo>
                  <a:pt x="3" y="10"/>
                  <a:pt x="2" y="13"/>
                  <a:pt x="0" y="17"/>
                </a:cubicBezTo>
                <a:cubicBezTo>
                  <a:pt x="2" y="17"/>
                  <a:pt x="6" y="16"/>
                  <a:pt x="11" y="12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6739200" y="8347680"/>
            <a:ext cx="4680" cy="3600"/>
          </a:xfrm>
          <a:custGeom>
            <a:avLst/>
            <a:gdLst/>
            <a:ahLst/>
            <a:rect l="0" t="0" r="r" b="b"/>
            <a:pathLst>
              <a:path w="13" h="10">
                <a:moveTo>
                  <a:pt x="11" y="5"/>
                </a:moveTo>
                <a:cubicBezTo>
                  <a:pt x="11" y="4"/>
                  <a:pt x="12" y="2"/>
                  <a:pt x="13" y="0"/>
                </a:cubicBezTo>
                <a:cubicBezTo>
                  <a:pt x="7" y="4"/>
                  <a:pt x="4" y="6"/>
                  <a:pt x="2" y="6"/>
                </a:cubicBezTo>
                <a:cubicBezTo>
                  <a:pt x="1" y="7"/>
                  <a:pt x="1" y="9"/>
                  <a:pt x="0" y="10"/>
                </a:cubicBezTo>
                <a:cubicBezTo>
                  <a:pt x="2" y="10"/>
                  <a:pt x="5" y="9"/>
                  <a:pt x="11" y="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6739920" y="8342280"/>
            <a:ext cx="6120" cy="7560"/>
          </a:xfrm>
          <a:custGeom>
            <a:avLst/>
            <a:gdLst/>
            <a:ahLst/>
            <a:rect l="0" t="0" r="r" b="b"/>
            <a:pathLst>
              <a:path w="17" h="21">
                <a:moveTo>
                  <a:pt x="11" y="15"/>
                </a:moveTo>
                <a:cubicBezTo>
                  <a:pt x="13" y="10"/>
                  <a:pt x="15" y="5"/>
                  <a:pt x="17" y="0"/>
                </a:cubicBezTo>
                <a:cubicBezTo>
                  <a:pt x="13" y="3"/>
                  <a:pt x="10" y="5"/>
                  <a:pt x="8" y="5"/>
                </a:cubicBezTo>
                <a:cubicBezTo>
                  <a:pt x="5" y="10"/>
                  <a:pt x="2" y="15"/>
                  <a:pt x="0" y="21"/>
                </a:cubicBezTo>
                <a:cubicBezTo>
                  <a:pt x="2" y="21"/>
                  <a:pt x="5" y="19"/>
                  <a:pt x="11" y="15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6742440" y="8341200"/>
            <a:ext cx="4320" cy="3240"/>
          </a:xfrm>
          <a:custGeom>
            <a:avLst/>
            <a:gdLst/>
            <a:ahLst/>
            <a:rect l="0" t="0" r="r" b="b"/>
            <a:pathLst>
              <a:path w="12" h="9">
                <a:moveTo>
                  <a:pt x="10" y="4"/>
                </a:moveTo>
                <a:cubicBezTo>
                  <a:pt x="11" y="3"/>
                  <a:pt x="11" y="1"/>
                  <a:pt x="12" y="0"/>
                </a:cubicBezTo>
                <a:cubicBezTo>
                  <a:pt x="8" y="4"/>
                  <a:pt x="3" y="6"/>
                  <a:pt x="1" y="6"/>
                </a:cubicBezTo>
                <a:cubicBezTo>
                  <a:pt x="1" y="7"/>
                  <a:pt x="0" y="8"/>
                  <a:pt x="0" y="9"/>
                </a:cubicBezTo>
                <a:cubicBezTo>
                  <a:pt x="2" y="9"/>
                  <a:pt x="5" y="7"/>
                  <a:pt x="10" y="4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6742800" y="8333280"/>
            <a:ext cx="7560" cy="10080"/>
          </a:xfrm>
          <a:custGeom>
            <a:avLst/>
            <a:gdLst/>
            <a:ahLst/>
            <a:rect l="0" t="0" r="r" b="b"/>
            <a:pathLst>
              <a:path w="21" h="28">
                <a:moveTo>
                  <a:pt x="10" y="23"/>
                </a:moveTo>
                <a:cubicBezTo>
                  <a:pt x="13" y="16"/>
                  <a:pt x="17" y="9"/>
                  <a:pt x="21" y="0"/>
                </a:cubicBezTo>
                <a:cubicBezTo>
                  <a:pt x="17" y="4"/>
                  <a:pt x="13" y="6"/>
                  <a:pt x="11" y="7"/>
                </a:cubicBezTo>
                <a:cubicBezTo>
                  <a:pt x="8" y="14"/>
                  <a:pt x="4" y="21"/>
                  <a:pt x="0" y="28"/>
                </a:cubicBezTo>
                <a:cubicBezTo>
                  <a:pt x="2" y="28"/>
                  <a:pt x="6" y="26"/>
                  <a:pt x="10" y="23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6746760" y="8305920"/>
            <a:ext cx="18720" cy="29880"/>
          </a:xfrm>
          <a:custGeom>
            <a:avLst/>
            <a:gdLst/>
            <a:ahLst/>
            <a:rect l="0" t="0" r="r" b="b"/>
            <a:pathLst>
              <a:path w="52" h="83">
                <a:moveTo>
                  <a:pt x="10" y="77"/>
                </a:moveTo>
                <a:cubicBezTo>
                  <a:pt x="25" y="45"/>
                  <a:pt x="53" y="2"/>
                  <a:pt x="52" y="0"/>
                </a:cubicBezTo>
                <a:cubicBezTo>
                  <a:pt x="50" y="2"/>
                  <a:pt x="49" y="5"/>
                  <a:pt x="47" y="7"/>
                </a:cubicBezTo>
                <a:cubicBezTo>
                  <a:pt x="46" y="8"/>
                  <a:pt x="17" y="51"/>
                  <a:pt x="0" y="83"/>
                </a:cubicBezTo>
                <a:cubicBezTo>
                  <a:pt x="3" y="82"/>
                  <a:pt x="6" y="81"/>
                  <a:pt x="10" y="77"/>
                </a:cubicBezTo>
                <a:close/>
              </a:path>
            </a:pathLst>
          </a:custGeom>
          <a:solidFill>
            <a:srgbClr val="eaab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6732000" y="8267040"/>
            <a:ext cx="186120" cy="90720"/>
          </a:xfrm>
          <a:custGeom>
            <a:avLst/>
            <a:gdLst/>
            <a:ahLst/>
            <a:rect l="0" t="0" r="r" b="b"/>
            <a:pathLst>
              <a:path w="517" h="252">
                <a:moveTo>
                  <a:pt x="503" y="116"/>
                </a:moveTo>
                <a:cubicBezTo>
                  <a:pt x="517" y="113"/>
                  <a:pt x="520" y="106"/>
                  <a:pt x="515" y="98"/>
                </a:cubicBezTo>
                <a:cubicBezTo>
                  <a:pt x="514" y="96"/>
                  <a:pt x="512" y="94"/>
                  <a:pt x="511" y="92"/>
                </a:cubicBezTo>
                <a:cubicBezTo>
                  <a:pt x="509" y="90"/>
                  <a:pt x="506" y="88"/>
                  <a:pt x="504" y="85"/>
                </a:cubicBezTo>
                <a:cubicBezTo>
                  <a:pt x="492" y="75"/>
                  <a:pt x="475" y="64"/>
                  <a:pt x="455" y="53"/>
                </a:cubicBezTo>
                <a:cubicBezTo>
                  <a:pt x="402" y="26"/>
                  <a:pt x="328" y="1"/>
                  <a:pt x="275" y="0"/>
                </a:cubicBezTo>
                <a:cubicBezTo>
                  <a:pt x="266" y="0"/>
                  <a:pt x="257" y="1"/>
                  <a:pt x="250" y="3"/>
                </a:cubicBezTo>
                <a:cubicBezTo>
                  <a:pt x="196" y="14"/>
                  <a:pt x="141" y="38"/>
                  <a:pt x="101" y="78"/>
                </a:cubicBezTo>
                <a:cubicBezTo>
                  <a:pt x="101" y="78"/>
                  <a:pt x="101" y="79"/>
                  <a:pt x="100" y="79"/>
                </a:cubicBezTo>
                <a:cubicBezTo>
                  <a:pt x="88" y="92"/>
                  <a:pt x="68" y="120"/>
                  <a:pt x="49" y="149"/>
                </a:cubicBezTo>
                <a:cubicBezTo>
                  <a:pt x="45" y="157"/>
                  <a:pt x="40" y="165"/>
                  <a:pt x="35" y="173"/>
                </a:cubicBezTo>
                <a:cubicBezTo>
                  <a:pt x="31" y="179"/>
                  <a:pt x="28" y="185"/>
                  <a:pt x="24" y="191"/>
                </a:cubicBezTo>
                <a:cubicBezTo>
                  <a:pt x="7" y="221"/>
                  <a:pt x="-4" y="246"/>
                  <a:pt x="1" y="251"/>
                </a:cubicBezTo>
                <a:cubicBezTo>
                  <a:pt x="2" y="253"/>
                  <a:pt x="6" y="252"/>
                  <a:pt x="12" y="248"/>
                </a:cubicBezTo>
                <a:cubicBezTo>
                  <a:pt x="199" y="129"/>
                  <a:pt x="221" y="126"/>
                  <a:pt x="268" y="113"/>
                </a:cubicBezTo>
                <a:cubicBezTo>
                  <a:pt x="329" y="96"/>
                  <a:pt x="384" y="119"/>
                  <a:pt x="483" y="118"/>
                </a:cubicBezTo>
                <a:cubicBezTo>
                  <a:pt x="491" y="118"/>
                  <a:pt x="498" y="118"/>
                  <a:pt x="503" y="116"/>
                </a:cubicBezTo>
                <a:close/>
              </a:path>
            </a:pathLst>
          </a:custGeom>
          <a:noFill/>
          <a:ln w="4320">
            <a:solidFill>
              <a:srgbClr val="c40d3c"/>
            </a:solidFill>
            <a:miter/>
          </a:ln>
        </p:spPr>
        <p:txBody>
          <a:bodyPr lIns="2160" rIns="2160" tIns="2160" bIns="21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181080" y="8942040"/>
            <a:ext cx="283320" cy="266760"/>
          </a:xfrm>
          <a:custGeom>
            <a:avLst/>
            <a:gdLst/>
            <a:ahLst/>
            <a:rect l="0" t="0" r="r" b="b"/>
            <a:pathLst>
              <a:path w="787" h="741">
                <a:moveTo>
                  <a:pt x="317" y="740"/>
                </a:moveTo>
                <a:cubicBezTo>
                  <a:pt x="441" y="747"/>
                  <a:pt x="576" y="705"/>
                  <a:pt x="671" y="620"/>
                </a:cubicBezTo>
                <a:cubicBezTo>
                  <a:pt x="768" y="535"/>
                  <a:pt x="817" y="391"/>
                  <a:pt x="767" y="254"/>
                </a:cubicBezTo>
                <a:cubicBezTo>
                  <a:pt x="696" y="59"/>
                  <a:pt x="478" y="-16"/>
                  <a:pt x="311" y="3"/>
                </a:cubicBezTo>
                <a:cubicBezTo>
                  <a:pt x="224" y="14"/>
                  <a:pt x="136" y="50"/>
                  <a:pt x="78" y="124"/>
                </a:cubicBezTo>
                <a:cubicBezTo>
                  <a:pt x="25" y="190"/>
                  <a:pt x="0" y="276"/>
                  <a:pt x="0" y="365"/>
                </a:cubicBezTo>
                <a:cubicBezTo>
                  <a:pt x="0" y="647"/>
                  <a:pt x="191" y="733"/>
                  <a:pt x="317" y="740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204480" y="8946720"/>
            <a:ext cx="294120" cy="277200"/>
          </a:xfrm>
          <a:custGeom>
            <a:avLst/>
            <a:gdLst/>
            <a:ahLst/>
            <a:rect l="0" t="0" r="r" b="b"/>
            <a:pathLst>
              <a:path w="817" h="770">
                <a:moveTo>
                  <a:pt x="380" y="30"/>
                </a:moveTo>
                <a:cubicBezTo>
                  <a:pt x="362" y="30"/>
                  <a:pt x="345" y="31"/>
                  <a:pt x="328" y="33"/>
                </a:cubicBezTo>
                <a:cubicBezTo>
                  <a:pt x="234" y="44"/>
                  <a:pt x="155" y="84"/>
                  <a:pt x="105" y="149"/>
                </a:cubicBezTo>
                <a:cubicBezTo>
                  <a:pt x="57" y="209"/>
                  <a:pt x="30" y="291"/>
                  <a:pt x="30" y="381"/>
                </a:cubicBezTo>
                <a:cubicBezTo>
                  <a:pt x="30" y="634"/>
                  <a:pt x="193" y="732"/>
                  <a:pt x="333" y="740"/>
                </a:cubicBezTo>
                <a:cubicBezTo>
                  <a:pt x="457" y="746"/>
                  <a:pt x="588" y="702"/>
                  <a:pt x="677" y="624"/>
                </a:cubicBezTo>
                <a:cubicBezTo>
                  <a:pt x="776" y="537"/>
                  <a:pt x="813" y="396"/>
                  <a:pt x="768" y="274"/>
                </a:cubicBezTo>
                <a:cubicBezTo>
                  <a:pt x="708" y="108"/>
                  <a:pt x="535" y="30"/>
                  <a:pt x="380" y="30"/>
                </a:cubicBezTo>
                <a:moveTo>
                  <a:pt x="359" y="770"/>
                </a:moveTo>
                <a:cubicBezTo>
                  <a:pt x="350" y="770"/>
                  <a:pt x="341" y="770"/>
                  <a:pt x="332" y="769"/>
                </a:cubicBezTo>
                <a:cubicBezTo>
                  <a:pt x="179" y="761"/>
                  <a:pt x="0" y="655"/>
                  <a:pt x="0" y="381"/>
                </a:cubicBezTo>
                <a:cubicBezTo>
                  <a:pt x="0" y="285"/>
                  <a:pt x="29" y="196"/>
                  <a:pt x="81" y="129"/>
                </a:cubicBezTo>
                <a:cubicBezTo>
                  <a:pt x="136" y="60"/>
                  <a:pt x="223" y="15"/>
                  <a:pt x="325" y="3"/>
                </a:cubicBezTo>
                <a:cubicBezTo>
                  <a:pt x="504" y="-18"/>
                  <a:pt x="724" y="65"/>
                  <a:pt x="796" y="264"/>
                </a:cubicBezTo>
                <a:cubicBezTo>
                  <a:pt x="845" y="397"/>
                  <a:pt x="805" y="551"/>
                  <a:pt x="697" y="646"/>
                </a:cubicBezTo>
                <a:cubicBezTo>
                  <a:pt x="608" y="725"/>
                  <a:pt x="483" y="770"/>
                  <a:pt x="359" y="770"/>
                </a:cubicBez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194040" y="8218800"/>
            <a:ext cx="283320" cy="266760"/>
          </a:xfrm>
          <a:custGeom>
            <a:avLst/>
            <a:gdLst/>
            <a:ahLst/>
            <a:rect l="0" t="0" r="r" b="b"/>
            <a:pathLst>
              <a:path w="787" h="741">
                <a:moveTo>
                  <a:pt x="469" y="1"/>
                </a:moveTo>
                <a:cubicBezTo>
                  <a:pt x="346" y="-6"/>
                  <a:pt x="210" y="36"/>
                  <a:pt x="115" y="120"/>
                </a:cubicBezTo>
                <a:cubicBezTo>
                  <a:pt x="20" y="205"/>
                  <a:pt x="-30" y="350"/>
                  <a:pt x="20" y="487"/>
                </a:cubicBezTo>
                <a:cubicBezTo>
                  <a:pt x="92" y="682"/>
                  <a:pt x="308" y="757"/>
                  <a:pt x="475" y="738"/>
                </a:cubicBezTo>
                <a:cubicBezTo>
                  <a:pt x="563" y="728"/>
                  <a:pt x="651" y="691"/>
                  <a:pt x="710" y="617"/>
                </a:cubicBezTo>
                <a:cubicBezTo>
                  <a:pt x="762" y="551"/>
                  <a:pt x="787" y="465"/>
                  <a:pt x="787" y="375"/>
                </a:cubicBezTo>
                <a:cubicBezTo>
                  <a:pt x="787" y="94"/>
                  <a:pt x="595" y="8"/>
                  <a:pt x="469" y="1"/>
                </a:cubicBezTo>
                <a:close/>
              </a:path>
            </a:pathLst>
          </a:custGeom>
          <a:solidFill>
            <a:srgbClr val="f1f1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457200" y="4075200"/>
            <a:ext cx="4153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could help. The decision to take hydroxyurea is up to you.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645480" y="7782840"/>
            <a:ext cx="157824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Normal red blood cells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3235680" y="7782840"/>
            <a:ext cx="13039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Sickle-shaped cells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5658480" y="7782840"/>
            <a:ext cx="100044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Cells blocking 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5773680" y="7950240"/>
            <a:ext cx="73368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blood flow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457200" y="4563000"/>
            <a:ext cx="33811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Sickle Cell Disease Basics 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457200" y="5228640"/>
            <a:ext cx="2522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is sickle cell disease?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 txBox="1"/>
          <p:nvPr/>
        </p:nvSpPr>
        <p:spPr>
          <a:xfrm>
            <a:off x="457200" y="5542560"/>
            <a:ext cx="5648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is a blood disease that causes problems with red blood cells.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457200" y="5872680"/>
            <a:ext cx="6537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Normally, red blood cells are round and flexible, which allows them to move easily through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457200" y="6088680"/>
            <a:ext cx="6561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your blood vessels. Red blood cells contain a protein called hemoglobin that carries oxygen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457200" y="6304680"/>
            <a:ext cx="1672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throughout your body.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457200" y="6634800"/>
            <a:ext cx="6131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People with sickle cell disease don’t have regular hemoglobin in their red blood cells.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457200" y="6850800"/>
            <a:ext cx="6348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Their hemoglobin can give their red blood cells a curved shape, like a banana or a sickle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457200" y="7066800"/>
            <a:ext cx="6294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(a farming tool with a curved edge). These sickle cells are hard and sticky, which means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457200" y="5093640"/>
            <a:ext cx="507492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457200" y="7282800"/>
            <a:ext cx="5342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they can block the flow of blood in your body and cause serious problems.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723132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5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457200" y="510840"/>
            <a:ext cx="4251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problems can sickle cell disease cause?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457200" y="925200"/>
            <a:ext cx="235080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Sickle cell disease can cause: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673200" y="1249920"/>
            <a:ext cx="4112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Anemia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– when you have fewer red blood cells to carry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838080" y="1452960"/>
            <a:ext cx="3714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oxygen in your body, which can make you feel tired.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673200" y="1713240"/>
            <a:ext cx="3935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 crisis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— pain in your chest, stomach, or bones.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838080" y="1916640"/>
            <a:ext cx="3992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This happens when sickle cells block your blood vessels.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673200" y="2176920"/>
            <a:ext cx="4618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Acute chest syndrome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— a lung problem that happens when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838080" y="2379960"/>
            <a:ext cx="4331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cells block the blood vessels in your lungs. This can be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838080" y="2583000"/>
            <a:ext cx="3923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life threatening and you will need to go to the hospital.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673200" y="2843280"/>
            <a:ext cx="4524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Organ damage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— harm to important organs like your brain,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838080" y="3046680"/>
            <a:ext cx="3995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heart, lungs, kidneys, and eyes. This can lead to serious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838080" y="3249720"/>
            <a:ext cx="2987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problems like kidney failure or vision loss.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457200" y="3586320"/>
            <a:ext cx="4906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can even shorten your life — but hydroxyurea can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457200" y="3802320"/>
            <a:ext cx="4775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help you live longer. That’s why it’s important to consider taking it.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5889600" y="4981320"/>
            <a:ext cx="1338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can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5889600" y="5196960"/>
            <a:ext cx="1309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help people with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5889600" y="5412960"/>
            <a:ext cx="1378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sickle cell disease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5400000" y="5099760"/>
            <a:ext cx="335880" cy="394200"/>
          </a:xfrm>
          <a:custGeom>
            <a:avLst/>
            <a:gdLst/>
            <a:ahLst/>
            <a:rect l="0" t="0" r="r" b="b"/>
            <a:pathLst>
              <a:path w="933" h="1095">
                <a:moveTo>
                  <a:pt x="578" y="1095"/>
                </a:moveTo>
                <a:cubicBezTo>
                  <a:pt x="476" y="1025"/>
                  <a:pt x="390" y="958"/>
                  <a:pt x="242" y="757"/>
                </a:cubicBezTo>
                <a:cubicBezTo>
                  <a:pt x="120" y="591"/>
                  <a:pt x="49" y="379"/>
                  <a:pt x="19" y="273"/>
                </a:cubicBezTo>
                <a:cubicBezTo>
                  <a:pt x="-18" y="139"/>
                  <a:pt x="-4" y="56"/>
                  <a:pt x="96" y="10"/>
                </a:cubicBezTo>
                <a:cubicBezTo>
                  <a:pt x="154" y="-16"/>
                  <a:pt x="183" y="16"/>
                  <a:pt x="211" y="38"/>
                </a:cubicBezTo>
                <a:cubicBezTo>
                  <a:pt x="372" y="157"/>
                  <a:pt x="432" y="385"/>
                  <a:pt x="479" y="579"/>
                </a:cubicBezTo>
                <a:cubicBezTo>
                  <a:pt x="525" y="439"/>
                  <a:pt x="567" y="368"/>
                  <a:pt x="630" y="272"/>
                </a:cubicBezTo>
                <a:cubicBezTo>
                  <a:pt x="659" y="228"/>
                  <a:pt x="774" y="89"/>
                  <a:pt x="874" y="129"/>
                </a:cubicBezTo>
                <a:cubicBezTo>
                  <a:pt x="941" y="156"/>
                  <a:pt x="937" y="246"/>
                  <a:pt x="929" y="317"/>
                </a:cubicBezTo>
                <a:cubicBezTo>
                  <a:pt x="920" y="395"/>
                  <a:pt x="888" y="469"/>
                  <a:pt x="857" y="542"/>
                </a:cubicBezTo>
                <a:cubicBezTo>
                  <a:pt x="771" y="743"/>
                  <a:pt x="664" y="895"/>
                  <a:pt x="578" y="1095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5364720" y="5073120"/>
            <a:ext cx="359640" cy="427320"/>
          </a:xfrm>
          <a:custGeom>
            <a:avLst/>
            <a:gdLst/>
            <a:ahLst/>
            <a:rect l="0" t="0" r="r" b="b"/>
            <a:pathLst>
              <a:path w="999" h="1187">
                <a:moveTo>
                  <a:pt x="606" y="956"/>
                </a:moveTo>
                <a:cubicBezTo>
                  <a:pt x="561" y="1013"/>
                  <a:pt x="642" y="1076"/>
                  <a:pt x="684" y="1017"/>
                </a:cubicBezTo>
                <a:cubicBezTo>
                  <a:pt x="779" y="886"/>
                  <a:pt x="866" y="746"/>
                  <a:pt x="930" y="597"/>
                </a:cubicBezTo>
                <a:cubicBezTo>
                  <a:pt x="985" y="471"/>
                  <a:pt x="1031" y="311"/>
                  <a:pt x="969" y="180"/>
                </a:cubicBezTo>
                <a:cubicBezTo>
                  <a:pt x="902" y="36"/>
                  <a:pt x="744" y="137"/>
                  <a:pt x="674" y="219"/>
                </a:cubicBezTo>
                <a:cubicBezTo>
                  <a:pt x="608" y="297"/>
                  <a:pt x="563" y="389"/>
                  <a:pt x="524" y="484"/>
                </a:cubicBezTo>
                <a:cubicBezTo>
                  <a:pt x="490" y="369"/>
                  <a:pt x="450" y="257"/>
                  <a:pt x="386" y="153"/>
                </a:cubicBezTo>
                <a:cubicBezTo>
                  <a:pt x="324" y="48"/>
                  <a:pt x="193" y="-62"/>
                  <a:pt x="73" y="42"/>
                </a:cubicBezTo>
                <a:cubicBezTo>
                  <a:pt x="-48" y="147"/>
                  <a:pt x="7" y="320"/>
                  <a:pt x="56" y="447"/>
                </a:cubicBezTo>
                <a:cubicBezTo>
                  <a:pt x="109" y="585"/>
                  <a:pt x="180" y="718"/>
                  <a:pt x="269" y="837"/>
                </a:cubicBezTo>
                <a:cubicBezTo>
                  <a:pt x="370" y="968"/>
                  <a:pt x="488" y="1083"/>
                  <a:pt x="621" y="1183"/>
                </a:cubicBezTo>
                <a:cubicBezTo>
                  <a:pt x="641" y="1199"/>
                  <a:pt x="662" y="1164"/>
                  <a:pt x="641" y="1148"/>
                </a:cubicBezTo>
                <a:cubicBezTo>
                  <a:pt x="390" y="955"/>
                  <a:pt x="200" y="670"/>
                  <a:pt x="102" y="370"/>
                </a:cubicBezTo>
                <a:cubicBezTo>
                  <a:pt x="78" y="295"/>
                  <a:pt x="49" y="199"/>
                  <a:pt x="98" y="127"/>
                </a:cubicBezTo>
                <a:cubicBezTo>
                  <a:pt x="157" y="39"/>
                  <a:pt x="245" y="89"/>
                  <a:pt x="295" y="157"/>
                </a:cubicBezTo>
                <a:cubicBezTo>
                  <a:pt x="395" y="293"/>
                  <a:pt x="438" y="465"/>
                  <a:pt x="484" y="624"/>
                </a:cubicBezTo>
                <a:cubicBezTo>
                  <a:pt x="496" y="664"/>
                  <a:pt x="549" y="660"/>
                  <a:pt x="563" y="624"/>
                </a:cubicBezTo>
                <a:cubicBezTo>
                  <a:pt x="602" y="517"/>
                  <a:pt x="642" y="412"/>
                  <a:pt x="706" y="317"/>
                </a:cubicBezTo>
                <a:cubicBezTo>
                  <a:pt x="734" y="274"/>
                  <a:pt x="772" y="225"/>
                  <a:pt x="819" y="199"/>
                </a:cubicBezTo>
                <a:cubicBezTo>
                  <a:pt x="896" y="157"/>
                  <a:pt x="917" y="232"/>
                  <a:pt x="922" y="295"/>
                </a:cubicBezTo>
                <a:cubicBezTo>
                  <a:pt x="929" y="419"/>
                  <a:pt x="871" y="538"/>
                  <a:pt x="815" y="643"/>
                </a:cubicBezTo>
                <a:cubicBezTo>
                  <a:pt x="753" y="755"/>
                  <a:pt x="684" y="860"/>
                  <a:pt x="606" y="956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5877000" y="604836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5889600" y="5628960"/>
            <a:ext cx="889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live longer 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457200" y="4492800"/>
            <a:ext cx="249408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Facts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457200" y="5116680"/>
            <a:ext cx="4718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is a medicine that doctors have used to treat people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457200" y="5332680"/>
            <a:ext cx="4231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with sickle cell disease since the 1980s. The Food and Drug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457200" y="5548680"/>
            <a:ext cx="4776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Administration (FDA) approved it for treating adults with sickle cell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457200" y="5764320"/>
            <a:ext cx="4795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disease in 1998. In 2017, the FDA approved it to treat children with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457200" y="5980320"/>
            <a:ext cx="1287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457200" y="6310800"/>
            <a:ext cx="4688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is also used to treat cancer. But doctors use a lower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5305320" y="776520"/>
            <a:ext cx="2843280" cy="2843280"/>
          </a:xfrm>
          <a:custGeom>
            <a:avLst/>
            <a:gdLst/>
            <a:ahLst/>
            <a:rect l="0" t="0" r="r" b="b"/>
            <a:pathLst>
              <a:path w="7898" h="7898">
                <a:moveTo>
                  <a:pt x="7898" y="3949"/>
                </a:moveTo>
                <a:cubicBezTo>
                  <a:pt x="7898" y="6130"/>
                  <a:pt x="6130" y="7898"/>
                  <a:pt x="3948" y="7898"/>
                </a:cubicBezTo>
                <a:cubicBezTo>
                  <a:pt x="1768" y="7898"/>
                  <a:pt x="0" y="6130"/>
                  <a:pt x="0" y="3949"/>
                </a:cubicBezTo>
                <a:cubicBezTo>
                  <a:pt x="0" y="1767"/>
                  <a:pt x="1768" y="0"/>
                  <a:pt x="3948" y="0"/>
                </a:cubicBezTo>
                <a:cubicBezTo>
                  <a:pt x="6130" y="0"/>
                  <a:pt x="7898" y="1767"/>
                  <a:pt x="7898" y="3949"/>
                </a:cubicBezTo>
                <a:close/>
              </a:path>
            </a:pathLst>
          </a:custGeom>
          <a:solidFill>
            <a:srgbClr val="a61e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33" name="" descr=""/>
          <p:cNvPicPr/>
          <p:nvPr/>
        </p:nvPicPr>
        <p:blipFill>
          <a:blip r:embed="rId1"/>
          <a:stretch/>
        </p:blipFill>
        <p:spPr>
          <a:xfrm>
            <a:off x="5017680" y="776520"/>
            <a:ext cx="2767320" cy="2855880"/>
          </a:xfrm>
          <a:prstGeom prst="rect">
            <a:avLst/>
          </a:prstGeom>
          <a:ln w="0">
            <a:noFill/>
          </a:ln>
        </p:spPr>
      </p:pic>
      <p:pic>
        <p:nvPicPr>
          <p:cNvPr id="1134" name="" descr=""/>
          <p:cNvPicPr/>
          <p:nvPr/>
        </p:nvPicPr>
        <p:blipFill>
          <a:blip r:embed="rId2"/>
          <a:stretch/>
        </p:blipFill>
        <p:spPr>
          <a:xfrm>
            <a:off x="-14040" y="7210440"/>
            <a:ext cx="7800120" cy="2378520"/>
          </a:xfrm>
          <a:prstGeom prst="rect">
            <a:avLst/>
          </a:prstGeom>
          <a:ln w="0">
            <a:noFill/>
          </a:ln>
        </p:spPr>
      </p:pic>
      <p:sp>
        <p:nvSpPr>
          <p:cNvPr id="1135" name=""/>
          <p:cNvSpPr/>
          <p:nvPr/>
        </p:nvSpPr>
        <p:spPr>
          <a:xfrm>
            <a:off x="457200" y="5023800"/>
            <a:ext cx="417528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457200" y="6526440"/>
            <a:ext cx="4389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dose (amount) to treat sickle cell disease than to treat cancer.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-114480" y="2940480"/>
            <a:ext cx="7429680" cy="2925720"/>
          </a:xfrm>
          <a:custGeom>
            <a:avLst/>
            <a:gdLst/>
            <a:ahLst/>
            <a:rect l="0" t="0" r="r" b="b"/>
            <a:pathLst>
              <a:path w="20638" h="8127">
                <a:moveTo>
                  <a:pt x="0" y="8127"/>
                </a:moveTo>
                <a:lnTo>
                  <a:pt x="20638" y="8127"/>
                </a:lnTo>
                <a:lnTo>
                  <a:pt x="20638" y="0"/>
                </a:lnTo>
                <a:lnTo>
                  <a:pt x="0" y="0"/>
                </a:lnTo>
                <a:lnTo>
                  <a:pt x="0" y="8127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45720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6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 txBox="1"/>
          <p:nvPr/>
        </p:nvSpPr>
        <p:spPr>
          <a:xfrm>
            <a:off x="457200" y="460080"/>
            <a:ext cx="4888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How can hydroxyurea help with sickle cell disease?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 txBox="1"/>
          <p:nvPr/>
        </p:nvSpPr>
        <p:spPr>
          <a:xfrm>
            <a:off x="457200" y="773640"/>
            <a:ext cx="60602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reduces the problems that sickle cell disease causes. People with sickle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457200" y="989640"/>
            <a:ext cx="3324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disease who take hydroxyurea have fewer: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673200" y="1243800"/>
            <a:ext cx="893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 crises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673200" y="1504080"/>
            <a:ext cx="2611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Episodes of acute chest syndrome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 txBox="1"/>
          <p:nvPr/>
        </p:nvSpPr>
        <p:spPr>
          <a:xfrm>
            <a:off x="673200" y="1764360"/>
            <a:ext cx="1480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Blood transfusions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673200" y="2024640"/>
            <a:ext cx="1130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Hospital stays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 txBox="1"/>
          <p:nvPr/>
        </p:nvSpPr>
        <p:spPr>
          <a:xfrm>
            <a:off x="457200" y="2361240"/>
            <a:ext cx="4903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can also prevent or slow down damage to your organs.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457200" y="6122520"/>
            <a:ext cx="2814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How does hydroxyurea work?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457200" y="6436440"/>
            <a:ext cx="6904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makes your red blood cells bigger. It helps them stay rounder and more flexible —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457200" y="6652440"/>
            <a:ext cx="3835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and makes them less likely to turn into a sickle shape.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457200" y="6982560"/>
            <a:ext cx="6293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medicine does this by increasing a special kind of hemoglobin called hemoglobin F.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457200" y="7198560"/>
            <a:ext cx="6771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Hemoglobin F is also called fetal hemoglobin because newborn babies have it. When you have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457200" y="7414560"/>
            <a:ext cx="6000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higher levels of hemoglobin F, your red blood cells are less likely to cause problems.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457200" y="3040920"/>
            <a:ext cx="109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Cole’s Story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 txBox="1"/>
          <p:nvPr/>
        </p:nvSpPr>
        <p:spPr>
          <a:xfrm>
            <a:off x="1556640" y="300312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 txBox="1"/>
          <p:nvPr/>
        </p:nvSpPr>
        <p:spPr>
          <a:xfrm>
            <a:off x="1570320" y="304092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*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 txBox="1"/>
          <p:nvPr/>
        </p:nvSpPr>
        <p:spPr>
          <a:xfrm>
            <a:off x="1637640" y="3062520"/>
            <a:ext cx="1108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88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 </a:t>
            </a:r>
            <a:endParaRPr b="0" lang="en-US" sz="8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 txBox="1"/>
          <p:nvPr/>
        </p:nvSpPr>
        <p:spPr>
          <a:xfrm>
            <a:off x="457200" y="3412080"/>
            <a:ext cx="3764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“</a:t>
            </a:r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This was my first activity without pain in years .”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457200" y="3742200"/>
            <a:ext cx="5008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Before Cole started taking hydroxyurea, she had frequent pain crises.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457200" y="3958200"/>
            <a:ext cx="4923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For a while, she was in the hospital every few weeks. She wasn’t able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457200" y="4174200"/>
            <a:ext cx="9655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to keep a job.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457200" y="4504320"/>
            <a:ext cx="5167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Then Cole’s doctor recommended hydroxyurea. After she started taking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 txBox="1"/>
          <p:nvPr/>
        </p:nvSpPr>
        <p:spPr>
          <a:xfrm>
            <a:off x="457200" y="4720320"/>
            <a:ext cx="5270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it, Cole began to feel better. She even walked a 5K race just a few months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 txBox="1"/>
          <p:nvPr/>
        </p:nvSpPr>
        <p:spPr>
          <a:xfrm>
            <a:off x="457200" y="4936320"/>
            <a:ext cx="5686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later without going into crisis or having any pain. She was able to start working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/>
          <p:nvPr/>
        </p:nvSpPr>
        <p:spPr>
          <a:xfrm>
            <a:off x="5197680" y="2493720"/>
            <a:ext cx="2409840" cy="2409840"/>
          </a:xfrm>
          <a:custGeom>
            <a:avLst/>
            <a:gdLst/>
            <a:ahLst/>
            <a:rect l="0" t="0" r="r" b="b"/>
            <a:pathLst>
              <a:path w="6694" h="6694">
                <a:moveTo>
                  <a:pt x="6694" y="3348"/>
                </a:moveTo>
                <a:cubicBezTo>
                  <a:pt x="6694" y="5196"/>
                  <a:pt x="5196" y="6694"/>
                  <a:pt x="3347" y="6694"/>
                </a:cubicBezTo>
                <a:cubicBezTo>
                  <a:pt x="1498" y="6694"/>
                  <a:pt x="0" y="5196"/>
                  <a:pt x="0" y="3348"/>
                </a:cubicBezTo>
                <a:cubicBezTo>
                  <a:pt x="0" y="1499"/>
                  <a:pt x="1498" y="0"/>
                  <a:pt x="3347" y="0"/>
                </a:cubicBezTo>
                <a:cubicBezTo>
                  <a:pt x="5196" y="0"/>
                  <a:pt x="6694" y="1499"/>
                  <a:pt x="6694" y="3348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66" name="" descr=""/>
          <p:cNvPicPr/>
          <p:nvPr/>
        </p:nvPicPr>
        <p:blipFill>
          <a:blip r:embed="rId1"/>
          <a:stretch/>
        </p:blipFill>
        <p:spPr>
          <a:xfrm>
            <a:off x="4999320" y="2485800"/>
            <a:ext cx="2432880" cy="2435760"/>
          </a:xfrm>
          <a:prstGeom prst="rect">
            <a:avLst/>
          </a:prstGeom>
          <a:ln w="0">
            <a:noFill/>
          </a:ln>
        </p:spPr>
      </p:pic>
      <p:sp>
        <p:nvSpPr>
          <p:cNvPr id="1167" name=""/>
          <p:cNvSpPr/>
          <p:nvPr/>
        </p:nvSpPr>
        <p:spPr>
          <a:xfrm>
            <a:off x="3723480" y="8375400"/>
            <a:ext cx="375480" cy="355680"/>
          </a:xfrm>
          <a:custGeom>
            <a:avLst/>
            <a:gdLst/>
            <a:ahLst/>
            <a:rect l="0" t="0" r="r" b="b"/>
            <a:pathLst>
              <a:path w="1043" h="988">
                <a:moveTo>
                  <a:pt x="253" y="927"/>
                </a:moveTo>
                <a:cubicBezTo>
                  <a:pt x="401" y="995"/>
                  <a:pt x="589" y="1010"/>
                  <a:pt x="747" y="954"/>
                </a:cubicBezTo>
                <a:cubicBezTo>
                  <a:pt x="906" y="897"/>
                  <a:pt x="1037" y="742"/>
                  <a:pt x="1043" y="550"/>
                </a:cubicBezTo>
                <a:cubicBezTo>
                  <a:pt x="1051" y="276"/>
                  <a:pt x="822" y="78"/>
                  <a:pt x="607" y="20"/>
                </a:cubicBezTo>
                <a:cubicBezTo>
                  <a:pt x="494" y="-11"/>
                  <a:pt x="369" y="-9"/>
                  <a:pt x="261" y="53"/>
                </a:cubicBezTo>
                <a:cubicBezTo>
                  <a:pt x="164" y="109"/>
                  <a:pt x="91" y="202"/>
                  <a:pt x="47" y="311"/>
                </a:cubicBezTo>
                <a:cubicBezTo>
                  <a:pt x="-90" y="656"/>
                  <a:pt x="102" y="856"/>
                  <a:pt x="253" y="92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3891960" y="8567280"/>
            <a:ext cx="1800" cy="2160"/>
          </a:xfrm>
          <a:custGeom>
            <a:avLst/>
            <a:gdLst/>
            <a:ahLst/>
            <a:rect l="0" t="0" r="r" b="b"/>
            <a:pathLst>
              <a:path w="5" h="6">
                <a:moveTo>
                  <a:pt x="5" y="3"/>
                </a:moveTo>
                <a:cubicBezTo>
                  <a:pt x="5" y="4"/>
                  <a:pt x="4" y="6"/>
                  <a:pt x="2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5" y="1"/>
                  <a:pt x="5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3744360" y="8406000"/>
            <a:ext cx="375480" cy="355680"/>
          </a:xfrm>
          <a:custGeom>
            <a:avLst/>
            <a:gdLst/>
            <a:ahLst/>
            <a:rect l="0" t="0" r="r" b="b"/>
            <a:pathLst>
              <a:path w="1043" h="988">
                <a:moveTo>
                  <a:pt x="253" y="927"/>
                </a:moveTo>
                <a:cubicBezTo>
                  <a:pt x="401" y="995"/>
                  <a:pt x="589" y="1010"/>
                  <a:pt x="747" y="954"/>
                </a:cubicBezTo>
                <a:cubicBezTo>
                  <a:pt x="905" y="897"/>
                  <a:pt x="1037" y="742"/>
                  <a:pt x="1042" y="550"/>
                </a:cubicBezTo>
                <a:cubicBezTo>
                  <a:pt x="1050" y="276"/>
                  <a:pt x="821" y="78"/>
                  <a:pt x="607" y="20"/>
                </a:cubicBezTo>
                <a:cubicBezTo>
                  <a:pt x="494" y="-11"/>
                  <a:pt x="368" y="-9"/>
                  <a:pt x="260" y="53"/>
                </a:cubicBezTo>
                <a:cubicBezTo>
                  <a:pt x="163" y="109"/>
                  <a:pt x="90" y="202"/>
                  <a:pt x="47" y="311"/>
                </a:cubicBezTo>
                <a:cubicBezTo>
                  <a:pt x="-91" y="656"/>
                  <a:pt x="101" y="857"/>
                  <a:pt x="253" y="927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3816360" y="8495640"/>
            <a:ext cx="220680" cy="190800"/>
          </a:xfrm>
          <a:custGeom>
            <a:avLst/>
            <a:gdLst/>
            <a:ahLst/>
            <a:rect l="0" t="0" r="r" b="b"/>
            <a:pathLst>
              <a:path w="613" h="530">
                <a:moveTo>
                  <a:pt x="0" y="334"/>
                </a:moveTo>
                <a:cubicBezTo>
                  <a:pt x="4" y="482"/>
                  <a:pt x="371" y="592"/>
                  <a:pt x="520" y="491"/>
                </a:cubicBezTo>
                <a:cubicBezTo>
                  <a:pt x="569" y="457"/>
                  <a:pt x="616" y="359"/>
                  <a:pt x="613" y="298"/>
                </a:cubicBezTo>
                <a:cubicBezTo>
                  <a:pt x="609" y="218"/>
                  <a:pt x="575" y="140"/>
                  <a:pt x="518" y="91"/>
                </a:cubicBezTo>
                <a:cubicBezTo>
                  <a:pt x="425" y="12"/>
                  <a:pt x="336" y="-17"/>
                  <a:pt x="217" y="9"/>
                </a:cubicBezTo>
                <a:cubicBezTo>
                  <a:pt x="159" y="22"/>
                  <a:pt x="76" y="31"/>
                  <a:pt x="50" y="97"/>
                </a:cubicBezTo>
                <a:cubicBezTo>
                  <a:pt x="20" y="172"/>
                  <a:pt x="-3" y="252"/>
                  <a:pt x="0" y="334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4126680" y="8895240"/>
            <a:ext cx="361800" cy="373320"/>
          </a:xfrm>
          <a:custGeom>
            <a:avLst/>
            <a:gdLst/>
            <a:ahLst/>
            <a:rect l="0" t="0" r="r" b="b"/>
            <a:pathLst>
              <a:path w="1005" h="1037">
                <a:moveTo>
                  <a:pt x="972" y="393"/>
                </a:moveTo>
                <a:cubicBezTo>
                  <a:pt x="911" y="242"/>
                  <a:pt x="785" y="103"/>
                  <a:pt x="631" y="37"/>
                </a:cubicBezTo>
                <a:cubicBezTo>
                  <a:pt x="476" y="-30"/>
                  <a:pt x="276" y="-8"/>
                  <a:pt x="140" y="129"/>
                </a:cubicBezTo>
                <a:cubicBezTo>
                  <a:pt x="-54" y="323"/>
                  <a:pt x="-23" y="624"/>
                  <a:pt x="95" y="814"/>
                </a:cubicBezTo>
                <a:cubicBezTo>
                  <a:pt x="157" y="913"/>
                  <a:pt x="249" y="998"/>
                  <a:pt x="370" y="1026"/>
                </a:cubicBezTo>
                <a:cubicBezTo>
                  <a:pt x="479" y="1052"/>
                  <a:pt x="596" y="1033"/>
                  <a:pt x="703" y="983"/>
                </a:cubicBezTo>
                <a:cubicBezTo>
                  <a:pt x="1039" y="826"/>
                  <a:pt x="1035" y="548"/>
                  <a:pt x="972" y="39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4313160" y="90810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2" y="1"/>
                </a:moveTo>
                <a:cubicBezTo>
                  <a:pt x="3" y="0"/>
                  <a:pt x="4" y="0"/>
                  <a:pt x="5" y="0"/>
                </a:cubicBezTo>
                <a:cubicBezTo>
                  <a:pt x="7" y="1"/>
                  <a:pt x="7" y="4"/>
                  <a:pt x="5" y="5"/>
                </a:cubicBezTo>
                <a:cubicBezTo>
                  <a:pt x="4" y="6"/>
                  <a:pt x="3" y="6"/>
                  <a:pt x="2" y="5"/>
                </a:cubicBezTo>
                <a:cubicBezTo>
                  <a:pt x="0" y="4"/>
                  <a:pt x="0" y="2"/>
                  <a:pt x="2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4122720" y="8854920"/>
            <a:ext cx="361800" cy="373320"/>
          </a:xfrm>
          <a:custGeom>
            <a:avLst/>
            <a:gdLst/>
            <a:ahLst/>
            <a:rect l="0" t="0" r="r" b="b"/>
            <a:pathLst>
              <a:path w="1005" h="1037">
                <a:moveTo>
                  <a:pt x="972" y="393"/>
                </a:moveTo>
                <a:cubicBezTo>
                  <a:pt x="911" y="242"/>
                  <a:pt x="785" y="103"/>
                  <a:pt x="631" y="37"/>
                </a:cubicBezTo>
                <a:cubicBezTo>
                  <a:pt x="476" y="-30"/>
                  <a:pt x="276" y="-8"/>
                  <a:pt x="140" y="129"/>
                </a:cubicBezTo>
                <a:cubicBezTo>
                  <a:pt x="-54" y="323"/>
                  <a:pt x="-23" y="624"/>
                  <a:pt x="95" y="814"/>
                </a:cubicBezTo>
                <a:cubicBezTo>
                  <a:pt x="157" y="913"/>
                  <a:pt x="250" y="998"/>
                  <a:pt x="370" y="1026"/>
                </a:cubicBezTo>
                <a:cubicBezTo>
                  <a:pt x="479" y="1052"/>
                  <a:pt x="597" y="1033"/>
                  <a:pt x="703" y="983"/>
                </a:cubicBezTo>
                <a:cubicBezTo>
                  <a:pt x="1039" y="826"/>
                  <a:pt x="1035" y="548"/>
                  <a:pt x="972" y="393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4206240" y="8930160"/>
            <a:ext cx="206280" cy="222840"/>
          </a:xfrm>
          <a:custGeom>
            <a:avLst/>
            <a:gdLst/>
            <a:ahLst/>
            <a:rect l="0" t="0" r="r" b="b"/>
            <a:pathLst>
              <a:path w="573" h="619">
                <a:moveTo>
                  <a:pt x="547" y="471"/>
                </a:moveTo>
                <a:cubicBezTo>
                  <a:pt x="645" y="360"/>
                  <a:pt x="453" y="29"/>
                  <a:pt x="274" y="1"/>
                </a:cubicBezTo>
                <a:cubicBezTo>
                  <a:pt x="216" y="-8"/>
                  <a:pt x="115" y="31"/>
                  <a:pt x="75" y="77"/>
                </a:cubicBezTo>
                <a:cubicBezTo>
                  <a:pt x="24" y="138"/>
                  <a:pt x="-7" y="220"/>
                  <a:pt x="2" y="295"/>
                </a:cubicBezTo>
                <a:cubicBezTo>
                  <a:pt x="16" y="416"/>
                  <a:pt x="62" y="498"/>
                  <a:pt x="166" y="560"/>
                </a:cubicBezTo>
                <a:cubicBezTo>
                  <a:pt x="218" y="591"/>
                  <a:pt x="284" y="640"/>
                  <a:pt x="348" y="609"/>
                </a:cubicBezTo>
                <a:cubicBezTo>
                  <a:pt x="421" y="575"/>
                  <a:pt x="493" y="532"/>
                  <a:pt x="547" y="471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4346640" y="8276760"/>
            <a:ext cx="375480" cy="355680"/>
          </a:xfrm>
          <a:custGeom>
            <a:avLst/>
            <a:gdLst/>
            <a:ahLst/>
            <a:rect l="0" t="0" r="r" b="b"/>
            <a:pathLst>
              <a:path w="1043" h="988">
                <a:moveTo>
                  <a:pt x="253" y="926"/>
                </a:moveTo>
                <a:cubicBezTo>
                  <a:pt x="401" y="995"/>
                  <a:pt x="588" y="1010"/>
                  <a:pt x="745" y="953"/>
                </a:cubicBezTo>
                <a:cubicBezTo>
                  <a:pt x="904" y="896"/>
                  <a:pt x="1036" y="743"/>
                  <a:pt x="1042" y="550"/>
                </a:cubicBezTo>
                <a:cubicBezTo>
                  <a:pt x="1050" y="277"/>
                  <a:pt x="820" y="77"/>
                  <a:pt x="606" y="19"/>
                </a:cubicBezTo>
                <a:cubicBezTo>
                  <a:pt x="494" y="-11"/>
                  <a:pt x="368" y="-9"/>
                  <a:pt x="260" y="53"/>
                </a:cubicBezTo>
                <a:cubicBezTo>
                  <a:pt x="163" y="108"/>
                  <a:pt x="90" y="203"/>
                  <a:pt x="47" y="312"/>
                </a:cubicBezTo>
                <a:cubicBezTo>
                  <a:pt x="-91" y="657"/>
                  <a:pt x="101" y="856"/>
                  <a:pt x="253" y="92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4515120" y="84690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6" y="4"/>
                </a:moveTo>
                <a:cubicBezTo>
                  <a:pt x="6" y="5"/>
                  <a:pt x="5" y="6"/>
                  <a:pt x="2" y="6"/>
                </a:cubicBezTo>
                <a:cubicBezTo>
                  <a:pt x="1" y="6"/>
                  <a:pt x="0" y="5"/>
                  <a:pt x="0" y="4"/>
                </a:cubicBezTo>
                <a:cubicBezTo>
                  <a:pt x="0" y="1"/>
                  <a:pt x="1" y="0"/>
                  <a:pt x="2" y="0"/>
                </a:cubicBezTo>
                <a:cubicBezTo>
                  <a:pt x="5" y="0"/>
                  <a:pt x="6" y="1"/>
                  <a:pt x="6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4367520" y="8307360"/>
            <a:ext cx="375840" cy="355680"/>
          </a:xfrm>
          <a:custGeom>
            <a:avLst/>
            <a:gdLst/>
            <a:ahLst/>
            <a:rect l="0" t="0" r="r" b="b"/>
            <a:pathLst>
              <a:path w="1044" h="988">
                <a:moveTo>
                  <a:pt x="253" y="926"/>
                </a:moveTo>
                <a:cubicBezTo>
                  <a:pt x="401" y="995"/>
                  <a:pt x="588" y="1010"/>
                  <a:pt x="746" y="953"/>
                </a:cubicBezTo>
                <a:cubicBezTo>
                  <a:pt x="906" y="896"/>
                  <a:pt x="1037" y="743"/>
                  <a:pt x="1043" y="550"/>
                </a:cubicBezTo>
                <a:cubicBezTo>
                  <a:pt x="1051" y="277"/>
                  <a:pt x="821" y="77"/>
                  <a:pt x="606" y="19"/>
                </a:cubicBezTo>
                <a:cubicBezTo>
                  <a:pt x="494" y="-11"/>
                  <a:pt x="368" y="-9"/>
                  <a:pt x="261" y="53"/>
                </a:cubicBezTo>
                <a:cubicBezTo>
                  <a:pt x="164" y="109"/>
                  <a:pt x="91" y="203"/>
                  <a:pt x="47" y="312"/>
                </a:cubicBezTo>
                <a:cubicBezTo>
                  <a:pt x="-91" y="657"/>
                  <a:pt x="102" y="856"/>
                  <a:pt x="253" y="926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4439520" y="8397000"/>
            <a:ext cx="220680" cy="191160"/>
          </a:xfrm>
          <a:custGeom>
            <a:avLst/>
            <a:gdLst/>
            <a:ahLst/>
            <a:rect l="0" t="0" r="r" b="b"/>
            <a:pathLst>
              <a:path w="613" h="531">
                <a:moveTo>
                  <a:pt x="0" y="335"/>
                </a:moveTo>
                <a:cubicBezTo>
                  <a:pt x="4" y="483"/>
                  <a:pt x="371" y="593"/>
                  <a:pt x="520" y="492"/>
                </a:cubicBezTo>
                <a:cubicBezTo>
                  <a:pt x="569" y="458"/>
                  <a:pt x="616" y="361"/>
                  <a:pt x="613" y="300"/>
                </a:cubicBezTo>
                <a:cubicBezTo>
                  <a:pt x="609" y="220"/>
                  <a:pt x="576" y="140"/>
                  <a:pt x="518" y="92"/>
                </a:cubicBezTo>
                <a:cubicBezTo>
                  <a:pt x="425" y="13"/>
                  <a:pt x="336" y="-17"/>
                  <a:pt x="218" y="9"/>
                </a:cubicBezTo>
                <a:cubicBezTo>
                  <a:pt x="158" y="22"/>
                  <a:pt x="77" y="32"/>
                  <a:pt x="50" y="98"/>
                </a:cubicBezTo>
                <a:cubicBezTo>
                  <a:pt x="21" y="172"/>
                  <a:pt x="-3" y="254"/>
                  <a:pt x="0" y="335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4791600" y="8776080"/>
            <a:ext cx="362520" cy="374040"/>
          </a:xfrm>
          <a:custGeom>
            <a:avLst/>
            <a:gdLst/>
            <a:ahLst/>
            <a:rect l="0" t="0" r="r" b="b"/>
            <a:pathLst>
              <a:path w="1007" h="1039">
                <a:moveTo>
                  <a:pt x="140" y="172"/>
                </a:moveTo>
                <a:cubicBezTo>
                  <a:pt x="40" y="301"/>
                  <a:pt x="-16" y="480"/>
                  <a:pt x="4" y="646"/>
                </a:cubicBezTo>
                <a:cubicBezTo>
                  <a:pt x="25" y="814"/>
                  <a:pt x="145" y="976"/>
                  <a:pt x="333" y="1024"/>
                </a:cubicBezTo>
                <a:cubicBezTo>
                  <a:pt x="598" y="1093"/>
                  <a:pt x="842" y="913"/>
                  <a:pt x="946" y="716"/>
                </a:cubicBezTo>
                <a:cubicBezTo>
                  <a:pt x="1001" y="614"/>
                  <a:pt x="1027" y="491"/>
                  <a:pt x="990" y="372"/>
                </a:cubicBezTo>
                <a:cubicBezTo>
                  <a:pt x="957" y="265"/>
                  <a:pt x="882" y="173"/>
                  <a:pt x="785" y="107"/>
                </a:cubicBezTo>
                <a:cubicBezTo>
                  <a:pt x="480" y="-105"/>
                  <a:pt x="242" y="40"/>
                  <a:pt x="140" y="17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4974120" y="8961480"/>
            <a:ext cx="2160" cy="2520"/>
          </a:xfrm>
          <a:custGeom>
            <a:avLst/>
            <a:gdLst/>
            <a:ahLst/>
            <a:rect l="0" t="0" r="r" b="b"/>
            <a:pathLst>
              <a:path w="6" h="7">
                <a:moveTo>
                  <a:pt x="3" y="7"/>
                </a:moveTo>
                <a:cubicBezTo>
                  <a:pt x="2" y="5"/>
                  <a:pt x="0" y="4"/>
                  <a:pt x="0" y="3"/>
                </a:cubicBezTo>
                <a:cubicBezTo>
                  <a:pt x="0" y="0"/>
                  <a:pt x="3" y="-1"/>
                  <a:pt x="4" y="0"/>
                </a:cubicBezTo>
                <a:cubicBezTo>
                  <a:pt x="5" y="0"/>
                  <a:pt x="6" y="2"/>
                  <a:pt x="6" y="4"/>
                </a:cubicBezTo>
                <a:cubicBezTo>
                  <a:pt x="6" y="5"/>
                  <a:pt x="4" y="7"/>
                  <a:pt x="3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4771080" y="8806680"/>
            <a:ext cx="362520" cy="374400"/>
          </a:xfrm>
          <a:custGeom>
            <a:avLst/>
            <a:gdLst/>
            <a:ahLst/>
            <a:rect l="0" t="0" r="r" b="b"/>
            <a:pathLst>
              <a:path w="1007" h="1040">
                <a:moveTo>
                  <a:pt x="140" y="172"/>
                </a:moveTo>
                <a:cubicBezTo>
                  <a:pt x="40" y="302"/>
                  <a:pt x="-16" y="480"/>
                  <a:pt x="4" y="647"/>
                </a:cubicBezTo>
                <a:cubicBezTo>
                  <a:pt x="25" y="814"/>
                  <a:pt x="145" y="977"/>
                  <a:pt x="333" y="1025"/>
                </a:cubicBezTo>
                <a:cubicBezTo>
                  <a:pt x="598" y="1094"/>
                  <a:pt x="842" y="913"/>
                  <a:pt x="946" y="717"/>
                </a:cubicBezTo>
                <a:cubicBezTo>
                  <a:pt x="1000" y="614"/>
                  <a:pt x="1027" y="491"/>
                  <a:pt x="990" y="372"/>
                </a:cubicBezTo>
                <a:cubicBezTo>
                  <a:pt x="957" y="266"/>
                  <a:pt x="882" y="174"/>
                  <a:pt x="785" y="107"/>
                </a:cubicBezTo>
                <a:cubicBezTo>
                  <a:pt x="480" y="-104"/>
                  <a:pt x="241" y="40"/>
                  <a:pt x="140" y="172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4844520" y="8876520"/>
            <a:ext cx="198360" cy="220680"/>
          </a:xfrm>
          <a:custGeom>
            <a:avLst/>
            <a:gdLst/>
            <a:ahLst/>
            <a:rect l="0" t="0" r="r" b="b"/>
            <a:pathLst>
              <a:path w="551" h="613">
                <a:moveTo>
                  <a:pt x="282" y="2"/>
                </a:moveTo>
                <a:cubicBezTo>
                  <a:pt x="137" y="-26"/>
                  <a:pt x="-52" y="307"/>
                  <a:pt x="14" y="475"/>
                </a:cubicBezTo>
                <a:cubicBezTo>
                  <a:pt x="36" y="530"/>
                  <a:pt x="121" y="598"/>
                  <a:pt x="181" y="608"/>
                </a:cubicBezTo>
                <a:cubicBezTo>
                  <a:pt x="260" y="622"/>
                  <a:pt x="344" y="606"/>
                  <a:pt x="404" y="561"/>
                </a:cubicBezTo>
                <a:cubicBezTo>
                  <a:pt x="501" y="488"/>
                  <a:pt x="550" y="408"/>
                  <a:pt x="551" y="286"/>
                </a:cubicBezTo>
                <a:cubicBezTo>
                  <a:pt x="551" y="227"/>
                  <a:pt x="560" y="144"/>
                  <a:pt x="501" y="104"/>
                </a:cubicBezTo>
                <a:cubicBezTo>
                  <a:pt x="435" y="58"/>
                  <a:pt x="362" y="17"/>
                  <a:pt x="282" y="2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5121000" y="8332560"/>
            <a:ext cx="352440" cy="374040"/>
          </a:xfrm>
          <a:custGeom>
            <a:avLst/>
            <a:gdLst/>
            <a:ahLst/>
            <a:rect l="0" t="0" r="r" b="b"/>
            <a:pathLst>
              <a:path w="979" h="1039">
                <a:moveTo>
                  <a:pt x="0" y="435"/>
                </a:moveTo>
                <a:cubicBezTo>
                  <a:pt x="-4" y="598"/>
                  <a:pt x="57" y="775"/>
                  <a:pt x="172" y="898"/>
                </a:cubicBezTo>
                <a:cubicBezTo>
                  <a:pt x="287" y="1020"/>
                  <a:pt x="480" y="1080"/>
                  <a:pt x="659" y="1008"/>
                </a:cubicBezTo>
                <a:cubicBezTo>
                  <a:pt x="913" y="906"/>
                  <a:pt x="1005" y="617"/>
                  <a:pt x="973" y="397"/>
                </a:cubicBezTo>
                <a:cubicBezTo>
                  <a:pt x="956" y="282"/>
                  <a:pt x="903" y="167"/>
                  <a:pt x="803" y="93"/>
                </a:cubicBezTo>
                <a:cubicBezTo>
                  <a:pt x="713" y="26"/>
                  <a:pt x="598" y="-3"/>
                  <a:pt x="481" y="0"/>
                </a:cubicBezTo>
                <a:cubicBezTo>
                  <a:pt x="110" y="11"/>
                  <a:pt x="4" y="268"/>
                  <a:pt x="0" y="43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5292360" y="8512200"/>
            <a:ext cx="2160" cy="2160"/>
          </a:xfrm>
          <a:custGeom>
            <a:avLst/>
            <a:gdLst/>
            <a:ahLst/>
            <a:rect l="0" t="0" r="r" b="b"/>
            <a:pathLst>
              <a:path w="6" h="6">
                <a:moveTo>
                  <a:pt x="4" y="5"/>
                </a:moveTo>
                <a:cubicBezTo>
                  <a:pt x="3" y="7"/>
                  <a:pt x="0" y="5"/>
                  <a:pt x="0" y="4"/>
                </a:cubicBezTo>
                <a:cubicBezTo>
                  <a:pt x="-1" y="3"/>
                  <a:pt x="0" y="2"/>
                  <a:pt x="2" y="0"/>
                </a:cubicBezTo>
                <a:cubicBezTo>
                  <a:pt x="3" y="-1"/>
                  <a:pt x="5" y="0"/>
                  <a:pt x="5" y="2"/>
                </a:cubicBezTo>
                <a:cubicBezTo>
                  <a:pt x="6" y="3"/>
                  <a:pt x="5" y="5"/>
                  <a:pt x="4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5114160" y="8372160"/>
            <a:ext cx="352440" cy="374040"/>
          </a:xfrm>
          <a:custGeom>
            <a:avLst/>
            <a:gdLst/>
            <a:ahLst/>
            <a:rect l="0" t="0" r="r" b="b"/>
            <a:pathLst>
              <a:path w="979" h="1039">
                <a:moveTo>
                  <a:pt x="0" y="435"/>
                </a:moveTo>
                <a:cubicBezTo>
                  <a:pt x="-4" y="598"/>
                  <a:pt x="57" y="776"/>
                  <a:pt x="172" y="898"/>
                </a:cubicBezTo>
                <a:cubicBezTo>
                  <a:pt x="288" y="1021"/>
                  <a:pt x="480" y="1080"/>
                  <a:pt x="659" y="1008"/>
                </a:cubicBezTo>
                <a:cubicBezTo>
                  <a:pt x="914" y="907"/>
                  <a:pt x="1005" y="618"/>
                  <a:pt x="973" y="398"/>
                </a:cubicBezTo>
                <a:cubicBezTo>
                  <a:pt x="956" y="283"/>
                  <a:pt x="903" y="168"/>
                  <a:pt x="803" y="94"/>
                </a:cubicBezTo>
                <a:cubicBezTo>
                  <a:pt x="714" y="26"/>
                  <a:pt x="599" y="-3"/>
                  <a:pt x="481" y="0"/>
                </a:cubicBezTo>
                <a:cubicBezTo>
                  <a:pt x="110" y="11"/>
                  <a:pt x="4" y="268"/>
                  <a:pt x="0" y="435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5191200" y="8444520"/>
            <a:ext cx="190440" cy="221400"/>
          </a:xfrm>
          <a:custGeom>
            <a:avLst/>
            <a:gdLst/>
            <a:ahLst/>
            <a:rect l="0" t="0" r="r" b="b"/>
            <a:pathLst>
              <a:path w="529" h="615">
                <a:moveTo>
                  <a:pt x="79" y="48"/>
                </a:moveTo>
                <a:cubicBezTo>
                  <a:pt x="-55" y="111"/>
                  <a:pt x="-10" y="491"/>
                  <a:pt x="143" y="588"/>
                </a:cubicBezTo>
                <a:cubicBezTo>
                  <a:pt x="193" y="619"/>
                  <a:pt x="302" y="624"/>
                  <a:pt x="356" y="597"/>
                </a:cubicBezTo>
                <a:cubicBezTo>
                  <a:pt x="428" y="561"/>
                  <a:pt x="487" y="499"/>
                  <a:pt x="508" y="427"/>
                </a:cubicBezTo>
                <a:cubicBezTo>
                  <a:pt x="543" y="310"/>
                  <a:pt x="535" y="217"/>
                  <a:pt x="464" y="117"/>
                </a:cubicBezTo>
                <a:cubicBezTo>
                  <a:pt x="429" y="69"/>
                  <a:pt x="387" y="-2"/>
                  <a:pt x="316" y="0"/>
                </a:cubicBezTo>
                <a:cubicBezTo>
                  <a:pt x="236" y="2"/>
                  <a:pt x="153" y="13"/>
                  <a:pt x="79" y="48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2184120" y="8770320"/>
            <a:ext cx="1216800" cy="0"/>
          </a:xfrm>
          <a:prstGeom prst="line">
            <a:avLst/>
          </a:prstGeom>
          <a:ln w="11520">
            <a:solidFill>
              <a:srgbClr val="c40d3c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5760" rIns="5760" tIns="-5760" bIns="-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3408120" y="8770320"/>
            <a:ext cx="7200" cy="0"/>
          </a:xfrm>
          <a:prstGeom prst="line">
            <a:avLst/>
          </a:prstGeom>
          <a:ln w="11520">
            <a:solidFill>
              <a:srgbClr val="c40d3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5760" rIns="5760" tIns="-5760" bIns="-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3404880" y="8735040"/>
            <a:ext cx="61560" cy="70920"/>
          </a:xfrm>
          <a:custGeom>
            <a:avLst/>
            <a:gdLst/>
            <a:ahLst/>
            <a:rect l="0" t="0" r="r" b="b"/>
            <a:pathLst>
              <a:path w="171" h="197">
                <a:moveTo>
                  <a:pt x="0" y="197"/>
                </a:moveTo>
                <a:lnTo>
                  <a:pt x="171" y="98"/>
                </a:lnTo>
                <a:lnTo>
                  <a:pt x="0" y="0"/>
                </a:lnTo>
                <a:lnTo>
                  <a:pt x="0" y="197"/>
                </a:lnTo>
                <a:close/>
              </a:path>
            </a:pathLst>
          </a:custGeom>
          <a:solidFill>
            <a:srgbClr val="c40d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984240" y="8337240"/>
            <a:ext cx="22680" cy="30600"/>
          </a:xfrm>
          <a:custGeom>
            <a:avLst/>
            <a:gdLst/>
            <a:ahLst/>
            <a:rect l="0" t="0" r="r" b="b"/>
            <a:pathLst>
              <a:path w="63" h="85">
                <a:moveTo>
                  <a:pt x="43" y="57"/>
                </a:moveTo>
                <a:cubicBezTo>
                  <a:pt x="70" y="32"/>
                  <a:pt x="68" y="14"/>
                  <a:pt x="46" y="0"/>
                </a:cubicBezTo>
                <a:cubicBezTo>
                  <a:pt x="34" y="7"/>
                  <a:pt x="20" y="14"/>
                  <a:pt x="3" y="22"/>
                </a:cubicBezTo>
                <a:cubicBezTo>
                  <a:pt x="24" y="39"/>
                  <a:pt x="26" y="61"/>
                  <a:pt x="0" y="85"/>
                </a:cubicBezTo>
                <a:cubicBezTo>
                  <a:pt x="18" y="75"/>
                  <a:pt x="32" y="66"/>
                  <a:pt x="43" y="5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982080" y="8335800"/>
            <a:ext cx="18720" cy="9720"/>
          </a:xfrm>
          <a:custGeom>
            <a:avLst/>
            <a:gdLst/>
            <a:ahLst/>
            <a:rect l="0" t="0" r="r" b="b"/>
            <a:pathLst>
              <a:path w="52" h="27">
                <a:moveTo>
                  <a:pt x="52" y="4"/>
                </a:moveTo>
                <a:cubicBezTo>
                  <a:pt x="50" y="3"/>
                  <a:pt x="46" y="1"/>
                  <a:pt x="42" y="0"/>
                </a:cubicBezTo>
                <a:cubicBezTo>
                  <a:pt x="31" y="6"/>
                  <a:pt x="17" y="13"/>
                  <a:pt x="0" y="20"/>
                </a:cubicBezTo>
                <a:cubicBezTo>
                  <a:pt x="4" y="22"/>
                  <a:pt x="7" y="25"/>
                  <a:pt x="9" y="27"/>
                </a:cubicBezTo>
                <a:cubicBezTo>
                  <a:pt x="26" y="18"/>
                  <a:pt x="40" y="11"/>
                  <a:pt x="52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979920" y="8334720"/>
            <a:ext cx="17640" cy="8640"/>
          </a:xfrm>
          <a:custGeom>
            <a:avLst/>
            <a:gdLst/>
            <a:ahLst/>
            <a:rect l="0" t="0" r="r" b="b"/>
            <a:pathLst>
              <a:path w="49" h="24">
                <a:moveTo>
                  <a:pt x="49" y="3"/>
                </a:moveTo>
                <a:cubicBezTo>
                  <a:pt x="47" y="2"/>
                  <a:pt x="45" y="1"/>
                  <a:pt x="43" y="0"/>
                </a:cubicBezTo>
                <a:cubicBezTo>
                  <a:pt x="31" y="6"/>
                  <a:pt x="17" y="13"/>
                  <a:pt x="0" y="20"/>
                </a:cubicBezTo>
                <a:cubicBezTo>
                  <a:pt x="2" y="22"/>
                  <a:pt x="5" y="23"/>
                  <a:pt x="6" y="24"/>
                </a:cubicBezTo>
                <a:cubicBezTo>
                  <a:pt x="23" y="16"/>
                  <a:pt x="37" y="9"/>
                  <a:pt x="49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973080" y="8332560"/>
            <a:ext cx="22320" cy="9720"/>
          </a:xfrm>
          <a:custGeom>
            <a:avLst/>
            <a:gdLst/>
            <a:ahLst/>
            <a:rect l="0" t="0" r="r" b="b"/>
            <a:pathLst>
              <a:path w="62" h="27">
                <a:moveTo>
                  <a:pt x="62" y="6"/>
                </a:moveTo>
                <a:cubicBezTo>
                  <a:pt x="56" y="4"/>
                  <a:pt x="49" y="2"/>
                  <a:pt x="42" y="0"/>
                </a:cubicBezTo>
                <a:cubicBezTo>
                  <a:pt x="30" y="5"/>
                  <a:pt x="16" y="12"/>
                  <a:pt x="0" y="18"/>
                </a:cubicBezTo>
                <a:cubicBezTo>
                  <a:pt x="7" y="21"/>
                  <a:pt x="14" y="24"/>
                  <a:pt x="19" y="27"/>
                </a:cubicBezTo>
                <a:cubicBezTo>
                  <a:pt x="37" y="20"/>
                  <a:pt x="51" y="13"/>
                  <a:pt x="62" y="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971640" y="8332200"/>
            <a:ext cx="16560" cy="6840"/>
          </a:xfrm>
          <a:custGeom>
            <a:avLst/>
            <a:gdLst/>
            <a:ahLst/>
            <a:rect l="0" t="0" r="r" b="b"/>
            <a:pathLst>
              <a:path w="46" h="19">
                <a:moveTo>
                  <a:pt x="46" y="1"/>
                </a:moveTo>
                <a:cubicBezTo>
                  <a:pt x="44" y="0"/>
                  <a:pt x="43" y="0"/>
                  <a:pt x="41" y="0"/>
                </a:cubicBezTo>
                <a:cubicBezTo>
                  <a:pt x="30" y="5"/>
                  <a:pt x="17" y="11"/>
                  <a:pt x="0" y="18"/>
                </a:cubicBezTo>
                <a:cubicBezTo>
                  <a:pt x="1" y="18"/>
                  <a:pt x="3" y="19"/>
                  <a:pt x="4" y="19"/>
                </a:cubicBezTo>
                <a:cubicBezTo>
                  <a:pt x="21" y="13"/>
                  <a:pt x="34" y="6"/>
                  <a:pt x="46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963000" y="8330400"/>
            <a:ext cx="23400" cy="8280"/>
          </a:xfrm>
          <a:custGeom>
            <a:avLst/>
            <a:gdLst/>
            <a:ahLst/>
            <a:rect l="0" t="0" r="r" b="b"/>
            <a:pathLst>
              <a:path w="65" h="23">
                <a:moveTo>
                  <a:pt x="65" y="5"/>
                </a:moveTo>
                <a:cubicBezTo>
                  <a:pt x="58" y="3"/>
                  <a:pt x="49" y="1"/>
                  <a:pt x="39" y="0"/>
                </a:cubicBezTo>
                <a:cubicBezTo>
                  <a:pt x="28" y="4"/>
                  <a:pt x="15" y="9"/>
                  <a:pt x="0" y="15"/>
                </a:cubicBezTo>
                <a:cubicBezTo>
                  <a:pt x="8" y="17"/>
                  <a:pt x="16" y="20"/>
                  <a:pt x="24" y="23"/>
                </a:cubicBezTo>
                <a:cubicBezTo>
                  <a:pt x="40" y="17"/>
                  <a:pt x="54" y="10"/>
                  <a:pt x="65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921240" y="8327880"/>
            <a:ext cx="56160" cy="7920"/>
          </a:xfrm>
          <a:custGeom>
            <a:avLst/>
            <a:gdLst/>
            <a:ahLst/>
            <a:rect l="0" t="0" r="r" b="b"/>
            <a:pathLst>
              <a:path w="156" h="22">
                <a:moveTo>
                  <a:pt x="156" y="7"/>
                </a:moveTo>
                <a:cubicBezTo>
                  <a:pt x="122" y="2"/>
                  <a:pt x="80" y="-1"/>
                  <a:pt x="34" y="0"/>
                </a:cubicBezTo>
                <a:cubicBezTo>
                  <a:pt x="23" y="0"/>
                  <a:pt x="12" y="1"/>
                  <a:pt x="0" y="1"/>
                </a:cubicBezTo>
                <a:cubicBezTo>
                  <a:pt x="45" y="2"/>
                  <a:pt x="84" y="11"/>
                  <a:pt x="116" y="22"/>
                </a:cubicBezTo>
                <a:cubicBezTo>
                  <a:pt x="131" y="16"/>
                  <a:pt x="145" y="11"/>
                  <a:pt x="15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808920" y="8345160"/>
            <a:ext cx="182520" cy="111600"/>
          </a:xfrm>
          <a:custGeom>
            <a:avLst/>
            <a:gdLst/>
            <a:ahLst/>
            <a:rect l="0" t="0" r="r" b="b"/>
            <a:pathLst>
              <a:path w="507" h="310">
                <a:moveTo>
                  <a:pt x="488" y="62"/>
                </a:moveTo>
                <a:cubicBezTo>
                  <a:pt x="514" y="38"/>
                  <a:pt x="512" y="17"/>
                  <a:pt x="491" y="0"/>
                </a:cubicBezTo>
                <a:cubicBezTo>
                  <a:pt x="288" y="94"/>
                  <a:pt x="126" y="119"/>
                  <a:pt x="0" y="219"/>
                </a:cubicBezTo>
                <a:cubicBezTo>
                  <a:pt x="10" y="259"/>
                  <a:pt x="13" y="294"/>
                  <a:pt x="3" y="310"/>
                </a:cubicBezTo>
                <a:cubicBezTo>
                  <a:pt x="119" y="200"/>
                  <a:pt x="269" y="185"/>
                  <a:pt x="488" y="6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807120" y="8343000"/>
            <a:ext cx="178560" cy="81000"/>
          </a:xfrm>
          <a:custGeom>
            <a:avLst/>
            <a:gdLst/>
            <a:ahLst/>
            <a:rect l="0" t="0" r="r" b="b"/>
            <a:pathLst>
              <a:path w="496" h="225">
                <a:moveTo>
                  <a:pt x="496" y="6"/>
                </a:moveTo>
                <a:cubicBezTo>
                  <a:pt x="494" y="4"/>
                  <a:pt x="491" y="2"/>
                  <a:pt x="487" y="0"/>
                </a:cubicBezTo>
                <a:cubicBezTo>
                  <a:pt x="287" y="88"/>
                  <a:pt x="125" y="113"/>
                  <a:pt x="0" y="208"/>
                </a:cubicBezTo>
                <a:cubicBezTo>
                  <a:pt x="2" y="214"/>
                  <a:pt x="3" y="219"/>
                  <a:pt x="5" y="225"/>
                </a:cubicBezTo>
                <a:cubicBezTo>
                  <a:pt x="130" y="125"/>
                  <a:pt x="292" y="100"/>
                  <a:pt x="496" y="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806040" y="8341920"/>
            <a:ext cx="176400" cy="75960"/>
          </a:xfrm>
          <a:custGeom>
            <a:avLst/>
            <a:gdLst/>
            <a:ahLst/>
            <a:rect l="0" t="0" r="r" b="b"/>
            <a:pathLst>
              <a:path w="490" h="211">
                <a:moveTo>
                  <a:pt x="490" y="3"/>
                </a:moveTo>
                <a:cubicBezTo>
                  <a:pt x="489" y="2"/>
                  <a:pt x="486" y="1"/>
                  <a:pt x="484" y="0"/>
                </a:cubicBezTo>
                <a:cubicBezTo>
                  <a:pt x="286" y="86"/>
                  <a:pt x="124" y="111"/>
                  <a:pt x="0" y="204"/>
                </a:cubicBezTo>
                <a:cubicBezTo>
                  <a:pt x="1" y="207"/>
                  <a:pt x="2" y="209"/>
                  <a:pt x="3" y="211"/>
                </a:cubicBezTo>
                <a:cubicBezTo>
                  <a:pt x="128" y="117"/>
                  <a:pt x="290" y="92"/>
                  <a:pt x="490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802800" y="8338680"/>
            <a:ext cx="177480" cy="76680"/>
          </a:xfrm>
          <a:custGeom>
            <a:avLst/>
            <a:gdLst/>
            <a:ahLst/>
            <a:rect l="0" t="0" r="r" b="b"/>
            <a:pathLst>
              <a:path w="493" h="213">
                <a:moveTo>
                  <a:pt x="493" y="9"/>
                </a:moveTo>
                <a:cubicBezTo>
                  <a:pt x="488" y="6"/>
                  <a:pt x="481" y="3"/>
                  <a:pt x="473" y="0"/>
                </a:cubicBezTo>
                <a:cubicBezTo>
                  <a:pt x="284" y="77"/>
                  <a:pt x="123" y="103"/>
                  <a:pt x="0" y="191"/>
                </a:cubicBezTo>
                <a:cubicBezTo>
                  <a:pt x="3" y="198"/>
                  <a:pt x="6" y="206"/>
                  <a:pt x="9" y="213"/>
                </a:cubicBezTo>
                <a:cubicBezTo>
                  <a:pt x="133" y="120"/>
                  <a:pt x="295" y="95"/>
                  <a:pt x="493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802080" y="8338320"/>
            <a:ext cx="171360" cy="69120"/>
          </a:xfrm>
          <a:custGeom>
            <a:avLst/>
            <a:gdLst/>
            <a:ahLst/>
            <a:rect l="0" t="0" r="r" b="b"/>
            <a:pathLst>
              <a:path w="476" h="192">
                <a:moveTo>
                  <a:pt x="476" y="1"/>
                </a:moveTo>
                <a:cubicBezTo>
                  <a:pt x="475" y="1"/>
                  <a:pt x="473" y="0"/>
                  <a:pt x="472" y="0"/>
                </a:cubicBezTo>
                <a:cubicBezTo>
                  <a:pt x="284" y="75"/>
                  <a:pt x="122" y="100"/>
                  <a:pt x="0" y="188"/>
                </a:cubicBezTo>
                <a:cubicBezTo>
                  <a:pt x="0" y="189"/>
                  <a:pt x="1" y="190"/>
                  <a:pt x="2" y="192"/>
                </a:cubicBezTo>
                <a:cubicBezTo>
                  <a:pt x="125" y="104"/>
                  <a:pt x="286" y="78"/>
                  <a:pt x="476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798120" y="8335440"/>
            <a:ext cx="173880" cy="70560"/>
          </a:xfrm>
          <a:custGeom>
            <a:avLst/>
            <a:gdLst/>
            <a:ahLst/>
            <a:rect l="0" t="0" r="r" b="b"/>
            <a:pathLst>
              <a:path w="483" h="196">
                <a:moveTo>
                  <a:pt x="483" y="8"/>
                </a:moveTo>
                <a:cubicBezTo>
                  <a:pt x="475" y="5"/>
                  <a:pt x="467" y="2"/>
                  <a:pt x="459" y="0"/>
                </a:cubicBezTo>
                <a:cubicBezTo>
                  <a:pt x="282" y="60"/>
                  <a:pt x="121" y="86"/>
                  <a:pt x="0" y="165"/>
                </a:cubicBezTo>
                <a:cubicBezTo>
                  <a:pt x="4" y="175"/>
                  <a:pt x="7" y="185"/>
                  <a:pt x="11" y="196"/>
                </a:cubicBezTo>
                <a:cubicBezTo>
                  <a:pt x="133" y="108"/>
                  <a:pt x="295" y="83"/>
                  <a:pt x="483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780480" y="8328240"/>
            <a:ext cx="182880" cy="66600"/>
          </a:xfrm>
          <a:custGeom>
            <a:avLst/>
            <a:gdLst/>
            <a:ahLst/>
            <a:rect l="0" t="0" r="r" b="b"/>
            <a:pathLst>
              <a:path w="508" h="185">
                <a:moveTo>
                  <a:pt x="508" y="20"/>
                </a:moveTo>
                <a:cubicBezTo>
                  <a:pt x="476" y="10"/>
                  <a:pt x="437" y="1"/>
                  <a:pt x="392" y="0"/>
                </a:cubicBezTo>
                <a:cubicBezTo>
                  <a:pt x="264" y="6"/>
                  <a:pt x="111" y="32"/>
                  <a:pt x="0" y="80"/>
                </a:cubicBezTo>
                <a:cubicBezTo>
                  <a:pt x="24" y="81"/>
                  <a:pt x="35" y="141"/>
                  <a:pt x="49" y="185"/>
                </a:cubicBezTo>
                <a:cubicBezTo>
                  <a:pt x="171" y="105"/>
                  <a:pt x="332" y="79"/>
                  <a:pt x="508" y="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797400" y="8423640"/>
            <a:ext cx="15120" cy="41400"/>
          </a:xfrm>
          <a:custGeom>
            <a:avLst/>
            <a:gdLst/>
            <a:ahLst/>
            <a:rect l="0" t="0" r="r" b="b"/>
            <a:pathLst>
              <a:path w="42" h="115">
                <a:moveTo>
                  <a:pt x="36" y="92"/>
                </a:moveTo>
                <a:cubicBezTo>
                  <a:pt x="46" y="76"/>
                  <a:pt x="43" y="41"/>
                  <a:pt x="33" y="0"/>
                </a:cubicBezTo>
                <a:cubicBezTo>
                  <a:pt x="22" y="8"/>
                  <a:pt x="10" y="15"/>
                  <a:pt x="0" y="23"/>
                </a:cubicBezTo>
                <a:cubicBezTo>
                  <a:pt x="12" y="66"/>
                  <a:pt x="16" y="102"/>
                  <a:pt x="11" y="115"/>
                </a:cubicBezTo>
                <a:cubicBezTo>
                  <a:pt x="19" y="107"/>
                  <a:pt x="28" y="100"/>
                  <a:pt x="36" y="9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795600" y="8417520"/>
            <a:ext cx="13680" cy="14760"/>
          </a:xfrm>
          <a:custGeom>
            <a:avLst/>
            <a:gdLst/>
            <a:ahLst/>
            <a:rect l="0" t="0" r="r" b="b"/>
            <a:pathLst>
              <a:path w="38" h="41">
                <a:moveTo>
                  <a:pt x="38" y="17"/>
                </a:moveTo>
                <a:cubicBezTo>
                  <a:pt x="36" y="11"/>
                  <a:pt x="35" y="6"/>
                  <a:pt x="33" y="0"/>
                </a:cubicBezTo>
                <a:cubicBezTo>
                  <a:pt x="22" y="8"/>
                  <a:pt x="11" y="16"/>
                  <a:pt x="0" y="24"/>
                </a:cubicBezTo>
                <a:cubicBezTo>
                  <a:pt x="2" y="29"/>
                  <a:pt x="3" y="35"/>
                  <a:pt x="6" y="41"/>
                </a:cubicBezTo>
                <a:cubicBezTo>
                  <a:pt x="16" y="32"/>
                  <a:pt x="27" y="25"/>
                  <a:pt x="38" y="1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794160" y="8415000"/>
            <a:ext cx="13320" cy="11520"/>
          </a:xfrm>
          <a:custGeom>
            <a:avLst/>
            <a:gdLst/>
            <a:ahLst/>
            <a:rect l="0" t="0" r="r" b="b"/>
            <a:pathLst>
              <a:path w="37" h="32">
                <a:moveTo>
                  <a:pt x="37" y="7"/>
                </a:moveTo>
                <a:cubicBezTo>
                  <a:pt x="36" y="5"/>
                  <a:pt x="35" y="3"/>
                  <a:pt x="34" y="0"/>
                </a:cubicBezTo>
                <a:cubicBezTo>
                  <a:pt x="23" y="8"/>
                  <a:pt x="11" y="17"/>
                  <a:pt x="0" y="24"/>
                </a:cubicBezTo>
                <a:cubicBezTo>
                  <a:pt x="2" y="27"/>
                  <a:pt x="3" y="29"/>
                  <a:pt x="4" y="32"/>
                </a:cubicBezTo>
                <a:cubicBezTo>
                  <a:pt x="14" y="24"/>
                  <a:pt x="26" y="16"/>
                  <a:pt x="37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790560" y="8407080"/>
            <a:ext cx="15840" cy="16560"/>
          </a:xfrm>
          <a:custGeom>
            <a:avLst/>
            <a:gdLst/>
            <a:ahLst/>
            <a:rect l="0" t="0" r="r" b="b"/>
            <a:pathLst>
              <a:path w="44" h="46">
                <a:moveTo>
                  <a:pt x="44" y="22"/>
                </a:moveTo>
                <a:cubicBezTo>
                  <a:pt x="41" y="15"/>
                  <a:pt x="38" y="7"/>
                  <a:pt x="35" y="0"/>
                </a:cubicBezTo>
                <a:cubicBezTo>
                  <a:pt x="23" y="7"/>
                  <a:pt x="11" y="15"/>
                  <a:pt x="0" y="22"/>
                </a:cubicBezTo>
                <a:cubicBezTo>
                  <a:pt x="4" y="31"/>
                  <a:pt x="7" y="39"/>
                  <a:pt x="10" y="46"/>
                </a:cubicBezTo>
                <a:cubicBezTo>
                  <a:pt x="22" y="39"/>
                  <a:pt x="33" y="31"/>
                  <a:pt x="44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789840" y="8405640"/>
            <a:ext cx="13320" cy="9720"/>
          </a:xfrm>
          <a:custGeom>
            <a:avLst/>
            <a:gdLst/>
            <a:ahLst/>
            <a:rect l="0" t="0" r="r" b="b"/>
            <a:pathLst>
              <a:path w="37" h="27">
                <a:moveTo>
                  <a:pt x="37" y="4"/>
                </a:moveTo>
                <a:cubicBezTo>
                  <a:pt x="36" y="2"/>
                  <a:pt x="35" y="1"/>
                  <a:pt x="35" y="0"/>
                </a:cubicBezTo>
                <a:cubicBezTo>
                  <a:pt x="22" y="7"/>
                  <a:pt x="11" y="16"/>
                  <a:pt x="0" y="23"/>
                </a:cubicBezTo>
                <a:cubicBezTo>
                  <a:pt x="1" y="25"/>
                  <a:pt x="1" y="26"/>
                  <a:pt x="2" y="27"/>
                </a:cubicBezTo>
                <a:cubicBezTo>
                  <a:pt x="13" y="20"/>
                  <a:pt x="24" y="11"/>
                  <a:pt x="37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785520" y="8394480"/>
            <a:ext cx="17280" cy="19440"/>
          </a:xfrm>
          <a:custGeom>
            <a:avLst/>
            <a:gdLst/>
            <a:ahLst/>
            <a:rect l="0" t="0" r="r" b="b"/>
            <a:pathLst>
              <a:path w="48" h="54">
                <a:moveTo>
                  <a:pt x="48" y="32"/>
                </a:moveTo>
                <a:cubicBezTo>
                  <a:pt x="43" y="21"/>
                  <a:pt x="40" y="11"/>
                  <a:pt x="36" y="0"/>
                </a:cubicBezTo>
                <a:cubicBezTo>
                  <a:pt x="24" y="9"/>
                  <a:pt x="12" y="16"/>
                  <a:pt x="0" y="23"/>
                </a:cubicBezTo>
                <a:cubicBezTo>
                  <a:pt x="5" y="33"/>
                  <a:pt x="9" y="44"/>
                  <a:pt x="13" y="54"/>
                </a:cubicBezTo>
                <a:cubicBezTo>
                  <a:pt x="24" y="47"/>
                  <a:pt x="35" y="39"/>
                  <a:pt x="48" y="3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766800" y="8357040"/>
            <a:ext cx="31680" cy="45720"/>
          </a:xfrm>
          <a:custGeom>
            <a:avLst/>
            <a:gdLst/>
            <a:ahLst/>
            <a:rect l="0" t="0" r="r" b="b"/>
            <a:pathLst>
              <a:path w="88" h="127">
                <a:moveTo>
                  <a:pt x="88" y="105"/>
                </a:moveTo>
                <a:cubicBezTo>
                  <a:pt x="74" y="62"/>
                  <a:pt x="62" y="1"/>
                  <a:pt x="38" y="0"/>
                </a:cubicBezTo>
                <a:cubicBezTo>
                  <a:pt x="25" y="5"/>
                  <a:pt x="12" y="11"/>
                  <a:pt x="0" y="18"/>
                </a:cubicBezTo>
                <a:cubicBezTo>
                  <a:pt x="25" y="17"/>
                  <a:pt x="37" y="82"/>
                  <a:pt x="52" y="127"/>
                </a:cubicBezTo>
                <a:cubicBezTo>
                  <a:pt x="64" y="120"/>
                  <a:pt x="76" y="113"/>
                  <a:pt x="88" y="10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781920" y="8431920"/>
            <a:ext cx="20520" cy="43920"/>
          </a:xfrm>
          <a:custGeom>
            <a:avLst/>
            <a:gdLst/>
            <a:ahLst/>
            <a:rect l="0" t="0" r="r" b="b"/>
            <a:pathLst>
              <a:path w="57" h="122">
                <a:moveTo>
                  <a:pt x="55" y="92"/>
                </a:moveTo>
                <a:cubicBezTo>
                  <a:pt x="60" y="79"/>
                  <a:pt x="56" y="43"/>
                  <a:pt x="44" y="0"/>
                </a:cubicBezTo>
                <a:cubicBezTo>
                  <a:pt x="28" y="12"/>
                  <a:pt x="13" y="23"/>
                  <a:pt x="0" y="35"/>
                </a:cubicBezTo>
                <a:cubicBezTo>
                  <a:pt x="14" y="79"/>
                  <a:pt x="23" y="114"/>
                  <a:pt x="24" y="122"/>
                </a:cubicBezTo>
                <a:cubicBezTo>
                  <a:pt x="34" y="111"/>
                  <a:pt x="45" y="102"/>
                  <a:pt x="55" y="9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779760" y="8426160"/>
            <a:ext cx="18000" cy="18720"/>
          </a:xfrm>
          <a:custGeom>
            <a:avLst/>
            <a:gdLst/>
            <a:ahLst/>
            <a:rect l="0" t="0" r="r" b="b"/>
            <a:pathLst>
              <a:path w="50" h="52">
                <a:moveTo>
                  <a:pt x="50" y="16"/>
                </a:moveTo>
                <a:cubicBezTo>
                  <a:pt x="48" y="11"/>
                  <a:pt x="47" y="5"/>
                  <a:pt x="45" y="0"/>
                </a:cubicBezTo>
                <a:cubicBezTo>
                  <a:pt x="29" y="11"/>
                  <a:pt x="14" y="22"/>
                  <a:pt x="0" y="35"/>
                </a:cubicBezTo>
                <a:cubicBezTo>
                  <a:pt x="2" y="41"/>
                  <a:pt x="4" y="47"/>
                  <a:pt x="6" y="52"/>
                </a:cubicBezTo>
                <a:cubicBezTo>
                  <a:pt x="20" y="40"/>
                  <a:pt x="35" y="28"/>
                  <a:pt x="50" y="1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778320" y="8423280"/>
            <a:ext cx="17640" cy="15480"/>
          </a:xfrm>
          <a:custGeom>
            <a:avLst/>
            <a:gdLst/>
            <a:ahLst/>
            <a:rect l="0" t="0" r="r" b="b"/>
            <a:pathLst>
              <a:path w="49" h="43">
                <a:moveTo>
                  <a:pt x="49" y="8"/>
                </a:moveTo>
                <a:cubicBezTo>
                  <a:pt x="48" y="5"/>
                  <a:pt x="47" y="3"/>
                  <a:pt x="45" y="0"/>
                </a:cubicBezTo>
                <a:cubicBezTo>
                  <a:pt x="30" y="12"/>
                  <a:pt x="14" y="24"/>
                  <a:pt x="0" y="36"/>
                </a:cubicBezTo>
                <a:cubicBezTo>
                  <a:pt x="2" y="39"/>
                  <a:pt x="3" y="41"/>
                  <a:pt x="4" y="43"/>
                </a:cubicBezTo>
                <a:cubicBezTo>
                  <a:pt x="18" y="31"/>
                  <a:pt x="33" y="20"/>
                  <a:pt x="49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774360" y="8415000"/>
            <a:ext cx="20160" cy="21240"/>
          </a:xfrm>
          <a:custGeom>
            <a:avLst/>
            <a:gdLst/>
            <a:ahLst/>
            <a:rect l="0" t="0" r="r" b="b"/>
            <a:pathLst>
              <a:path w="56" h="59">
                <a:moveTo>
                  <a:pt x="56" y="23"/>
                </a:moveTo>
                <a:cubicBezTo>
                  <a:pt x="53" y="16"/>
                  <a:pt x="50" y="8"/>
                  <a:pt x="46" y="0"/>
                </a:cubicBezTo>
                <a:cubicBezTo>
                  <a:pt x="30" y="12"/>
                  <a:pt x="14" y="23"/>
                  <a:pt x="0" y="37"/>
                </a:cubicBezTo>
                <a:cubicBezTo>
                  <a:pt x="4" y="44"/>
                  <a:pt x="8" y="52"/>
                  <a:pt x="11" y="59"/>
                </a:cubicBezTo>
                <a:cubicBezTo>
                  <a:pt x="26" y="47"/>
                  <a:pt x="41" y="36"/>
                  <a:pt x="56" y="2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773280" y="8413560"/>
            <a:ext cx="17640" cy="14760"/>
          </a:xfrm>
          <a:custGeom>
            <a:avLst/>
            <a:gdLst/>
            <a:ahLst/>
            <a:rect l="0" t="0" r="r" b="b"/>
            <a:pathLst>
              <a:path w="49" h="41">
                <a:moveTo>
                  <a:pt x="49" y="4"/>
                </a:moveTo>
                <a:cubicBezTo>
                  <a:pt x="48" y="3"/>
                  <a:pt x="48" y="2"/>
                  <a:pt x="47" y="0"/>
                </a:cubicBezTo>
                <a:cubicBezTo>
                  <a:pt x="29" y="12"/>
                  <a:pt x="14" y="24"/>
                  <a:pt x="0" y="36"/>
                </a:cubicBezTo>
                <a:cubicBezTo>
                  <a:pt x="1" y="38"/>
                  <a:pt x="2" y="39"/>
                  <a:pt x="3" y="41"/>
                </a:cubicBezTo>
                <a:cubicBezTo>
                  <a:pt x="17" y="28"/>
                  <a:pt x="32" y="17"/>
                  <a:pt x="49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768240" y="8402400"/>
            <a:ext cx="21960" cy="24120"/>
          </a:xfrm>
          <a:custGeom>
            <a:avLst/>
            <a:gdLst/>
            <a:ahLst/>
            <a:rect l="0" t="0" r="r" b="b"/>
            <a:pathLst>
              <a:path w="61" h="67">
                <a:moveTo>
                  <a:pt x="61" y="31"/>
                </a:moveTo>
                <a:cubicBezTo>
                  <a:pt x="57" y="21"/>
                  <a:pt x="52" y="10"/>
                  <a:pt x="48" y="0"/>
                </a:cubicBezTo>
                <a:cubicBezTo>
                  <a:pt x="30" y="11"/>
                  <a:pt x="14" y="23"/>
                  <a:pt x="0" y="36"/>
                </a:cubicBezTo>
                <a:cubicBezTo>
                  <a:pt x="5" y="46"/>
                  <a:pt x="9" y="56"/>
                  <a:pt x="14" y="67"/>
                </a:cubicBezTo>
                <a:cubicBezTo>
                  <a:pt x="28" y="54"/>
                  <a:pt x="43" y="42"/>
                  <a:pt x="61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747720" y="8363520"/>
            <a:ext cx="38160" cy="52200"/>
          </a:xfrm>
          <a:custGeom>
            <a:avLst/>
            <a:gdLst/>
            <a:ahLst/>
            <a:rect l="0" t="0" r="r" b="b"/>
            <a:pathLst>
              <a:path w="106" h="145">
                <a:moveTo>
                  <a:pt x="106" y="109"/>
                </a:moveTo>
                <a:cubicBezTo>
                  <a:pt x="91" y="64"/>
                  <a:pt x="79" y="-1"/>
                  <a:pt x="53" y="0"/>
                </a:cubicBezTo>
                <a:cubicBezTo>
                  <a:pt x="33" y="12"/>
                  <a:pt x="15" y="24"/>
                  <a:pt x="0" y="36"/>
                </a:cubicBezTo>
                <a:cubicBezTo>
                  <a:pt x="27" y="31"/>
                  <a:pt x="39" y="99"/>
                  <a:pt x="57" y="145"/>
                </a:cubicBezTo>
                <a:cubicBezTo>
                  <a:pt x="71" y="132"/>
                  <a:pt x="88" y="120"/>
                  <a:pt x="106" y="10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656280" y="8444520"/>
            <a:ext cx="134640" cy="230040"/>
          </a:xfrm>
          <a:custGeom>
            <a:avLst/>
            <a:gdLst/>
            <a:ahLst/>
            <a:rect l="0" t="0" r="r" b="b"/>
            <a:pathLst>
              <a:path w="374" h="639">
                <a:moveTo>
                  <a:pt x="374" y="86"/>
                </a:moveTo>
                <a:cubicBezTo>
                  <a:pt x="373" y="78"/>
                  <a:pt x="364" y="43"/>
                  <a:pt x="350" y="0"/>
                </a:cubicBezTo>
                <a:cubicBezTo>
                  <a:pt x="263" y="80"/>
                  <a:pt x="172" y="192"/>
                  <a:pt x="0" y="506"/>
                </a:cubicBezTo>
                <a:cubicBezTo>
                  <a:pt x="1" y="579"/>
                  <a:pt x="8" y="634"/>
                  <a:pt x="23" y="639"/>
                </a:cubicBezTo>
                <a:cubicBezTo>
                  <a:pt x="235" y="257"/>
                  <a:pt x="309" y="153"/>
                  <a:pt x="374" y="8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656280" y="8438400"/>
            <a:ext cx="126000" cy="188280"/>
          </a:xfrm>
          <a:custGeom>
            <a:avLst/>
            <a:gdLst/>
            <a:ahLst/>
            <a:rect l="0" t="0" r="r" b="b"/>
            <a:pathLst>
              <a:path w="350" h="523">
                <a:moveTo>
                  <a:pt x="350" y="17"/>
                </a:moveTo>
                <a:cubicBezTo>
                  <a:pt x="348" y="12"/>
                  <a:pt x="346" y="6"/>
                  <a:pt x="344" y="0"/>
                </a:cubicBezTo>
                <a:cubicBezTo>
                  <a:pt x="256" y="79"/>
                  <a:pt x="166" y="191"/>
                  <a:pt x="0" y="493"/>
                </a:cubicBezTo>
                <a:cubicBezTo>
                  <a:pt x="0" y="503"/>
                  <a:pt x="0" y="513"/>
                  <a:pt x="0" y="523"/>
                </a:cubicBezTo>
                <a:cubicBezTo>
                  <a:pt x="173" y="209"/>
                  <a:pt x="263" y="97"/>
                  <a:pt x="350" y="1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656280" y="8435880"/>
            <a:ext cx="123840" cy="180000"/>
          </a:xfrm>
          <a:custGeom>
            <a:avLst/>
            <a:gdLst/>
            <a:ahLst/>
            <a:rect l="0" t="0" r="r" b="b"/>
            <a:pathLst>
              <a:path w="344" h="500">
                <a:moveTo>
                  <a:pt x="344" y="7"/>
                </a:moveTo>
                <a:cubicBezTo>
                  <a:pt x="343" y="5"/>
                  <a:pt x="342" y="3"/>
                  <a:pt x="340" y="0"/>
                </a:cubicBezTo>
                <a:cubicBezTo>
                  <a:pt x="252" y="79"/>
                  <a:pt x="162" y="191"/>
                  <a:pt x="0" y="488"/>
                </a:cubicBezTo>
                <a:cubicBezTo>
                  <a:pt x="0" y="492"/>
                  <a:pt x="0" y="496"/>
                  <a:pt x="0" y="500"/>
                </a:cubicBezTo>
                <a:cubicBezTo>
                  <a:pt x="166" y="198"/>
                  <a:pt x="256" y="86"/>
                  <a:pt x="344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656280" y="8427960"/>
            <a:ext cx="122400" cy="183600"/>
          </a:xfrm>
          <a:custGeom>
            <a:avLst/>
            <a:gdLst/>
            <a:ahLst/>
            <a:rect l="0" t="0" r="r" b="b"/>
            <a:pathLst>
              <a:path w="340" h="510">
                <a:moveTo>
                  <a:pt x="340" y="22"/>
                </a:moveTo>
                <a:cubicBezTo>
                  <a:pt x="337" y="15"/>
                  <a:pt x="333" y="7"/>
                  <a:pt x="329" y="0"/>
                </a:cubicBezTo>
                <a:cubicBezTo>
                  <a:pt x="238" y="80"/>
                  <a:pt x="148" y="192"/>
                  <a:pt x="0" y="468"/>
                </a:cubicBezTo>
                <a:cubicBezTo>
                  <a:pt x="0" y="482"/>
                  <a:pt x="0" y="496"/>
                  <a:pt x="0" y="510"/>
                </a:cubicBezTo>
                <a:cubicBezTo>
                  <a:pt x="162" y="213"/>
                  <a:pt x="252" y="101"/>
                  <a:pt x="340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656280" y="8426160"/>
            <a:ext cx="118440" cy="170280"/>
          </a:xfrm>
          <a:custGeom>
            <a:avLst/>
            <a:gdLst/>
            <a:ahLst/>
            <a:rect l="0" t="0" r="r" b="b"/>
            <a:pathLst>
              <a:path w="329" h="473">
                <a:moveTo>
                  <a:pt x="329" y="5"/>
                </a:moveTo>
                <a:cubicBezTo>
                  <a:pt x="328" y="3"/>
                  <a:pt x="327" y="2"/>
                  <a:pt x="326" y="0"/>
                </a:cubicBezTo>
                <a:cubicBezTo>
                  <a:pt x="235" y="81"/>
                  <a:pt x="144" y="193"/>
                  <a:pt x="0" y="465"/>
                </a:cubicBezTo>
                <a:cubicBezTo>
                  <a:pt x="0" y="468"/>
                  <a:pt x="0" y="471"/>
                  <a:pt x="0" y="473"/>
                </a:cubicBezTo>
                <a:cubicBezTo>
                  <a:pt x="147" y="197"/>
                  <a:pt x="237" y="85"/>
                  <a:pt x="329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656280" y="8415360"/>
            <a:ext cx="117360" cy="178200"/>
          </a:xfrm>
          <a:custGeom>
            <a:avLst/>
            <a:gdLst/>
            <a:ahLst/>
            <a:rect l="0" t="0" r="r" b="b"/>
            <a:pathLst>
              <a:path w="326" h="495">
                <a:moveTo>
                  <a:pt x="326" y="30"/>
                </a:moveTo>
                <a:cubicBezTo>
                  <a:pt x="321" y="20"/>
                  <a:pt x="317" y="10"/>
                  <a:pt x="312" y="0"/>
                </a:cubicBezTo>
                <a:cubicBezTo>
                  <a:pt x="217" y="81"/>
                  <a:pt x="125" y="195"/>
                  <a:pt x="2" y="435"/>
                </a:cubicBezTo>
                <a:cubicBezTo>
                  <a:pt x="1" y="455"/>
                  <a:pt x="1" y="476"/>
                  <a:pt x="0" y="495"/>
                </a:cubicBezTo>
                <a:cubicBezTo>
                  <a:pt x="144" y="224"/>
                  <a:pt x="235" y="112"/>
                  <a:pt x="326" y="3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657000" y="8376120"/>
            <a:ext cx="111600" cy="195840"/>
          </a:xfrm>
          <a:custGeom>
            <a:avLst/>
            <a:gdLst/>
            <a:ahLst/>
            <a:rect l="0" t="0" r="r" b="b"/>
            <a:pathLst>
              <a:path w="310" h="544">
                <a:moveTo>
                  <a:pt x="310" y="109"/>
                </a:moveTo>
                <a:cubicBezTo>
                  <a:pt x="292" y="63"/>
                  <a:pt x="280" y="-5"/>
                  <a:pt x="253" y="0"/>
                </a:cubicBezTo>
                <a:cubicBezTo>
                  <a:pt x="151" y="84"/>
                  <a:pt x="63" y="196"/>
                  <a:pt x="23" y="323"/>
                </a:cubicBezTo>
                <a:cubicBezTo>
                  <a:pt x="25" y="326"/>
                  <a:pt x="5" y="456"/>
                  <a:pt x="0" y="544"/>
                </a:cubicBezTo>
                <a:cubicBezTo>
                  <a:pt x="123" y="303"/>
                  <a:pt x="216" y="190"/>
                  <a:pt x="310" y="10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649440" y="8626320"/>
            <a:ext cx="15480" cy="55440"/>
          </a:xfrm>
          <a:custGeom>
            <a:avLst/>
            <a:gdLst/>
            <a:ahLst/>
            <a:rect l="0" t="0" r="r" b="b"/>
            <a:pathLst>
              <a:path w="43" h="154">
                <a:moveTo>
                  <a:pt x="43" y="133"/>
                </a:moveTo>
                <a:cubicBezTo>
                  <a:pt x="28" y="128"/>
                  <a:pt x="20" y="73"/>
                  <a:pt x="19" y="0"/>
                </a:cubicBezTo>
                <a:cubicBezTo>
                  <a:pt x="12" y="13"/>
                  <a:pt x="6" y="20"/>
                  <a:pt x="0" y="22"/>
                </a:cubicBezTo>
                <a:cubicBezTo>
                  <a:pt x="0" y="94"/>
                  <a:pt x="6" y="150"/>
                  <a:pt x="20" y="154"/>
                </a:cubicBezTo>
                <a:cubicBezTo>
                  <a:pt x="27" y="156"/>
                  <a:pt x="34" y="149"/>
                  <a:pt x="43" y="13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649440" y="8615520"/>
            <a:ext cx="7200" cy="19080"/>
          </a:xfrm>
          <a:custGeom>
            <a:avLst/>
            <a:gdLst/>
            <a:ahLst/>
            <a:rect l="0" t="0" r="r" b="b"/>
            <a:pathLst>
              <a:path w="20" h="53">
                <a:moveTo>
                  <a:pt x="20" y="31"/>
                </a:moveTo>
                <a:cubicBezTo>
                  <a:pt x="20" y="21"/>
                  <a:pt x="20" y="10"/>
                  <a:pt x="20" y="0"/>
                </a:cubicBezTo>
                <a:cubicBezTo>
                  <a:pt x="13" y="14"/>
                  <a:pt x="7" y="21"/>
                  <a:pt x="1" y="23"/>
                </a:cubicBezTo>
                <a:cubicBezTo>
                  <a:pt x="0" y="33"/>
                  <a:pt x="0" y="43"/>
                  <a:pt x="0" y="53"/>
                </a:cubicBezTo>
                <a:cubicBezTo>
                  <a:pt x="7" y="51"/>
                  <a:pt x="13" y="44"/>
                  <a:pt x="20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649800" y="8611200"/>
            <a:ext cx="6840" cy="12600"/>
          </a:xfrm>
          <a:custGeom>
            <a:avLst/>
            <a:gdLst/>
            <a:ahLst/>
            <a:rect l="0" t="0" r="r" b="b"/>
            <a:pathLst>
              <a:path w="19" h="35">
                <a:moveTo>
                  <a:pt x="19" y="12"/>
                </a:moveTo>
                <a:cubicBezTo>
                  <a:pt x="19" y="8"/>
                  <a:pt x="19" y="4"/>
                  <a:pt x="19" y="0"/>
                </a:cubicBezTo>
                <a:cubicBezTo>
                  <a:pt x="12" y="13"/>
                  <a:pt x="6" y="20"/>
                  <a:pt x="0" y="23"/>
                </a:cubicBezTo>
                <a:cubicBezTo>
                  <a:pt x="0" y="27"/>
                  <a:pt x="0" y="31"/>
                  <a:pt x="0" y="35"/>
                </a:cubicBezTo>
                <a:cubicBezTo>
                  <a:pt x="6" y="33"/>
                  <a:pt x="12" y="26"/>
                  <a:pt x="19" y="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649800" y="8596080"/>
            <a:ext cx="6840" cy="23400"/>
          </a:xfrm>
          <a:custGeom>
            <a:avLst/>
            <a:gdLst/>
            <a:ahLst/>
            <a:rect l="0" t="0" r="r" b="b"/>
            <a:pathLst>
              <a:path w="19" h="65">
                <a:moveTo>
                  <a:pt x="19" y="43"/>
                </a:moveTo>
                <a:cubicBezTo>
                  <a:pt x="19" y="28"/>
                  <a:pt x="19" y="14"/>
                  <a:pt x="19" y="0"/>
                </a:cubicBezTo>
                <a:cubicBezTo>
                  <a:pt x="13" y="12"/>
                  <a:pt x="7" y="19"/>
                  <a:pt x="2" y="22"/>
                </a:cubicBezTo>
                <a:cubicBezTo>
                  <a:pt x="1" y="37"/>
                  <a:pt x="0" y="51"/>
                  <a:pt x="0" y="65"/>
                </a:cubicBezTo>
                <a:cubicBezTo>
                  <a:pt x="6" y="63"/>
                  <a:pt x="12" y="56"/>
                  <a:pt x="19" y="4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650520" y="8593200"/>
            <a:ext cx="6120" cy="11160"/>
          </a:xfrm>
          <a:custGeom>
            <a:avLst/>
            <a:gdLst/>
            <a:ahLst/>
            <a:rect l="0" t="0" r="r" b="b"/>
            <a:pathLst>
              <a:path w="17" h="31">
                <a:moveTo>
                  <a:pt x="17" y="8"/>
                </a:moveTo>
                <a:cubicBezTo>
                  <a:pt x="17" y="6"/>
                  <a:pt x="17" y="3"/>
                  <a:pt x="17" y="0"/>
                </a:cubicBezTo>
                <a:cubicBezTo>
                  <a:pt x="11" y="13"/>
                  <a:pt x="5" y="20"/>
                  <a:pt x="0" y="23"/>
                </a:cubicBezTo>
                <a:cubicBezTo>
                  <a:pt x="0" y="26"/>
                  <a:pt x="0" y="28"/>
                  <a:pt x="0" y="31"/>
                </a:cubicBezTo>
                <a:cubicBezTo>
                  <a:pt x="4" y="28"/>
                  <a:pt x="11" y="21"/>
                  <a:pt x="17" y="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650520" y="8571600"/>
            <a:ext cx="6840" cy="29880"/>
          </a:xfrm>
          <a:custGeom>
            <a:avLst/>
            <a:gdLst/>
            <a:ahLst/>
            <a:rect l="0" t="0" r="r" b="b"/>
            <a:pathLst>
              <a:path w="19" h="83">
                <a:moveTo>
                  <a:pt x="17" y="61"/>
                </a:moveTo>
                <a:cubicBezTo>
                  <a:pt x="18" y="41"/>
                  <a:pt x="18" y="20"/>
                  <a:pt x="19" y="0"/>
                </a:cubicBezTo>
                <a:cubicBezTo>
                  <a:pt x="14" y="11"/>
                  <a:pt x="9" y="18"/>
                  <a:pt x="5" y="22"/>
                </a:cubicBezTo>
                <a:cubicBezTo>
                  <a:pt x="3" y="42"/>
                  <a:pt x="1" y="63"/>
                  <a:pt x="0" y="83"/>
                </a:cubicBezTo>
                <a:cubicBezTo>
                  <a:pt x="6" y="80"/>
                  <a:pt x="11" y="73"/>
                  <a:pt x="17" y="6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651960" y="8492400"/>
            <a:ext cx="13680" cy="87480"/>
          </a:xfrm>
          <a:custGeom>
            <a:avLst/>
            <a:gdLst/>
            <a:ahLst/>
            <a:rect l="0" t="0" r="r" b="b"/>
            <a:pathLst>
              <a:path w="38" h="243">
                <a:moveTo>
                  <a:pt x="15" y="221"/>
                </a:moveTo>
                <a:cubicBezTo>
                  <a:pt x="20" y="133"/>
                  <a:pt x="40" y="3"/>
                  <a:pt x="38" y="0"/>
                </a:cubicBezTo>
                <a:cubicBezTo>
                  <a:pt x="35" y="8"/>
                  <a:pt x="33" y="16"/>
                  <a:pt x="31" y="23"/>
                </a:cubicBezTo>
                <a:cubicBezTo>
                  <a:pt x="31" y="24"/>
                  <a:pt x="7" y="155"/>
                  <a:pt x="0" y="243"/>
                </a:cubicBezTo>
                <a:cubicBezTo>
                  <a:pt x="4" y="239"/>
                  <a:pt x="10" y="232"/>
                  <a:pt x="15" y="2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621720" y="8314200"/>
            <a:ext cx="384120" cy="330840"/>
          </a:xfrm>
          <a:custGeom>
            <a:avLst/>
            <a:gdLst/>
            <a:ahLst/>
            <a:rect l="0" t="0" r="r" b="b"/>
            <a:pathLst>
              <a:path w="1067" h="919">
                <a:moveTo>
                  <a:pt x="1044" y="101"/>
                </a:moveTo>
                <a:cubicBezTo>
                  <a:pt x="1073" y="80"/>
                  <a:pt x="1073" y="61"/>
                  <a:pt x="1052" y="46"/>
                </a:cubicBezTo>
                <a:cubicBezTo>
                  <a:pt x="1048" y="43"/>
                  <a:pt x="1043" y="40"/>
                  <a:pt x="1038" y="37"/>
                </a:cubicBezTo>
                <a:cubicBezTo>
                  <a:pt x="1031" y="33"/>
                  <a:pt x="1023" y="30"/>
                  <a:pt x="1014" y="27"/>
                </a:cubicBezTo>
                <a:cubicBezTo>
                  <a:pt x="978" y="16"/>
                  <a:pt x="926" y="7"/>
                  <a:pt x="867" y="3"/>
                </a:cubicBezTo>
                <a:cubicBezTo>
                  <a:pt x="718" y="-8"/>
                  <a:pt x="520" y="8"/>
                  <a:pt x="396" y="61"/>
                </a:cubicBezTo>
                <a:cubicBezTo>
                  <a:pt x="375" y="70"/>
                  <a:pt x="355" y="80"/>
                  <a:pt x="339" y="91"/>
                </a:cubicBezTo>
                <a:cubicBezTo>
                  <a:pt x="225" y="171"/>
                  <a:pt x="122" y="283"/>
                  <a:pt x="73" y="416"/>
                </a:cubicBezTo>
                <a:cubicBezTo>
                  <a:pt x="73" y="417"/>
                  <a:pt x="72" y="419"/>
                  <a:pt x="72" y="420"/>
                </a:cubicBezTo>
                <a:cubicBezTo>
                  <a:pt x="57" y="462"/>
                  <a:pt x="38" y="546"/>
                  <a:pt x="23" y="634"/>
                </a:cubicBezTo>
                <a:cubicBezTo>
                  <a:pt x="20" y="656"/>
                  <a:pt x="16" y="679"/>
                  <a:pt x="13" y="701"/>
                </a:cubicBezTo>
                <a:cubicBezTo>
                  <a:pt x="11" y="719"/>
                  <a:pt x="8" y="737"/>
                  <a:pt x="6" y="755"/>
                </a:cubicBezTo>
                <a:cubicBezTo>
                  <a:pt x="-3" y="842"/>
                  <a:pt x="-4" y="912"/>
                  <a:pt x="12" y="918"/>
                </a:cubicBezTo>
                <a:cubicBezTo>
                  <a:pt x="17" y="920"/>
                  <a:pt x="25" y="914"/>
                  <a:pt x="35" y="899"/>
                </a:cubicBezTo>
                <a:cubicBezTo>
                  <a:pt x="348" y="436"/>
                  <a:pt x="397" y="407"/>
                  <a:pt x="493" y="330"/>
                </a:cubicBezTo>
                <a:cubicBezTo>
                  <a:pt x="618" y="229"/>
                  <a:pt x="769" y="227"/>
                  <a:pt x="1000" y="125"/>
                </a:cubicBezTo>
                <a:cubicBezTo>
                  <a:pt x="1019" y="117"/>
                  <a:pt x="1033" y="109"/>
                  <a:pt x="1044" y="101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1194840" y="8844120"/>
            <a:ext cx="24480" cy="28440"/>
          </a:xfrm>
          <a:custGeom>
            <a:avLst/>
            <a:gdLst/>
            <a:ahLst/>
            <a:rect l="0" t="0" r="r" b="b"/>
            <a:pathLst>
              <a:path w="68" h="79">
                <a:moveTo>
                  <a:pt x="16" y="49"/>
                </a:moveTo>
                <a:cubicBezTo>
                  <a:pt x="31" y="82"/>
                  <a:pt x="49" y="86"/>
                  <a:pt x="68" y="69"/>
                </a:cubicBezTo>
                <a:cubicBezTo>
                  <a:pt x="65" y="56"/>
                  <a:pt x="62" y="41"/>
                  <a:pt x="60" y="21"/>
                </a:cubicBezTo>
                <a:cubicBezTo>
                  <a:pt x="38" y="37"/>
                  <a:pt x="17" y="32"/>
                  <a:pt x="0" y="0"/>
                </a:cubicBezTo>
                <a:cubicBezTo>
                  <a:pt x="5" y="20"/>
                  <a:pt x="10" y="37"/>
                  <a:pt x="16" y="4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1216080" y="8849520"/>
            <a:ext cx="5760" cy="19440"/>
          </a:xfrm>
          <a:custGeom>
            <a:avLst/>
            <a:gdLst/>
            <a:ahLst/>
            <a:rect l="0" t="0" r="r" b="b"/>
            <a:pathLst>
              <a:path w="16" h="54">
                <a:moveTo>
                  <a:pt x="9" y="54"/>
                </a:moveTo>
                <a:cubicBezTo>
                  <a:pt x="12" y="52"/>
                  <a:pt x="14" y="49"/>
                  <a:pt x="16" y="46"/>
                </a:cubicBezTo>
                <a:cubicBezTo>
                  <a:pt x="14" y="33"/>
                  <a:pt x="11" y="18"/>
                  <a:pt x="9" y="0"/>
                </a:cubicBezTo>
                <a:cubicBezTo>
                  <a:pt x="6" y="2"/>
                  <a:pt x="3" y="4"/>
                  <a:pt x="0" y="6"/>
                </a:cubicBezTo>
                <a:cubicBezTo>
                  <a:pt x="2" y="25"/>
                  <a:pt x="6" y="41"/>
                  <a:pt x="9" y="5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1218960" y="8847720"/>
            <a:ext cx="4680" cy="18360"/>
          </a:xfrm>
          <a:custGeom>
            <a:avLst/>
            <a:gdLst/>
            <a:ahLst/>
            <a:rect l="0" t="0" r="r" b="b"/>
            <a:pathLst>
              <a:path w="13" h="51">
                <a:moveTo>
                  <a:pt x="7" y="51"/>
                </a:moveTo>
                <a:cubicBezTo>
                  <a:pt x="10" y="50"/>
                  <a:pt x="11" y="47"/>
                  <a:pt x="13" y="45"/>
                </a:cubicBezTo>
                <a:cubicBezTo>
                  <a:pt x="10" y="33"/>
                  <a:pt x="7" y="17"/>
                  <a:pt x="5" y="0"/>
                </a:cubicBezTo>
                <a:cubicBezTo>
                  <a:pt x="3" y="1"/>
                  <a:pt x="2" y="3"/>
                  <a:pt x="0" y="5"/>
                </a:cubicBezTo>
                <a:cubicBezTo>
                  <a:pt x="2" y="23"/>
                  <a:pt x="5" y="38"/>
                  <a:pt x="7" y="5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1220760" y="8841960"/>
            <a:ext cx="7200" cy="22320"/>
          </a:xfrm>
          <a:custGeom>
            <a:avLst/>
            <a:gdLst/>
            <a:ahLst/>
            <a:rect l="0" t="0" r="r" b="b"/>
            <a:pathLst>
              <a:path w="20" h="62">
                <a:moveTo>
                  <a:pt x="8" y="62"/>
                </a:moveTo>
                <a:cubicBezTo>
                  <a:pt x="12" y="57"/>
                  <a:pt x="16" y="50"/>
                  <a:pt x="20" y="44"/>
                </a:cubicBezTo>
                <a:cubicBezTo>
                  <a:pt x="18" y="31"/>
                  <a:pt x="16" y="17"/>
                  <a:pt x="15" y="0"/>
                </a:cubicBezTo>
                <a:cubicBezTo>
                  <a:pt x="10" y="6"/>
                  <a:pt x="6" y="11"/>
                  <a:pt x="0" y="16"/>
                </a:cubicBezTo>
                <a:cubicBezTo>
                  <a:pt x="3" y="33"/>
                  <a:pt x="5" y="49"/>
                  <a:pt x="8" y="6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1225800" y="8840520"/>
            <a:ext cx="2880" cy="18000"/>
          </a:xfrm>
          <a:custGeom>
            <a:avLst/>
            <a:gdLst/>
            <a:ahLst/>
            <a:rect l="0" t="0" r="r" b="b"/>
            <a:pathLst>
              <a:path w="8" h="50">
                <a:moveTo>
                  <a:pt x="6" y="50"/>
                </a:moveTo>
                <a:cubicBezTo>
                  <a:pt x="6" y="47"/>
                  <a:pt x="7" y="46"/>
                  <a:pt x="8" y="45"/>
                </a:cubicBezTo>
                <a:cubicBezTo>
                  <a:pt x="6" y="32"/>
                  <a:pt x="5" y="18"/>
                  <a:pt x="3" y="0"/>
                </a:cubicBezTo>
                <a:cubicBezTo>
                  <a:pt x="3" y="2"/>
                  <a:pt x="2" y="3"/>
                  <a:pt x="0" y="5"/>
                </a:cubicBezTo>
                <a:cubicBezTo>
                  <a:pt x="2" y="22"/>
                  <a:pt x="4" y="36"/>
                  <a:pt x="6" y="5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1226520" y="8832960"/>
            <a:ext cx="6480" cy="23760"/>
          </a:xfrm>
          <a:custGeom>
            <a:avLst/>
            <a:gdLst/>
            <a:ahLst/>
            <a:rect l="0" t="0" r="r" b="b"/>
            <a:pathLst>
              <a:path w="18" h="66">
                <a:moveTo>
                  <a:pt x="5" y="66"/>
                </a:moveTo>
                <a:cubicBezTo>
                  <a:pt x="10" y="59"/>
                  <a:pt x="14" y="51"/>
                  <a:pt x="18" y="43"/>
                </a:cubicBezTo>
                <a:cubicBezTo>
                  <a:pt x="17" y="31"/>
                  <a:pt x="17" y="17"/>
                  <a:pt x="16" y="0"/>
                </a:cubicBezTo>
                <a:cubicBezTo>
                  <a:pt x="11" y="9"/>
                  <a:pt x="5" y="16"/>
                  <a:pt x="0" y="22"/>
                </a:cubicBezTo>
                <a:cubicBezTo>
                  <a:pt x="2" y="39"/>
                  <a:pt x="3" y="53"/>
                  <a:pt x="5" y="6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1231920" y="8795520"/>
            <a:ext cx="19080" cy="52920"/>
          </a:xfrm>
          <a:custGeom>
            <a:avLst/>
            <a:gdLst/>
            <a:ahLst/>
            <a:rect l="0" t="0" r="r" b="b"/>
            <a:pathLst>
              <a:path w="53" h="147">
                <a:moveTo>
                  <a:pt x="2" y="147"/>
                </a:moveTo>
                <a:cubicBezTo>
                  <a:pt x="17" y="117"/>
                  <a:pt x="31" y="77"/>
                  <a:pt x="45" y="33"/>
                </a:cubicBezTo>
                <a:cubicBezTo>
                  <a:pt x="48" y="21"/>
                  <a:pt x="51" y="11"/>
                  <a:pt x="53" y="0"/>
                </a:cubicBezTo>
                <a:cubicBezTo>
                  <a:pt x="40" y="43"/>
                  <a:pt x="19" y="78"/>
                  <a:pt x="0" y="105"/>
                </a:cubicBezTo>
                <a:cubicBezTo>
                  <a:pt x="1" y="121"/>
                  <a:pt x="1" y="135"/>
                  <a:pt x="2" y="14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1160640" y="8651520"/>
            <a:ext cx="55800" cy="203400"/>
          </a:xfrm>
          <a:custGeom>
            <a:avLst/>
            <a:gdLst/>
            <a:ahLst/>
            <a:rect l="0" t="0" r="r" b="b"/>
            <a:pathLst>
              <a:path w="155" h="565">
                <a:moveTo>
                  <a:pt x="96" y="536"/>
                </a:moveTo>
                <a:cubicBezTo>
                  <a:pt x="112" y="568"/>
                  <a:pt x="133" y="572"/>
                  <a:pt x="155" y="557"/>
                </a:cubicBezTo>
                <a:cubicBezTo>
                  <a:pt x="124" y="334"/>
                  <a:pt x="148" y="172"/>
                  <a:pt x="90" y="23"/>
                </a:cubicBezTo>
                <a:cubicBezTo>
                  <a:pt x="47" y="22"/>
                  <a:pt x="13" y="14"/>
                  <a:pt x="0" y="0"/>
                </a:cubicBezTo>
                <a:cubicBezTo>
                  <a:pt x="73" y="142"/>
                  <a:pt x="43" y="290"/>
                  <a:pt x="96" y="53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1192680" y="8659800"/>
            <a:ext cx="26640" cy="192240"/>
          </a:xfrm>
          <a:custGeom>
            <a:avLst/>
            <a:gdLst/>
            <a:ahLst/>
            <a:rect l="0" t="0" r="r" b="b"/>
            <a:pathLst>
              <a:path w="74" h="534">
                <a:moveTo>
                  <a:pt x="66" y="534"/>
                </a:moveTo>
                <a:cubicBezTo>
                  <a:pt x="69" y="532"/>
                  <a:pt x="71" y="530"/>
                  <a:pt x="74" y="528"/>
                </a:cubicBezTo>
                <a:cubicBezTo>
                  <a:pt x="48" y="311"/>
                  <a:pt x="72" y="148"/>
                  <a:pt x="18" y="1"/>
                </a:cubicBezTo>
                <a:cubicBezTo>
                  <a:pt x="12" y="1"/>
                  <a:pt x="5" y="1"/>
                  <a:pt x="0" y="0"/>
                </a:cubicBezTo>
                <a:cubicBezTo>
                  <a:pt x="59" y="149"/>
                  <a:pt x="35" y="312"/>
                  <a:pt x="66" y="53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1198800" y="8659800"/>
            <a:ext cx="22320" cy="190080"/>
          </a:xfrm>
          <a:custGeom>
            <a:avLst/>
            <a:gdLst/>
            <a:ahLst/>
            <a:rect l="0" t="0" r="r" b="b"/>
            <a:pathLst>
              <a:path w="62" h="528">
                <a:moveTo>
                  <a:pt x="57" y="528"/>
                </a:moveTo>
                <a:cubicBezTo>
                  <a:pt x="59" y="526"/>
                  <a:pt x="60" y="524"/>
                  <a:pt x="62" y="523"/>
                </a:cubicBezTo>
                <a:cubicBezTo>
                  <a:pt x="37" y="308"/>
                  <a:pt x="61" y="146"/>
                  <a:pt x="7" y="0"/>
                </a:cubicBezTo>
                <a:cubicBezTo>
                  <a:pt x="5" y="0"/>
                  <a:pt x="2" y="1"/>
                  <a:pt x="0" y="1"/>
                </a:cubicBezTo>
                <a:cubicBezTo>
                  <a:pt x="54" y="148"/>
                  <a:pt x="30" y="310"/>
                  <a:pt x="57" y="52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1201320" y="8659080"/>
            <a:ext cx="24840" cy="189000"/>
          </a:xfrm>
          <a:custGeom>
            <a:avLst/>
            <a:gdLst/>
            <a:ahLst/>
            <a:rect l="0" t="0" r="r" b="b"/>
            <a:pathLst>
              <a:path w="69" h="525">
                <a:moveTo>
                  <a:pt x="55" y="525"/>
                </a:moveTo>
                <a:cubicBezTo>
                  <a:pt x="60" y="520"/>
                  <a:pt x="64" y="515"/>
                  <a:pt x="69" y="509"/>
                </a:cubicBezTo>
                <a:cubicBezTo>
                  <a:pt x="51" y="306"/>
                  <a:pt x="74" y="143"/>
                  <a:pt x="25" y="0"/>
                </a:cubicBezTo>
                <a:cubicBezTo>
                  <a:pt x="16" y="1"/>
                  <a:pt x="8" y="2"/>
                  <a:pt x="0" y="2"/>
                </a:cubicBezTo>
                <a:cubicBezTo>
                  <a:pt x="54" y="148"/>
                  <a:pt x="30" y="311"/>
                  <a:pt x="55" y="52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1210320" y="8658720"/>
            <a:ext cx="16560" cy="183600"/>
          </a:xfrm>
          <a:custGeom>
            <a:avLst/>
            <a:gdLst/>
            <a:ahLst/>
            <a:rect l="0" t="0" r="r" b="b"/>
            <a:pathLst>
              <a:path w="46" h="510">
                <a:moveTo>
                  <a:pt x="44" y="510"/>
                </a:moveTo>
                <a:cubicBezTo>
                  <a:pt x="45" y="508"/>
                  <a:pt x="46" y="507"/>
                  <a:pt x="46" y="506"/>
                </a:cubicBezTo>
                <a:cubicBezTo>
                  <a:pt x="29" y="305"/>
                  <a:pt x="53" y="143"/>
                  <a:pt x="4" y="0"/>
                </a:cubicBezTo>
                <a:cubicBezTo>
                  <a:pt x="3" y="0"/>
                  <a:pt x="1" y="0"/>
                  <a:pt x="0" y="1"/>
                </a:cubicBezTo>
                <a:cubicBezTo>
                  <a:pt x="49" y="145"/>
                  <a:pt x="25" y="307"/>
                  <a:pt x="44" y="51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1211760" y="8658000"/>
            <a:ext cx="20880" cy="182880"/>
          </a:xfrm>
          <a:custGeom>
            <a:avLst/>
            <a:gdLst/>
            <a:ahLst/>
            <a:rect l="0" t="0" r="r" b="b"/>
            <a:pathLst>
              <a:path w="58" h="508">
                <a:moveTo>
                  <a:pt x="42" y="508"/>
                </a:moveTo>
                <a:cubicBezTo>
                  <a:pt x="47" y="502"/>
                  <a:pt x="52" y="495"/>
                  <a:pt x="57" y="486"/>
                </a:cubicBezTo>
                <a:cubicBezTo>
                  <a:pt x="51" y="301"/>
                  <a:pt x="73" y="139"/>
                  <a:pt x="33" y="0"/>
                </a:cubicBezTo>
                <a:cubicBezTo>
                  <a:pt x="22" y="1"/>
                  <a:pt x="11" y="2"/>
                  <a:pt x="0" y="2"/>
                </a:cubicBezTo>
                <a:cubicBezTo>
                  <a:pt x="49" y="144"/>
                  <a:pt x="26" y="306"/>
                  <a:pt x="42" y="50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1223280" y="8652240"/>
            <a:ext cx="43200" cy="181080"/>
          </a:xfrm>
          <a:custGeom>
            <a:avLst/>
            <a:gdLst/>
            <a:ahLst/>
            <a:rect l="0" t="0" r="r" b="b"/>
            <a:pathLst>
              <a:path w="120" h="503">
                <a:moveTo>
                  <a:pt x="24" y="503"/>
                </a:moveTo>
                <a:cubicBezTo>
                  <a:pt x="43" y="476"/>
                  <a:pt x="63" y="441"/>
                  <a:pt x="76" y="399"/>
                </a:cubicBezTo>
                <a:cubicBezTo>
                  <a:pt x="109" y="275"/>
                  <a:pt x="129" y="119"/>
                  <a:pt x="116" y="0"/>
                </a:cubicBezTo>
                <a:cubicBezTo>
                  <a:pt x="107" y="23"/>
                  <a:pt x="46" y="16"/>
                  <a:pt x="0" y="16"/>
                </a:cubicBezTo>
                <a:cubicBezTo>
                  <a:pt x="40" y="155"/>
                  <a:pt x="18" y="318"/>
                  <a:pt x="24" y="50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1155600" y="8640720"/>
            <a:ext cx="37440" cy="19440"/>
          </a:xfrm>
          <a:custGeom>
            <a:avLst/>
            <a:gdLst/>
            <a:ahLst/>
            <a:rect l="0" t="0" r="r" b="b"/>
            <a:pathLst>
              <a:path w="104" h="54">
                <a:moveTo>
                  <a:pt x="14" y="30"/>
                </a:moveTo>
                <a:cubicBezTo>
                  <a:pt x="27" y="45"/>
                  <a:pt x="62" y="53"/>
                  <a:pt x="104" y="54"/>
                </a:cubicBezTo>
                <a:cubicBezTo>
                  <a:pt x="99" y="41"/>
                  <a:pt x="95" y="28"/>
                  <a:pt x="91" y="16"/>
                </a:cubicBezTo>
                <a:cubicBezTo>
                  <a:pt x="47" y="15"/>
                  <a:pt x="11" y="9"/>
                  <a:pt x="0" y="0"/>
                </a:cubicBezTo>
                <a:cubicBezTo>
                  <a:pt x="4" y="10"/>
                  <a:pt x="9" y="19"/>
                  <a:pt x="14" y="3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1188000" y="8646480"/>
            <a:ext cx="11160" cy="14040"/>
          </a:xfrm>
          <a:custGeom>
            <a:avLst/>
            <a:gdLst/>
            <a:ahLst/>
            <a:rect l="0" t="0" r="r" b="b"/>
            <a:pathLst>
              <a:path w="31" h="39">
                <a:moveTo>
                  <a:pt x="13" y="38"/>
                </a:moveTo>
                <a:cubicBezTo>
                  <a:pt x="19" y="39"/>
                  <a:pt x="25" y="39"/>
                  <a:pt x="31" y="39"/>
                </a:cubicBezTo>
                <a:cubicBezTo>
                  <a:pt x="26" y="26"/>
                  <a:pt x="22" y="12"/>
                  <a:pt x="18" y="0"/>
                </a:cubicBezTo>
                <a:cubicBezTo>
                  <a:pt x="11" y="0"/>
                  <a:pt x="5" y="0"/>
                  <a:pt x="0" y="0"/>
                </a:cubicBezTo>
                <a:cubicBezTo>
                  <a:pt x="4" y="12"/>
                  <a:pt x="8" y="25"/>
                  <a:pt x="13" y="3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1194120" y="8646120"/>
            <a:ext cx="7560" cy="14400"/>
          </a:xfrm>
          <a:custGeom>
            <a:avLst/>
            <a:gdLst/>
            <a:ahLst/>
            <a:rect l="0" t="0" r="r" b="b"/>
            <a:pathLst>
              <a:path w="21" h="40">
                <a:moveTo>
                  <a:pt x="14" y="40"/>
                </a:moveTo>
                <a:cubicBezTo>
                  <a:pt x="16" y="40"/>
                  <a:pt x="19" y="39"/>
                  <a:pt x="21" y="39"/>
                </a:cubicBezTo>
                <a:cubicBezTo>
                  <a:pt x="17" y="26"/>
                  <a:pt x="12" y="12"/>
                  <a:pt x="8" y="0"/>
                </a:cubicBezTo>
                <a:cubicBezTo>
                  <a:pt x="5" y="0"/>
                  <a:pt x="3" y="1"/>
                  <a:pt x="0" y="1"/>
                </a:cubicBezTo>
                <a:cubicBezTo>
                  <a:pt x="4" y="13"/>
                  <a:pt x="8" y="27"/>
                  <a:pt x="14" y="4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1197000" y="8645040"/>
            <a:ext cx="13680" cy="15120"/>
          </a:xfrm>
          <a:custGeom>
            <a:avLst/>
            <a:gdLst/>
            <a:ahLst/>
            <a:rect l="0" t="0" r="r" b="b"/>
            <a:pathLst>
              <a:path w="38" h="42">
                <a:moveTo>
                  <a:pt x="13" y="42"/>
                </a:moveTo>
                <a:cubicBezTo>
                  <a:pt x="21" y="42"/>
                  <a:pt x="29" y="41"/>
                  <a:pt x="38" y="40"/>
                </a:cubicBezTo>
                <a:cubicBezTo>
                  <a:pt x="34" y="25"/>
                  <a:pt x="30" y="12"/>
                  <a:pt x="26" y="0"/>
                </a:cubicBezTo>
                <a:cubicBezTo>
                  <a:pt x="17" y="1"/>
                  <a:pt x="9" y="2"/>
                  <a:pt x="0" y="3"/>
                </a:cubicBezTo>
                <a:cubicBezTo>
                  <a:pt x="4" y="15"/>
                  <a:pt x="9" y="28"/>
                  <a:pt x="13" y="4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/>
          <p:nvPr/>
        </p:nvSpPr>
        <p:spPr>
          <a:xfrm>
            <a:off x="1206000" y="8644680"/>
            <a:ext cx="6120" cy="14760"/>
          </a:xfrm>
          <a:custGeom>
            <a:avLst/>
            <a:gdLst/>
            <a:ahLst/>
            <a:rect l="0" t="0" r="r" b="b"/>
            <a:pathLst>
              <a:path w="17" h="41">
                <a:moveTo>
                  <a:pt x="13" y="41"/>
                </a:moveTo>
                <a:cubicBezTo>
                  <a:pt x="14" y="40"/>
                  <a:pt x="16" y="40"/>
                  <a:pt x="17" y="40"/>
                </a:cubicBezTo>
                <a:cubicBezTo>
                  <a:pt x="13" y="25"/>
                  <a:pt x="10" y="13"/>
                  <a:pt x="6" y="0"/>
                </a:cubicBezTo>
                <a:cubicBezTo>
                  <a:pt x="4" y="0"/>
                  <a:pt x="1" y="1"/>
                  <a:pt x="0" y="1"/>
                </a:cubicBezTo>
                <a:cubicBezTo>
                  <a:pt x="5" y="13"/>
                  <a:pt x="9" y="26"/>
                  <a:pt x="13" y="4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/>
          <p:nvPr/>
        </p:nvSpPr>
        <p:spPr>
          <a:xfrm>
            <a:off x="1207800" y="864360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11" y="43"/>
                </a:moveTo>
                <a:cubicBezTo>
                  <a:pt x="23" y="43"/>
                  <a:pt x="34" y="42"/>
                  <a:pt x="44" y="41"/>
                </a:cubicBezTo>
                <a:cubicBezTo>
                  <a:pt x="41" y="27"/>
                  <a:pt x="38" y="13"/>
                  <a:pt x="34" y="0"/>
                </a:cubicBezTo>
                <a:cubicBezTo>
                  <a:pt x="23" y="1"/>
                  <a:pt x="11" y="2"/>
                  <a:pt x="0" y="3"/>
                </a:cubicBezTo>
                <a:cubicBezTo>
                  <a:pt x="4" y="16"/>
                  <a:pt x="7" y="28"/>
                  <a:pt x="11" y="4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/>
          <p:nvPr/>
        </p:nvSpPr>
        <p:spPr>
          <a:xfrm>
            <a:off x="1219680" y="8637480"/>
            <a:ext cx="45360" cy="21240"/>
          </a:xfrm>
          <a:custGeom>
            <a:avLst/>
            <a:gdLst/>
            <a:ahLst/>
            <a:rect l="0" t="0" r="r" b="b"/>
            <a:pathLst>
              <a:path w="126" h="59">
                <a:moveTo>
                  <a:pt x="10" y="58"/>
                </a:moveTo>
                <a:cubicBezTo>
                  <a:pt x="57" y="58"/>
                  <a:pt x="117" y="65"/>
                  <a:pt x="126" y="42"/>
                </a:cubicBezTo>
                <a:cubicBezTo>
                  <a:pt x="124" y="27"/>
                  <a:pt x="122" y="13"/>
                  <a:pt x="119" y="0"/>
                </a:cubicBezTo>
                <a:cubicBezTo>
                  <a:pt x="113" y="24"/>
                  <a:pt x="48" y="16"/>
                  <a:pt x="0" y="17"/>
                </a:cubicBezTo>
                <a:cubicBezTo>
                  <a:pt x="4" y="30"/>
                  <a:pt x="7" y="45"/>
                  <a:pt x="10" y="5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/>
          <p:nvPr/>
        </p:nvSpPr>
        <p:spPr>
          <a:xfrm>
            <a:off x="1148400" y="8627040"/>
            <a:ext cx="39960" cy="19800"/>
          </a:xfrm>
          <a:custGeom>
            <a:avLst/>
            <a:gdLst/>
            <a:ahLst/>
            <a:rect l="0" t="0" r="r" b="b"/>
            <a:pathLst>
              <a:path w="111" h="55">
                <a:moveTo>
                  <a:pt x="20" y="39"/>
                </a:moveTo>
                <a:cubicBezTo>
                  <a:pt x="31" y="48"/>
                  <a:pt x="67" y="54"/>
                  <a:pt x="111" y="55"/>
                </a:cubicBezTo>
                <a:cubicBezTo>
                  <a:pt x="104" y="37"/>
                  <a:pt x="97" y="20"/>
                  <a:pt x="89" y="3"/>
                </a:cubicBezTo>
                <a:cubicBezTo>
                  <a:pt x="44" y="4"/>
                  <a:pt x="8" y="2"/>
                  <a:pt x="0" y="0"/>
                </a:cubicBezTo>
                <a:cubicBezTo>
                  <a:pt x="7" y="13"/>
                  <a:pt x="13" y="27"/>
                  <a:pt x="20" y="3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1180080" y="8627760"/>
            <a:ext cx="14400" cy="19080"/>
          </a:xfrm>
          <a:custGeom>
            <a:avLst/>
            <a:gdLst/>
            <a:ahLst/>
            <a:rect l="0" t="0" r="r" b="b"/>
            <a:pathLst>
              <a:path w="40" h="53">
                <a:moveTo>
                  <a:pt x="23" y="53"/>
                </a:moveTo>
                <a:cubicBezTo>
                  <a:pt x="28" y="53"/>
                  <a:pt x="34" y="53"/>
                  <a:pt x="40" y="53"/>
                </a:cubicBezTo>
                <a:cubicBezTo>
                  <a:pt x="34" y="35"/>
                  <a:pt x="27" y="17"/>
                  <a:pt x="19" y="0"/>
                </a:cubicBezTo>
                <a:cubicBezTo>
                  <a:pt x="13" y="0"/>
                  <a:pt x="6" y="0"/>
                  <a:pt x="0" y="1"/>
                </a:cubicBezTo>
                <a:cubicBezTo>
                  <a:pt x="8" y="17"/>
                  <a:pt x="16" y="35"/>
                  <a:pt x="23" y="5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1186560" y="8627400"/>
            <a:ext cx="10800" cy="19440"/>
          </a:xfrm>
          <a:custGeom>
            <a:avLst/>
            <a:gdLst/>
            <a:ahLst/>
            <a:rect l="0" t="0" r="r" b="b"/>
            <a:pathLst>
              <a:path w="30" h="54">
                <a:moveTo>
                  <a:pt x="21" y="54"/>
                </a:moveTo>
                <a:cubicBezTo>
                  <a:pt x="25" y="54"/>
                  <a:pt x="27" y="53"/>
                  <a:pt x="30" y="53"/>
                </a:cubicBezTo>
                <a:cubicBezTo>
                  <a:pt x="24" y="35"/>
                  <a:pt x="16" y="16"/>
                  <a:pt x="8" y="0"/>
                </a:cubicBezTo>
                <a:cubicBezTo>
                  <a:pt x="6" y="0"/>
                  <a:pt x="3" y="1"/>
                  <a:pt x="0" y="1"/>
                </a:cubicBezTo>
                <a:cubicBezTo>
                  <a:pt x="8" y="19"/>
                  <a:pt x="15" y="36"/>
                  <a:pt x="21" y="5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/>
          <p:nvPr/>
        </p:nvSpPr>
        <p:spPr>
          <a:xfrm>
            <a:off x="1189440" y="8625600"/>
            <a:ext cx="16920" cy="20880"/>
          </a:xfrm>
          <a:custGeom>
            <a:avLst/>
            <a:gdLst/>
            <a:ahLst/>
            <a:rect l="0" t="0" r="r" b="b"/>
            <a:pathLst>
              <a:path w="47" h="58">
                <a:moveTo>
                  <a:pt x="22" y="58"/>
                </a:moveTo>
                <a:cubicBezTo>
                  <a:pt x="30" y="57"/>
                  <a:pt x="38" y="56"/>
                  <a:pt x="47" y="55"/>
                </a:cubicBezTo>
                <a:cubicBezTo>
                  <a:pt x="41" y="36"/>
                  <a:pt x="34" y="18"/>
                  <a:pt x="26" y="0"/>
                </a:cubicBezTo>
                <a:cubicBezTo>
                  <a:pt x="18" y="2"/>
                  <a:pt x="9" y="3"/>
                  <a:pt x="0" y="5"/>
                </a:cubicBezTo>
                <a:cubicBezTo>
                  <a:pt x="9" y="22"/>
                  <a:pt x="16" y="40"/>
                  <a:pt x="22" y="5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/>
          <p:nvPr/>
        </p:nvSpPr>
        <p:spPr>
          <a:xfrm>
            <a:off x="1198440" y="8625240"/>
            <a:ext cx="9720" cy="20160"/>
          </a:xfrm>
          <a:custGeom>
            <a:avLst/>
            <a:gdLst/>
            <a:ahLst/>
            <a:rect l="0" t="0" r="r" b="b"/>
            <a:pathLst>
              <a:path w="27" h="56">
                <a:moveTo>
                  <a:pt x="22" y="56"/>
                </a:moveTo>
                <a:cubicBezTo>
                  <a:pt x="23" y="56"/>
                  <a:pt x="25" y="55"/>
                  <a:pt x="27" y="55"/>
                </a:cubicBezTo>
                <a:cubicBezTo>
                  <a:pt x="21" y="35"/>
                  <a:pt x="14" y="17"/>
                  <a:pt x="5" y="0"/>
                </a:cubicBezTo>
                <a:cubicBezTo>
                  <a:pt x="4" y="0"/>
                  <a:pt x="2" y="1"/>
                  <a:pt x="0" y="1"/>
                </a:cubicBezTo>
                <a:cubicBezTo>
                  <a:pt x="8" y="18"/>
                  <a:pt x="16" y="36"/>
                  <a:pt x="22" y="5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/>
          <p:nvPr/>
        </p:nvSpPr>
        <p:spPr>
          <a:xfrm>
            <a:off x="1200240" y="8623440"/>
            <a:ext cx="19800" cy="21600"/>
          </a:xfrm>
          <a:custGeom>
            <a:avLst/>
            <a:gdLst/>
            <a:ahLst/>
            <a:rect l="0" t="0" r="r" b="b"/>
            <a:pathLst>
              <a:path w="55" h="60">
                <a:moveTo>
                  <a:pt x="21" y="60"/>
                </a:moveTo>
                <a:cubicBezTo>
                  <a:pt x="33" y="59"/>
                  <a:pt x="44" y="58"/>
                  <a:pt x="55" y="57"/>
                </a:cubicBezTo>
                <a:cubicBezTo>
                  <a:pt x="49" y="37"/>
                  <a:pt x="43" y="18"/>
                  <a:pt x="35" y="0"/>
                </a:cubicBezTo>
                <a:cubicBezTo>
                  <a:pt x="23" y="2"/>
                  <a:pt x="11" y="3"/>
                  <a:pt x="0" y="5"/>
                </a:cubicBezTo>
                <a:cubicBezTo>
                  <a:pt x="8" y="22"/>
                  <a:pt x="15" y="41"/>
                  <a:pt x="21" y="6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1212480" y="8615160"/>
            <a:ext cx="50040" cy="29160"/>
          </a:xfrm>
          <a:custGeom>
            <a:avLst/>
            <a:gdLst/>
            <a:ahLst/>
            <a:rect l="0" t="0" r="r" b="b"/>
            <a:pathLst>
              <a:path w="139" h="81">
                <a:moveTo>
                  <a:pt x="21" y="80"/>
                </a:moveTo>
                <a:cubicBezTo>
                  <a:pt x="68" y="79"/>
                  <a:pt x="133" y="87"/>
                  <a:pt x="139" y="63"/>
                </a:cubicBezTo>
                <a:cubicBezTo>
                  <a:pt x="135" y="39"/>
                  <a:pt x="129" y="18"/>
                  <a:pt x="121" y="0"/>
                </a:cubicBezTo>
                <a:cubicBezTo>
                  <a:pt x="118" y="27"/>
                  <a:pt x="50" y="19"/>
                  <a:pt x="0" y="23"/>
                </a:cubicBezTo>
                <a:cubicBezTo>
                  <a:pt x="8" y="41"/>
                  <a:pt x="15" y="60"/>
                  <a:pt x="21" y="8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995040" y="8446680"/>
            <a:ext cx="185400" cy="181800"/>
          </a:xfrm>
          <a:custGeom>
            <a:avLst/>
            <a:gdLst/>
            <a:ahLst/>
            <a:rect l="0" t="0" r="r" b="b"/>
            <a:pathLst>
              <a:path w="515" h="505">
                <a:moveTo>
                  <a:pt x="427" y="502"/>
                </a:moveTo>
                <a:cubicBezTo>
                  <a:pt x="435" y="504"/>
                  <a:pt x="471" y="506"/>
                  <a:pt x="515" y="505"/>
                </a:cubicBezTo>
                <a:cubicBezTo>
                  <a:pt x="465" y="398"/>
                  <a:pt x="384" y="279"/>
                  <a:pt x="135" y="23"/>
                </a:cubicBezTo>
                <a:cubicBezTo>
                  <a:pt x="65" y="3"/>
                  <a:pt x="9" y="-7"/>
                  <a:pt x="0" y="6"/>
                </a:cubicBezTo>
                <a:cubicBezTo>
                  <a:pt x="304" y="319"/>
                  <a:pt x="381" y="420"/>
                  <a:pt x="427" y="50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1043280" y="8454960"/>
            <a:ext cx="143640" cy="173520"/>
          </a:xfrm>
          <a:custGeom>
            <a:avLst/>
            <a:gdLst/>
            <a:ahLst/>
            <a:rect l="0" t="0" r="r" b="b"/>
            <a:pathLst>
              <a:path w="399" h="482">
                <a:moveTo>
                  <a:pt x="381" y="482"/>
                </a:moveTo>
                <a:cubicBezTo>
                  <a:pt x="387" y="481"/>
                  <a:pt x="393" y="481"/>
                  <a:pt x="399" y="481"/>
                </a:cubicBezTo>
                <a:cubicBezTo>
                  <a:pt x="350" y="374"/>
                  <a:pt x="269" y="255"/>
                  <a:pt x="28" y="8"/>
                </a:cubicBezTo>
                <a:cubicBezTo>
                  <a:pt x="18" y="5"/>
                  <a:pt x="9" y="3"/>
                  <a:pt x="0" y="0"/>
                </a:cubicBezTo>
                <a:cubicBezTo>
                  <a:pt x="250" y="256"/>
                  <a:pt x="331" y="376"/>
                  <a:pt x="381" y="48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1053360" y="8457840"/>
            <a:ext cx="136440" cy="170280"/>
          </a:xfrm>
          <a:custGeom>
            <a:avLst/>
            <a:gdLst/>
            <a:ahLst/>
            <a:rect l="0" t="0" r="r" b="b"/>
            <a:pathLst>
              <a:path w="379" h="473">
                <a:moveTo>
                  <a:pt x="371" y="473"/>
                </a:moveTo>
                <a:cubicBezTo>
                  <a:pt x="374" y="473"/>
                  <a:pt x="377" y="472"/>
                  <a:pt x="379" y="472"/>
                </a:cubicBezTo>
                <a:cubicBezTo>
                  <a:pt x="329" y="364"/>
                  <a:pt x="248" y="244"/>
                  <a:pt x="12" y="4"/>
                </a:cubicBezTo>
                <a:cubicBezTo>
                  <a:pt x="8" y="3"/>
                  <a:pt x="4" y="1"/>
                  <a:pt x="0" y="0"/>
                </a:cubicBezTo>
                <a:cubicBezTo>
                  <a:pt x="240" y="247"/>
                  <a:pt x="322" y="366"/>
                  <a:pt x="371" y="47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1057680" y="8459280"/>
            <a:ext cx="141120" cy="168480"/>
          </a:xfrm>
          <a:custGeom>
            <a:avLst/>
            <a:gdLst/>
            <a:ahLst/>
            <a:rect l="0" t="0" r="r" b="b"/>
            <a:pathLst>
              <a:path w="392" h="468">
                <a:moveTo>
                  <a:pt x="366" y="468"/>
                </a:moveTo>
                <a:cubicBezTo>
                  <a:pt x="374" y="466"/>
                  <a:pt x="383" y="465"/>
                  <a:pt x="392" y="463"/>
                </a:cubicBezTo>
                <a:cubicBezTo>
                  <a:pt x="341" y="353"/>
                  <a:pt x="260" y="234"/>
                  <a:pt x="40" y="12"/>
                </a:cubicBezTo>
                <a:cubicBezTo>
                  <a:pt x="26" y="8"/>
                  <a:pt x="13" y="4"/>
                  <a:pt x="0" y="0"/>
                </a:cubicBezTo>
                <a:cubicBezTo>
                  <a:pt x="236" y="241"/>
                  <a:pt x="316" y="360"/>
                  <a:pt x="366" y="46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1072080" y="8463600"/>
            <a:ext cx="128520" cy="162360"/>
          </a:xfrm>
          <a:custGeom>
            <a:avLst/>
            <a:gdLst/>
            <a:ahLst/>
            <a:rect l="0" t="0" r="r" b="b"/>
            <a:pathLst>
              <a:path w="357" h="451">
                <a:moveTo>
                  <a:pt x="352" y="451"/>
                </a:moveTo>
                <a:cubicBezTo>
                  <a:pt x="354" y="451"/>
                  <a:pt x="356" y="450"/>
                  <a:pt x="357" y="450"/>
                </a:cubicBezTo>
                <a:cubicBezTo>
                  <a:pt x="307" y="340"/>
                  <a:pt x="226" y="220"/>
                  <a:pt x="7" y="3"/>
                </a:cubicBezTo>
                <a:cubicBezTo>
                  <a:pt x="5" y="2"/>
                  <a:pt x="2" y="1"/>
                  <a:pt x="0" y="0"/>
                </a:cubicBezTo>
                <a:cubicBezTo>
                  <a:pt x="221" y="222"/>
                  <a:pt x="302" y="341"/>
                  <a:pt x="352" y="45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1074600" y="8464680"/>
            <a:ext cx="138240" cy="160920"/>
          </a:xfrm>
          <a:custGeom>
            <a:avLst/>
            <a:gdLst/>
            <a:ahLst/>
            <a:rect l="0" t="0" r="r" b="b"/>
            <a:pathLst>
              <a:path w="384" h="447">
                <a:moveTo>
                  <a:pt x="350" y="447"/>
                </a:moveTo>
                <a:cubicBezTo>
                  <a:pt x="361" y="445"/>
                  <a:pt x="373" y="444"/>
                  <a:pt x="384" y="442"/>
                </a:cubicBezTo>
                <a:cubicBezTo>
                  <a:pt x="333" y="327"/>
                  <a:pt x="251" y="207"/>
                  <a:pt x="57" y="19"/>
                </a:cubicBezTo>
                <a:cubicBezTo>
                  <a:pt x="38" y="13"/>
                  <a:pt x="19" y="6"/>
                  <a:pt x="0" y="0"/>
                </a:cubicBezTo>
                <a:cubicBezTo>
                  <a:pt x="218" y="216"/>
                  <a:pt x="300" y="336"/>
                  <a:pt x="350" y="44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1095120" y="8471520"/>
            <a:ext cx="160920" cy="152280"/>
          </a:xfrm>
          <a:custGeom>
            <a:avLst/>
            <a:gdLst/>
            <a:ahLst/>
            <a:rect l="0" t="0" r="r" b="b"/>
            <a:pathLst>
              <a:path w="447" h="423">
                <a:moveTo>
                  <a:pt x="327" y="423"/>
                </a:moveTo>
                <a:cubicBezTo>
                  <a:pt x="376" y="419"/>
                  <a:pt x="444" y="427"/>
                  <a:pt x="447" y="400"/>
                </a:cubicBezTo>
                <a:cubicBezTo>
                  <a:pt x="396" y="280"/>
                  <a:pt x="315" y="162"/>
                  <a:pt x="204" y="86"/>
                </a:cubicBezTo>
                <a:cubicBezTo>
                  <a:pt x="201" y="87"/>
                  <a:pt x="83" y="30"/>
                  <a:pt x="0" y="0"/>
                </a:cubicBezTo>
                <a:cubicBezTo>
                  <a:pt x="194" y="188"/>
                  <a:pt x="275" y="309"/>
                  <a:pt x="327" y="42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990000" y="8437320"/>
            <a:ext cx="53640" cy="18360"/>
          </a:xfrm>
          <a:custGeom>
            <a:avLst/>
            <a:gdLst/>
            <a:ahLst/>
            <a:rect l="0" t="0" r="r" b="b"/>
            <a:pathLst>
              <a:path w="149" h="51">
                <a:moveTo>
                  <a:pt x="14" y="34"/>
                </a:moveTo>
                <a:cubicBezTo>
                  <a:pt x="23" y="21"/>
                  <a:pt x="78" y="31"/>
                  <a:pt x="149" y="51"/>
                </a:cubicBezTo>
                <a:cubicBezTo>
                  <a:pt x="138" y="40"/>
                  <a:pt x="133" y="32"/>
                  <a:pt x="133" y="27"/>
                </a:cubicBezTo>
                <a:cubicBezTo>
                  <a:pt x="63" y="4"/>
                  <a:pt x="9" y="-7"/>
                  <a:pt x="1" y="6"/>
                </a:cubicBezTo>
                <a:cubicBezTo>
                  <a:pt x="-2" y="12"/>
                  <a:pt x="2" y="21"/>
                  <a:pt x="14" y="3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1037520" y="8446320"/>
            <a:ext cx="16200" cy="11880"/>
          </a:xfrm>
          <a:custGeom>
            <a:avLst/>
            <a:gdLst/>
            <a:ahLst/>
            <a:rect l="0" t="0" r="r" b="b"/>
            <a:pathLst>
              <a:path w="45" h="33">
                <a:moveTo>
                  <a:pt x="16" y="25"/>
                </a:moveTo>
                <a:cubicBezTo>
                  <a:pt x="26" y="28"/>
                  <a:pt x="35" y="30"/>
                  <a:pt x="45" y="33"/>
                </a:cubicBezTo>
                <a:cubicBezTo>
                  <a:pt x="35" y="23"/>
                  <a:pt x="30" y="15"/>
                  <a:pt x="30" y="9"/>
                </a:cubicBezTo>
                <a:cubicBezTo>
                  <a:pt x="19" y="5"/>
                  <a:pt x="10" y="2"/>
                  <a:pt x="0" y="0"/>
                </a:cubicBezTo>
                <a:cubicBezTo>
                  <a:pt x="0" y="5"/>
                  <a:pt x="5" y="14"/>
                  <a:pt x="16" y="2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1047960" y="8449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15" y="24"/>
                </a:moveTo>
                <a:cubicBezTo>
                  <a:pt x="20" y="25"/>
                  <a:pt x="24" y="27"/>
                  <a:pt x="28" y="28"/>
                </a:cubicBezTo>
                <a:cubicBezTo>
                  <a:pt x="17" y="17"/>
                  <a:pt x="12" y="10"/>
                  <a:pt x="11" y="3"/>
                </a:cubicBezTo>
                <a:cubicBezTo>
                  <a:pt x="7" y="2"/>
                  <a:pt x="4" y="1"/>
                  <a:pt x="0" y="0"/>
                </a:cubicBezTo>
                <a:cubicBezTo>
                  <a:pt x="0" y="5"/>
                  <a:pt x="5" y="14"/>
                  <a:pt x="15" y="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1051920" y="8450640"/>
            <a:ext cx="20520" cy="13320"/>
          </a:xfrm>
          <a:custGeom>
            <a:avLst/>
            <a:gdLst/>
            <a:ahLst/>
            <a:rect l="0" t="0" r="r" b="b"/>
            <a:pathLst>
              <a:path w="57" h="37">
                <a:moveTo>
                  <a:pt x="16" y="24"/>
                </a:moveTo>
                <a:cubicBezTo>
                  <a:pt x="30" y="28"/>
                  <a:pt x="43" y="33"/>
                  <a:pt x="57" y="37"/>
                </a:cubicBezTo>
                <a:cubicBezTo>
                  <a:pt x="47" y="27"/>
                  <a:pt x="42" y="19"/>
                  <a:pt x="41" y="14"/>
                </a:cubicBezTo>
                <a:cubicBezTo>
                  <a:pt x="27" y="9"/>
                  <a:pt x="13" y="5"/>
                  <a:pt x="0" y="0"/>
                </a:cubicBezTo>
                <a:cubicBezTo>
                  <a:pt x="1" y="6"/>
                  <a:pt x="6" y="13"/>
                  <a:pt x="16" y="2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/>
          <p:nvPr/>
        </p:nvSpPr>
        <p:spPr>
          <a:xfrm>
            <a:off x="1066320" y="8455680"/>
            <a:ext cx="8640" cy="9360"/>
          </a:xfrm>
          <a:custGeom>
            <a:avLst/>
            <a:gdLst/>
            <a:ahLst/>
            <a:rect l="0" t="0" r="r" b="b"/>
            <a:pathLst>
              <a:path w="24" h="26">
                <a:moveTo>
                  <a:pt x="16" y="23"/>
                </a:moveTo>
                <a:cubicBezTo>
                  <a:pt x="19" y="24"/>
                  <a:pt x="22" y="25"/>
                  <a:pt x="24" y="26"/>
                </a:cubicBezTo>
                <a:cubicBezTo>
                  <a:pt x="13" y="15"/>
                  <a:pt x="8" y="8"/>
                  <a:pt x="7" y="3"/>
                </a:cubicBezTo>
                <a:cubicBezTo>
                  <a:pt x="5" y="2"/>
                  <a:pt x="2" y="1"/>
                  <a:pt x="0" y="0"/>
                </a:cubicBezTo>
                <a:cubicBezTo>
                  <a:pt x="1" y="5"/>
                  <a:pt x="6" y="13"/>
                  <a:pt x="16" y="2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1068840" y="8456760"/>
            <a:ext cx="26640" cy="15120"/>
          </a:xfrm>
          <a:custGeom>
            <a:avLst/>
            <a:gdLst/>
            <a:ahLst/>
            <a:rect l="0" t="0" r="r" b="b"/>
            <a:pathLst>
              <a:path w="74" h="42">
                <a:moveTo>
                  <a:pt x="16" y="22"/>
                </a:moveTo>
                <a:cubicBezTo>
                  <a:pt x="35" y="29"/>
                  <a:pt x="54" y="36"/>
                  <a:pt x="74" y="42"/>
                </a:cubicBezTo>
                <a:cubicBezTo>
                  <a:pt x="65" y="34"/>
                  <a:pt x="59" y="27"/>
                  <a:pt x="56" y="21"/>
                </a:cubicBezTo>
                <a:cubicBezTo>
                  <a:pt x="38" y="14"/>
                  <a:pt x="19" y="7"/>
                  <a:pt x="0" y="0"/>
                </a:cubicBezTo>
                <a:cubicBezTo>
                  <a:pt x="1" y="5"/>
                  <a:pt x="6" y="12"/>
                  <a:pt x="16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1089000" y="8464320"/>
            <a:ext cx="79920" cy="38520"/>
          </a:xfrm>
          <a:custGeom>
            <a:avLst/>
            <a:gdLst/>
            <a:ahLst/>
            <a:rect l="0" t="0" r="r" b="b"/>
            <a:pathLst>
              <a:path w="222" h="107">
                <a:moveTo>
                  <a:pt x="17" y="20"/>
                </a:moveTo>
                <a:cubicBezTo>
                  <a:pt x="100" y="50"/>
                  <a:pt x="219" y="108"/>
                  <a:pt x="222" y="107"/>
                </a:cubicBezTo>
                <a:cubicBezTo>
                  <a:pt x="216" y="102"/>
                  <a:pt x="210" y="98"/>
                  <a:pt x="203" y="94"/>
                </a:cubicBezTo>
                <a:cubicBezTo>
                  <a:pt x="202" y="93"/>
                  <a:pt x="83" y="32"/>
                  <a:pt x="0" y="0"/>
                </a:cubicBezTo>
                <a:cubicBezTo>
                  <a:pt x="3" y="5"/>
                  <a:pt x="8" y="12"/>
                  <a:pt x="17" y="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1057680" y="8508240"/>
            <a:ext cx="256320" cy="454320"/>
          </a:xfrm>
          <a:custGeom>
            <a:avLst/>
            <a:gdLst/>
            <a:ahLst/>
            <a:rect l="0" t="0" r="r" b="b"/>
            <a:pathLst>
              <a:path w="712" h="1262">
                <a:moveTo>
                  <a:pt x="482" y="1229"/>
                </a:moveTo>
                <a:cubicBezTo>
                  <a:pt x="494" y="1263"/>
                  <a:pt x="512" y="1269"/>
                  <a:pt x="532" y="1253"/>
                </a:cubicBezTo>
                <a:cubicBezTo>
                  <a:pt x="537" y="1250"/>
                  <a:pt x="541" y="1246"/>
                  <a:pt x="545" y="1242"/>
                </a:cubicBezTo>
                <a:cubicBezTo>
                  <a:pt x="550" y="1236"/>
                  <a:pt x="556" y="1229"/>
                  <a:pt x="561" y="1222"/>
                </a:cubicBezTo>
                <a:cubicBezTo>
                  <a:pt x="583" y="1191"/>
                  <a:pt x="606" y="1144"/>
                  <a:pt x="627" y="1090"/>
                </a:cubicBezTo>
                <a:cubicBezTo>
                  <a:pt x="681" y="950"/>
                  <a:pt x="724" y="755"/>
                  <a:pt x="710" y="621"/>
                </a:cubicBezTo>
                <a:cubicBezTo>
                  <a:pt x="707" y="598"/>
                  <a:pt x="703" y="577"/>
                  <a:pt x="697" y="558"/>
                </a:cubicBezTo>
                <a:cubicBezTo>
                  <a:pt x="654" y="426"/>
                  <a:pt x="578" y="295"/>
                  <a:pt x="465" y="209"/>
                </a:cubicBezTo>
                <a:cubicBezTo>
                  <a:pt x="464" y="208"/>
                  <a:pt x="463" y="207"/>
                  <a:pt x="461" y="206"/>
                </a:cubicBezTo>
                <a:cubicBezTo>
                  <a:pt x="426" y="180"/>
                  <a:pt x="351" y="137"/>
                  <a:pt x="271" y="98"/>
                </a:cubicBezTo>
                <a:cubicBezTo>
                  <a:pt x="250" y="88"/>
                  <a:pt x="229" y="78"/>
                  <a:pt x="209" y="68"/>
                </a:cubicBezTo>
                <a:cubicBezTo>
                  <a:pt x="192" y="60"/>
                  <a:pt x="175" y="53"/>
                  <a:pt x="159" y="46"/>
                </a:cubicBezTo>
                <a:cubicBezTo>
                  <a:pt x="79" y="11"/>
                  <a:pt x="12" y="-10"/>
                  <a:pt x="2" y="4"/>
                </a:cubicBezTo>
                <a:cubicBezTo>
                  <a:pt x="-2" y="8"/>
                  <a:pt x="1" y="17"/>
                  <a:pt x="13" y="31"/>
                </a:cubicBezTo>
                <a:cubicBezTo>
                  <a:pt x="365" y="466"/>
                  <a:pt x="379" y="521"/>
                  <a:pt x="424" y="635"/>
                </a:cubicBezTo>
                <a:cubicBezTo>
                  <a:pt x="484" y="784"/>
                  <a:pt x="441" y="929"/>
                  <a:pt x="472" y="1180"/>
                </a:cubicBezTo>
                <a:cubicBezTo>
                  <a:pt x="474" y="1200"/>
                  <a:pt x="478" y="1216"/>
                  <a:pt x="482" y="1229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1736280" y="8778240"/>
            <a:ext cx="19080" cy="34200"/>
          </a:xfrm>
          <a:custGeom>
            <a:avLst/>
            <a:gdLst/>
            <a:ahLst/>
            <a:rect l="0" t="0" r="r" b="b"/>
            <a:pathLst>
              <a:path w="53" h="95">
                <a:moveTo>
                  <a:pt x="52" y="46"/>
                </a:moveTo>
                <a:cubicBezTo>
                  <a:pt x="56" y="9"/>
                  <a:pt x="42" y="-3"/>
                  <a:pt x="16" y="1"/>
                </a:cubicBezTo>
                <a:cubicBezTo>
                  <a:pt x="12" y="14"/>
                  <a:pt x="7" y="30"/>
                  <a:pt x="0" y="47"/>
                </a:cubicBezTo>
                <a:cubicBezTo>
                  <a:pt x="26" y="45"/>
                  <a:pt x="43" y="59"/>
                  <a:pt x="40" y="95"/>
                </a:cubicBezTo>
                <a:cubicBezTo>
                  <a:pt x="47" y="75"/>
                  <a:pt x="51" y="59"/>
                  <a:pt x="52" y="4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1732320" y="8778600"/>
            <a:ext cx="10080" cy="16920"/>
          </a:xfrm>
          <a:custGeom>
            <a:avLst/>
            <a:gdLst/>
            <a:ahLst/>
            <a:rect l="0" t="0" r="r" b="b"/>
            <a:pathLst>
              <a:path w="28" h="47">
                <a:moveTo>
                  <a:pt x="28" y="0"/>
                </a:moveTo>
                <a:cubicBezTo>
                  <a:pt x="25" y="1"/>
                  <a:pt x="22" y="2"/>
                  <a:pt x="18" y="3"/>
                </a:cubicBezTo>
                <a:cubicBezTo>
                  <a:pt x="14" y="15"/>
                  <a:pt x="9" y="31"/>
                  <a:pt x="0" y="47"/>
                </a:cubicBezTo>
                <a:cubicBezTo>
                  <a:pt x="4" y="47"/>
                  <a:pt x="7" y="46"/>
                  <a:pt x="12" y="46"/>
                </a:cubicBezTo>
                <a:cubicBezTo>
                  <a:pt x="19" y="29"/>
                  <a:pt x="24" y="13"/>
                  <a:pt x="28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/>
          <p:nvPr/>
        </p:nvSpPr>
        <p:spPr>
          <a:xfrm>
            <a:off x="1729800" y="8779680"/>
            <a:ext cx="9000" cy="16560"/>
          </a:xfrm>
          <a:custGeom>
            <a:avLst/>
            <a:gdLst/>
            <a:ahLst/>
            <a:rect l="0" t="0" r="r" b="b"/>
            <a:pathLst>
              <a:path w="25" h="46">
                <a:moveTo>
                  <a:pt x="25" y="0"/>
                </a:moveTo>
                <a:cubicBezTo>
                  <a:pt x="23" y="1"/>
                  <a:pt x="21" y="1"/>
                  <a:pt x="19" y="2"/>
                </a:cubicBezTo>
                <a:cubicBezTo>
                  <a:pt x="15" y="15"/>
                  <a:pt x="9" y="30"/>
                  <a:pt x="0" y="46"/>
                </a:cubicBezTo>
                <a:cubicBezTo>
                  <a:pt x="3" y="45"/>
                  <a:pt x="5" y="45"/>
                  <a:pt x="8" y="44"/>
                </a:cubicBezTo>
                <a:cubicBezTo>
                  <a:pt x="16" y="28"/>
                  <a:pt x="21" y="13"/>
                  <a:pt x="2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1722600" y="8780400"/>
            <a:ext cx="14040" cy="18360"/>
          </a:xfrm>
          <a:custGeom>
            <a:avLst/>
            <a:gdLst/>
            <a:ahLst/>
            <a:rect l="0" t="0" r="r" b="b"/>
            <a:pathLst>
              <a:path w="39" h="51">
                <a:moveTo>
                  <a:pt x="39" y="0"/>
                </a:moveTo>
                <a:cubicBezTo>
                  <a:pt x="33" y="3"/>
                  <a:pt x="26" y="6"/>
                  <a:pt x="20" y="9"/>
                </a:cubicBezTo>
                <a:cubicBezTo>
                  <a:pt x="15" y="21"/>
                  <a:pt x="9" y="34"/>
                  <a:pt x="0" y="51"/>
                </a:cubicBezTo>
                <a:cubicBezTo>
                  <a:pt x="8" y="48"/>
                  <a:pt x="15" y="46"/>
                  <a:pt x="21" y="44"/>
                </a:cubicBezTo>
                <a:cubicBezTo>
                  <a:pt x="29" y="27"/>
                  <a:pt x="35" y="12"/>
                  <a:pt x="3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1721160" y="8783640"/>
            <a:ext cx="8640" cy="15480"/>
          </a:xfrm>
          <a:custGeom>
            <a:avLst/>
            <a:gdLst/>
            <a:ahLst/>
            <a:rect l="0" t="0" r="r" b="b"/>
            <a:pathLst>
              <a:path w="24" h="43">
                <a:moveTo>
                  <a:pt x="24" y="0"/>
                </a:moveTo>
                <a:cubicBezTo>
                  <a:pt x="22" y="1"/>
                  <a:pt x="21" y="2"/>
                  <a:pt x="20" y="2"/>
                </a:cubicBezTo>
                <a:cubicBezTo>
                  <a:pt x="15" y="14"/>
                  <a:pt x="9" y="28"/>
                  <a:pt x="0" y="43"/>
                </a:cubicBezTo>
                <a:cubicBezTo>
                  <a:pt x="2" y="43"/>
                  <a:pt x="3" y="42"/>
                  <a:pt x="5" y="42"/>
                </a:cubicBezTo>
                <a:cubicBezTo>
                  <a:pt x="13" y="26"/>
                  <a:pt x="19" y="12"/>
                  <a:pt x="2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1712880" y="8784360"/>
            <a:ext cx="15480" cy="18720"/>
          </a:xfrm>
          <a:custGeom>
            <a:avLst/>
            <a:gdLst/>
            <a:ahLst/>
            <a:rect l="0" t="0" r="r" b="b"/>
            <a:pathLst>
              <a:path w="43" h="52">
                <a:moveTo>
                  <a:pt x="43" y="0"/>
                </a:moveTo>
                <a:cubicBezTo>
                  <a:pt x="36" y="4"/>
                  <a:pt x="28" y="9"/>
                  <a:pt x="21" y="14"/>
                </a:cubicBezTo>
                <a:cubicBezTo>
                  <a:pt x="14" y="26"/>
                  <a:pt x="8" y="38"/>
                  <a:pt x="0" y="52"/>
                </a:cubicBezTo>
                <a:cubicBezTo>
                  <a:pt x="8" y="48"/>
                  <a:pt x="16" y="44"/>
                  <a:pt x="24" y="41"/>
                </a:cubicBezTo>
                <a:cubicBezTo>
                  <a:pt x="32" y="26"/>
                  <a:pt x="38" y="12"/>
                  <a:pt x="4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1677600" y="8789400"/>
            <a:ext cx="42840" cy="36360"/>
          </a:xfrm>
          <a:custGeom>
            <a:avLst/>
            <a:gdLst/>
            <a:ahLst/>
            <a:rect l="0" t="0" r="r" b="b"/>
            <a:pathLst>
              <a:path w="119" h="101">
                <a:moveTo>
                  <a:pt x="119" y="0"/>
                </a:moveTo>
                <a:cubicBezTo>
                  <a:pt x="91" y="19"/>
                  <a:pt x="58" y="46"/>
                  <a:pt x="25" y="78"/>
                </a:cubicBezTo>
                <a:cubicBezTo>
                  <a:pt x="17" y="85"/>
                  <a:pt x="9" y="93"/>
                  <a:pt x="0" y="101"/>
                </a:cubicBezTo>
                <a:cubicBezTo>
                  <a:pt x="34" y="72"/>
                  <a:pt x="69" y="52"/>
                  <a:pt x="99" y="38"/>
                </a:cubicBezTo>
                <a:cubicBezTo>
                  <a:pt x="107" y="23"/>
                  <a:pt x="113" y="11"/>
                  <a:pt x="119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1658160" y="8794800"/>
            <a:ext cx="92520" cy="200880"/>
          </a:xfrm>
          <a:custGeom>
            <a:avLst/>
            <a:gdLst/>
            <a:ahLst/>
            <a:rect l="0" t="0" r="r" b="b"/>
            <a:pathLst>
              <a:path w="257" h="558">
                <a:moveTo>
                  <a:pt x="257" y="48"/>
                </a:moveTo>
                <a:cubicBezTo>
                  <a:pt x="260" y="12"/>
                  <a:pt x="244" y="-2"/>
                  <a:pt x="218" y="0"/>
                </a:cubicBezTo>
                <a:cubicBezTo>
                  <a:pt x="131" y="206"/>
                  <a:pt x="26" y="335"/>
                  <a:pt x="0" y="492"/>
                </a:cubicBezTo>
                <a:cubicBezTo>
                  <a:pt x="35" y="515"/>
                  <a:pt x="61" y="539"/>
                  <a:pt x="64" y="558"/>
                </a:cubicBezTo>
                <a:cubicBezTo>
                  <a:pt x="75" y="398"/>
                  <a:pt x="177" y="285"/>
                  <a:pt x="257" y="4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/>
          <p:nvPr/>
        </p:nvSpPr>
        <p:spPr>
          <a:xfrm>
            <a:off x="1653120" y="8794800"/>
            <a:ext cx="83520" cy="177120"/>
          </a:xfrm>
          <a:custGeom>
            <a:avLst/>
            <a:gdLst/>
            <a:ahLst/>
            <a:rect l="0" t="0" r="r" b="b"/>
            <a:pathLst>
              <a:path w="232" h="492">
                <a:moveTo>
                  <a:pt x="232" y="0"/>
                </a:moveTo>
                <a:cubicBezTo>
                  <a:pt x="228" y="0"/>
                  <a:pt x="225" y="1"/>
                  <a:pt x="221" y="1"/>
                </a:cubicBezTo>
                <a:cubicBezTo>
                  <a:pt x="133" y="201"/>
                  <a:pt x="28" y="329"/>
                  <a:pt x="0" y="483"/>
                </a:cubicBezTo>
                <a:cubicBezTo>
                  <a:pt x="5" y="486"/>
                  <a:pt x="10" y="489"/>
                  <a:pt x="14" y="492"/>
                </a:cubicBezTo>
                <a:cubicBezTo>
                  <a:pt x="40" y="335"/>
                  <a:pt x="145" y="206"/>
                  <a:pt x="23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1650600" y="8795160"/>
            <a:ext cx="82080" cy="173520"/>
          </a:xfrm>
          <a:custGeom>
            <a:avLst/>
            <a:gdLst/>
            <a:ahLst/>
            <a:rect l="0" t="0" r="r" b="b"/>
            <a:pathLst>
              <a:path w="228" h="482">
                <a:moveTo>
                  <a:pt x="228" y="0"/>
                </a:moveTo>
                <a:cubicBezTo>
                  <a:pt x="226" y="1"/>
                  <a:pt x="224" y="1"/>
                  <a:pt x="221" y="2"/>
                </a:cubicBezTo>
                <a:cubicBezTo>
                  <a:pt x="133" y="198"/>
                  <a:pt x="29" y="326"/>
                  <a:pt x="0" y="479"/>
                </a:cubicBezTo>
                <a:cubicBezTo>
                  <a:pt x="2" y="480"/>
                  <a:pt x="5" y="481"/>
                  <a:pt x="7" y="482"/>
                </a:cubicBezTo>
                <a:cubicBezTo>
                  <a:pt x="35" y="328"/>
                  <a:pt x="140" y="200"/>
                  <a:pt x="228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1642680" y="8795880"/>
            <a:ext cx="87480" cy="171720"/>
          </a:xfrm>
          <a:custGeom>
            <a:avLst/>
            <a:gdLst/>
            <a:ahLst/>
            <a:rect l="0" t="0" r="r" b="b"/>
            <a:pathLst>
              <a:path w="243" h="477">
                <a:moveTo>
                  <a:pt x="243" y="0"/>
                </a:moveTo>
                <a:cubicBezTo>
                  <a:pt x="237" y="2"/>
                  <a:pt x="230" y="4"/>
                  <a:pt x="223" y="7"/>
                </a:cubicBezTo>
                <a:cubicBezTo>
                  <a:pt x="134" y="191"/>
                  <a:pt x="31" y="318"/>
                  <a:pt x="0" y="466"/>
                </a:cubicBezTo>
                <a:cubicBezTo>
                  <a:pt x="7" y="470"/>
                  <a:pt x="15" y="473"/>
                  <a:pt x="22" y="477"/>
                </a:cubicBezTo>
                <a:cubicBezTo>
                  <a:pt x="51" y="324"/>
                  <a:pt x="154" y="197"/>
                  <a:pt x="24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1641240" y="8798400"/>
            <a:ext cx="81720" cy="165240"/>
          </a:xfrm>
          <a:custGeom>
            <a:avLst/>
            <a:gdLst/>
            <a:ahLst/>
            <a:rect l="0" t="0" r="r" b="b"/>
            <a:pathLst>
              <a:path w="227" h="459">
                <a:moveTo>
                  <a:pt x="227" y="0"/>
                </a:moveTo>
                <a:cubicBezTo>
                  <a:pt x="226" y="0"/>
                  <a:pt x="225" y="1"/>
                  <a:pt x="223" y="1"/>
                </a:cubicBezTo>
                <a:cubicBezTo>
                  <a:pt x="135" y="183"/>
                  <a:pt x="31" y="311"/>
                  <a:pt x="0" y="458"/>
                </a:cubicBezTo>
                <a:cubicBezTo>
                  <a:pt x="1" y="458"/>
                  <a:pt x="2" y="459"/>
                  <a:pt x="4" y="459"/>
                </a:cubicBezTo>
                <a:cubicBezTo>
                  <a:pt x="35" y="311"/>
                  <a:pt x="139" y="184"/>
                  <a:pt x="227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1630800" y="8798760"/>
            <a:ext cx="90720" cy="164520"/>
          </a:xfrm>
          <a:custGeom>
            <a:avLst/>
            <a:gdLst/>
            <a:ahLst/>
            <a:rect l="0" t="0" r="r" b="b"/>
            <a:pathLst>
              <a:path w="252" h="457">
                <a:moveTo>
                  <a:pt x="252" y="0"/>
                </a:moveTo>
                <a:cubicBezTo>
                  <a:pt x="245" y="3"/>
                  <a:pt x="237" y="7"/>
                  <a:pt x="229" y="11"/>
                </a:cubicBezTo>
                <a:cubicBezTo>
                  <a:pt x="139" y="173"/>
                  <a:pt x="37" y="301"/>
                  <a:pt x="0" y="442"/>
                </a:cubicBezTo>
                <a:cubicBezTo>
                  <a:pt x="10" y="446"/>
                  <a:pt x="19" y="451"/>
                  <a:pt x="29" y="457"/>
                </a:cubicBezTo>
                <a:cubicBezTo>
                  <a:pt x="60" y="309"/>
                  <a:pt x="164" y="181"/>
                  <a:pt x="25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1592640" y="8802720"/>
            <a:ext cx="120600" cy="155160"/>
          </a:xfrm>
          <a:custGeom>
            <a:avLst/>
            <a:gdLst/>
            <a:ahLst/>
            <a:rect l="0" t="0" r="r" b="b"/>
            <a:pathLst>
              <a:path w="335" h="431">
                <a:moveTo>
                  <a:pt x="335" y="0"/>
                </a:moveTo>
                <a:cubicBezTo>
                  <a:pt x="305" y="14"/>
                  <a:pt x="270" y="34"/>
                  <a:pt x="237" y="63"/>
                </a:cubicBezTo>
                <a:cubicBezTo>
                  <a:pt x="146" y="153"/>
                  <a:pt x="49" y="277"/>
                  <a:pt x="0" y="386"/>
                </a:cubicBezTo>
                <a:cubicBezTo>
                  <a:pt x="18" y="371"/>
                  <a:pt x="67" y="408"/>
                  <a:pt x="107" y="431"/>
                </a:cubicBezTo>
                <a:cubicBezTo>
                  <a:pt x="144" y="291"/>
                  <a:pt x="245" y="162"/>
                  <a:pt x="33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1655280" y="8971560"/>
            <a:ext cx="26280" cy="35640"/>
          </a:xfrm>
          <a:custGeom>
            <a:avLst/>
            <a:gdLst/>
            <a:ahLst/>
            <a:rect l="0" t="0" r="r" b="b"/>
            <a:pathLst>
              <a:path w="73" h="99">
                <a:moveTo>
                  <a:pt x="73" y="67"/>
                </a:moveTo>
                <a:cubicBezTo>
                  <a:pt x="70" y="48"/>
                  <a:pt x="43" y="24"/>
                  <a:pt x="8" y="0"/>
                </a:cubicBezTo>
                <a:cubicBezTo>
                  <a:pt x="5" y="13"/>
                  <a:pt x="3" y="27"/>
                  <a:pt x="0" y="40"/>
                </a:cubicBezTo>
                <a:cubicBezTo>
                  <a:pt x="38" y="63"/>
                  <a:pt x="66" y="86"/>
                  <a:pt x="71" y="99"/>
                </a:cubicBezTo>
                <a:cubicBezTo>
                  <a:pt x="72" y="89"/>
                  <a:pt x="72" y="78"/>
                  <a:pt x="73" y="6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1650240" y="8968320"/>
            <a:ext cx="8280" cy="17640"/>
          </a:xfrm>
          <a:custGeom>
            <a:avLst/>
            <a:gdLst/>
            <a:ahLst/>
            <a:rect l="0" t="0" r="r" b="b"/>
            <a:pathLst>
              <a:path w="23" h="49">
                <a:moveTo>
                  <a:pt x="23" y="9"/>
                </a:moveTo>
                <a:cubicBezTo>
                  <a:pt x="19" y="6"/>
                  <a:pt x="14" y="3"/>
                  <a:pt x="9" y="0"/>
                </a:cubicBezTo>
                <a:cubicBezTo>
                  <a:pt x="6" y="13"/>
                  <a:pt x="2" y="27"/>
                  <a:pt x="0" y="40"/>
                </a:cubicBezTo>
                <a:cubicBezTo>
                  <a:pt x="6" y="43"/>
                  <a:pt x="11" y="46"/>
                  <a:pt x="15" y="49"/>
                </a:cubicBezTo>
                <a:cubicBezTo>
                  <a:pt x="18" y="36"/>
                  <a:pt x="20" y="22"/>
                  <a:pt x="23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1647360" y="8967240"/>
            <a:ext cx="6120" cy="15480"/>
          </a:xfrm>
          <a:custGeom>
            <a:avLst/>
            <a:gdLst/>
            <a:ahLst/>
            <a:rect l="0" t="0" r="r" b="b"/>
            <a:pathLst>
              <a:path w="17" h="43">
                <a:moveTo>
                  <a:pt x="17" y="3"/>
                </a:moveTo>
                <a:cubicBezTo>
                  <a:pt x="15" y="2"/>
                  <a:pt x="12" y="1"/>
                  <a:pt x="10" y="0"/>
                </a:cubicBezTo>
                <a:cubicBezTo>
                  <a:pt x="6" y="13"/>
                  <a:pt x="3" y="27"/>
                  <a:pt x="0" y="40"/>
                </a:cubicBezTo>
                <a:cubicBezTo>
                  <a:pt x="3" y="41"/>
                  <a:pt x="5" y="42"/>
                  <a:pt x="9" y="43"/>
                </a:cubicBezTo>
                <a:cubicBezTo>
                  <a:pt x="11" y="30"/>
                  <a:pt x="14" y="16"/>
                  <a:pt x="17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1639080" y="8963280"/>
            <a:ext cx="11880" cy="18360"/>
          </a:xfrm>
          <a:custGeom>
            <a:avLst/>
            <a:gdLst/>
            <a:ahLst/>
            <a:rect l="0" t="0" r="r" b="b"/>
            <a:pathLst>
              <a:path w="33" h="51">
                <a:moveTo>
                  <a:pt x="33" y="11"/>
                </a:moveTo>
                <a:cubicBezTo>
                  <a:pt x="26" y="7"/>
                  <a:pt x="17" y="4"/>
                  <a:pt x="10" y="0"/>
                </a:cubicBezTo>
                <a:cubicBezTo>
                  <a:pt x="6" y="14"/>
                  <a:pt x="3" y="28"/>
                  <a:pt x="0" y="41"/>
                </a:cubicBezTo>
                <a:cubicBezTo>
                  <a:pt x="8" y="44"/>
                  <a:pt x="16" y="47"/>
                  <a:pt x="24" y="51"/>
                </a:cubicBezTo>
                <a:cubicBezTo>
                  <a:pt x="27" y="38"/>
                  <a:pt x="30" y="25"/>
                  <a:pt x="33" y="1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1637640" y="8962920"/>
            <a:ext cx="5400" cy="15120"/>
          </a:xfrm>
          <a:custGeom>
            <a:avLst/>
            <a:gdLst/>
            <a:ahLst/>
            <a:rect l="0" t="0" r="r" b="b"/>
            <a:pathLst>
              <a:path w="15" h="42">
                <a:moveTo>
                  <a:pt x="15" y="1"/>
                </a:moveTo>
                <a:cubicBezTo>
                  <a:pt x="13" y="1"/>
                  <a:pt x="12" y="0"/>
                  <a:pt x="11" y="0"/>
                </a:cubicBezTo>
                <a:cubicBezTo>
                  <a:pt x="6" y="14"/>
                  <a:pt x="3" y="27"/>
                  <a:pt x="0" y="40"/>
                </a:cubicBezTo>
                <a:cubicBezTo>
                  <a:pt x="1" y="41"/>
                  <a:pt x="3" y="41"/>
                  <a:pt x="4" y="42"/>
                </a:cubicBezTo>
                <a:cubicBezTo>
                  <a:pt x="7" y="29"/>
                  <a:pt x="11" y="16"/>
                  <a:pt x="15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1626840" y="8957520"/>
            <a:ext cx="14760" cy="19800"/>
          </a:xfrm>
          <a:custGeom>
            <a:avLst/>
            <a:gdLst/>
            <a:ahLst/>
            <a:rect l="0" t="0" r="r" b="b"/>
            <a:pathLst>
              <a:path w="41" h="55">
                <a:moveTo>
                  <a:pt x="41" y="15"/>
                </a:moveTo>
                <a:cubicBezTo>
                  <a:pt x="31" y="9"/>
                  <a:pt x="21" y="4"/>
                  <a:pt x="11" y="0"/>
                </a:cubicBezTo>
                <a:cubicBezTo>
                  <a:pt x="7" y="13"/>
                  <a:pt x="3" y="26"/>
                  <a:pt x="0" y="40"/>
                </a:cubicBezTo>
                <a:cubicBezTo>
                  <a:pt x="10" y="45"/>
                  <a:pt x="20" y="50"/>
                  <a:pt x="31" y="55"/>
                </a:cubicBezTo>
                <a:cubicBezTo>
                  <a:pt x="34" y="42"/>
                  <a:pt x="37" y="28"/>
                  <a:pt x="41" y="1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1586880" y="8939880"/>
            <a:ext cx="44280" cy="31680"/>
          </a:xfrm>
          <a:custGeom>
            <a:avLst/>
            <a:gdLst/>
            <a:ahLst/>
            <a:rect l="0" t="0" r="r" b="b"/>
            <a:pathLst>
              <a:path w="123" h="88">
                <a:moveTo>
                  <a:pt x="123" y="49"/>
                </a:moveTo>
                <a:cubicBezTo>
                  <a:pt x="84" y="26"/>
                  <a:pt x="34" y="-12"/>
                  <a:pt x="16" y="3"/>
                </a:cubicBezTo>
                <a:cubicBezTo>
                  <a:pt x="10" y="17"/>
                  <a:pt x="4" y="30"/>
                  <a:pt x="0" y="43"/>
                </a:cubicBezTo>
                <a:cubicBezTo>
                  <a:pt x="18" y="25"/>
                  <a:pt x="70" y="65"/>
                  <a:pt x="112" y="88"/>
                </a:cubicBezTo>
                <a:cubicBezTo>
                  <a:pt x="115" y="75"/>
                  <a:pt x="119" y="62"/>
                  <a:pt x="123" y="4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1652400" y="8985600"/>
            <a:ext cx="28440" cy="37080"/>
          </a:xfrm>
          <a:custGeom>
            <a:avLst/>
            <a:gdLst/>
            <a:ahLst/>
            <a:rect l="0" t="0" r="r" b="b"/>
            <a:pathLst>
              <a:path w="79" h="103">
                <a:moveTo>
                  <a:pt x="79" y="59"/>
                </a:moveTo>
                <a:cubicBezTo>
                  <a:pt x="74" y="46"/>
                  <a:pt x="46" y="23"/>
                  <a:pt x="8" y="0"/>
                </a:cubicBezTo>
                <a:cubicBezTo>
                  <a:pt x="5" y="18"/>
                  <a:pt x="2" y="37"/>
                  <a:pt x="0" y="55"/>
                </a:cubicBezTo>
                <a:cubicBezTo>
                  <a:pt x="40" y="77"/>
                  <a:pt x="70" y="98"/>
                  <a:pt x="77" y="103"/>
                </a:cubicBezTo>
                <a:cubicBezTo>
                  <a:pt x="77" y="88"/>
                  <a:pt x="78" y="73"/>
                  <a:pt x="79" y="5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1647000" y="8982360"/>
            <a:ext cx="8640" cy="23400"/>
          </a:xfrm>
          <a:custGeom>
            <a:avLst/>
            <a:gdLst/>
            <a:ahLst/>
            <a:rect l="0" t="0" r="r" b="b"/>
            <a:pathLst>
              <a:path w="24" h="65">
                <a:moveTo>
                  <a:pt x="24" y="9"/>
                </a:moveTo>
                <a:cubicBezTo>
                  <a:pt x="20" y="6"/>
                  <a:pt x="15" y="3"/>
                  <a:pt x="9" y="0"/>
                </a:cubicBezTo>
                <a:cubicBezTo>
                  <a:pt x="5" y="18"/>
                  <a:pt x="2" y="38"/>
                  <a:pt x="0" y="56"/>
                </a:cubicBezTo>
                <a:cubicBezTo>
                  <a:pt x="5" y="59"/>
                  <a:pt x="10" y="62"/>
                  <a:pt x="16" y="65"/>
                </a:cubicBezTo>
                <a:cubicBezTo>
                  <a:pt x="18" y="47"/>
                  <a:pt x="21" y="27"/>
                  <a:pt x="24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1644120" y="8981280"/>
            <a:ext cx="6840" cy="21240"/>
          </a:xfrm>
          <a:custGeom>
            <a:avLst/>
            <a:gdLst/>
            <a:ahLst/>
            <a:rect l="0" t="0" r="r" b="b"/>
            <a:pathLst>
              <a:path w="19" h="59">
                <a:moveTo>
                  <a:pt x="19" y="3"/>
                </a:moveTo>
                <a:cubicBezTo>
                  <a:pt x="15" y="2"/>
                  <a:pt x="13" y="1"/>
                  <a:pt x="10" y="0"/>
                </a:cubicBezTo>
                <a:cubicBezTo>
                  <a:pt x="6" y="19"/>
                  <a:pt x="3" y="38"/>
                  <a:pt x="0" y="56"/>
                </a:cubicBezTo>
                <a:cubicBezTo>
                  <a:pt x="4" y="57"/>
                  <a:pt x="6" y="58"/>
                  <a:pt x="9" y="59"/>
                </a:cubicBezTo>
                <a:cubicBezTo>
                  <a:pt x="11" y="41"/>
                  <a:pt x="14" y="22"/>
                  <a:pt x="19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1635480" y="8977680"/>
            <a:ext cx="12240" cy="23760"/>
          </a:xfrm>
          <a:custGeom>
            <a:avLst/>
            <a:gdLst/>
            <a:ahLst/>
            <a:rect l="0" t="0" r="r" b="b"/>
            <a:pathLst>
              <a:path w="34" h="66">
                <a:moveTo>
                  <a:pt x="34" y="10"/>
                </a:moveTo>
                <a:cubicBezTo>
                  <a:pt x="26" y="6"/>
                  <a:pt x="18" y="3"/>
                  <a:pt x="10" y="0"/>
                </a:cubicBezTo>
                <a:cubicBezTo>
                  <a:pt x="6" y="19"/>
                  <a:pt x="2" y="38"/>
                  <a:pt x="0" y="57"/>
                </a:cubicBezTo>
                <a:cubicBezTo>
                  <a:pt x="8" y="60"/>
                  <a:pt x="16" y="63"/>
                  <a:pt x="24" y="66"/>
                </a:cubicBezTo>
                <a:cubicBezTo>
                  <a:pt x="26" y="47"/>
                  <a:pt x="30" y="29"/>
                  <a:pt x="34" y="1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1634040" y="8976960"/>
            <a:ext cx="5400" cy="21240"/>
          </a:xfrm>
          <a:custGeom>
            <a:avLst/>
            <a:gdLst/>
            <a:ahLst/>
            <a:rect l="0" t="0" r="r" b="b"/>
            <a:pathLst>
              <a:path w="15" h="59">
                <a:moveTo>
                  <a:pt x="15" y="2"/>
                </a:moveTo>
                <a:cubicBezTo>
                  <a:pt x="14" y="1"/>
                  <a:pt x="12" y="1"/>
                  <a:pt x="11" y="0"/>
                </a:cubicBezTo>
                <a:cubicBezTo>
                  <a:pt x="6" y="19"/>
                  <a:pt x="2" y="39"/>
                  <a:pt x="0" y="58"/>
                </a:cubicBezTo>
                <a:cubicBezTo>
                  <a:pt x="1" y="58"/>
                  <a:pt x="3" y="59"/>
                  <a:pt x="5" y="59"/>
                </a:cubicBezTo>
                <a:cubicBezTo>
                  <a:pt x="7" y="41"/>
                  <a:pt x="11" y="21"/>
                  <a:pt x="15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1622520" y="8971560"/>
            <a:ext cx="15480" cy="26280"/>
          </a:xfrm>
          <a:custGeom>
            <a:avLst/>
            <a:gdLst/>
            <a:ahLst/>
            <a:rect l="0" t="0" r="r" b="b"/>
            <a:pathLst>
              <a:path w="43" h="73">
                <a:moveTo>
                  <a:pt x="43" y="15"/>
                </a:moveTo>
                <a:cubicBezTo>
                  <a:pt x="33" y="10"/>
                  <a:pt x="22" y="5"/>
                  <a:pt x="12" y="0"/>
                </a:cubicBezTo>
                <a:cubicBezTo>
                  <a:pt x="6" y="20"/>
                  <a:pt x="2" y="41"/>
                  <a:pt x="0" y="60"/>
                </a:cubicBezTo>
                <a:cubicBezTo>
                  <a:pt x="11" y="64"/>
                  <a:pt x="21" y="69"/>
                  <a:pt x="33" y="73"/>
                </a:cubicBezTo>
                <a:cubicBezTo>
                  <a:pt x="35" y="54"/>
                  <a:pt x="38" y="34"/>
                  <a:pt x="43" y="1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1581120" y="8953920"/>
            <a:ext cx="46080" cy="39240"/>
          </a:xfrm>
          <a:custGeom>
            <a:avLst/>
            <a:gdLst/>
            <a:ahLst/>
            <a:rect l="0" t="0" r="r" b="b"/>
            <a:pathLst>
              <a:path w="128" h="109">
                <a:moveTo>
                  <a:pt x="128" y="50"/>
                </a:moveTo>
                <a:cubicBezTo>
                  <a:pt x="86" y="27"/>
                  <a:pt x="34" y="-14"/>
                  <a:pt x="16" y="4"/>
                </a:cubicBezTo>
                <a:cubicBezTo>
                  <a:pt x="8" y="27"/>
                  <a:pt x="3" y="48"/>
                  <a:pt x="0" y="67"/>
                </a:cubicBezTo>
                <a:cubicBezTo>
                  <a:pt x="16" y="45"/>
                  <a:pt x="71" y="87"/>
                  <a:pt x="116" y="109"/>
                </a:cubicBezTo>
                <a:cubicBezTo>
                  <a:pt x="118" y="90"/>
                  <a:pt x="122" y="70"/>
                  <a:pt x="128" y="5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1651320" y="9005400"/>
            <a:ext cx="69120" cy="249480"/>
          </a:xfrm>
          <a:custGeom>
            <a:avLst/>
            <a:gdLst/>
            <a:ahLst/>
            <a:rect l="0" t="0" r="r" b="b"/>
            <a:pathLst>
              <a:path w="192" h="693">
                <a:moveTo>
                  <a:pt x="79" y="47"/>
                </a:moveTo>
                <a:cubicBezTo>
                  <a:pt x="72" y="42"/>
                  <a:pt x="43" y="22"/>
                  <a:pt x="3" y="0"/>
                </a:cubicBezTo>
                <a:cubicBezTo>
                  <a:pt x="-7" y="117"/>
                  <a:pt x="2" y="261"/>
                  <a:pt x="85" y="609"/>
                </a:cubicBezTo>
                <a:cubicBezTo>
                  <a:pt x="136" y="661"/>
                  <a:pt x="178" y="698"/>
                  <a:pt x="192" y="692"/>
                </a:cubicBezTo>
                <a:cubicBezTo>
                  <a:pt x="91" y="268"/>
                  <a:pt x="76" y="140"/>
                  <a:pt x="79" y="4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1645200" y="9002160"/>
            <a:ext cx="36720" cy="222480"/>
          </a:xfrm>
          <a:custGeom>
            <a:avLst/>
            <a:gdLst/>
            <a:ahLst/>
            <a:rect l="0" t="0" r="r" b="b"/>
            <a:pathLst>
              <a:path w="102" h="618">
                <a:moveTo>
                  <a:pt x="19" y="9"/>
                </a:moveTo>
                <a:cubicBezTo>
                  <a:pt x="14" y="6"/>
                  <a:pt x="9" y="3"/>
                  <a:pt x="4" y="0"/>
                </a:cubicBezTo>
                <a:cubicBezTo>
                  <a:pt x="-8" y="117"/>
                  <a:pt x="0" y="260"/>
                  <a:pt x="82" y="596"/>
                </a:cubicBezTo>
                <a:cubicBezTo>
                  <a:pt x="89" y="603"/>
                  <a:pt x="95" y="611"/>
                  <a:pt x="102" y="618"/>
                </a:cubicBezTo>
                <a:cubicBezTo>
                  <a:pt x="18" y="269"/>
                  <a:pt x="9" y="126"/>
                  <a:pt x="19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1642680" y="9001080"/>
            <a:ext cx="32400" cy="215640"/>
          </a:xfrm>
          <a:custGeom>
            <a:avLst/>
            <a:gdLst/>
            <a:ahLst/>
            <a:rect l="0" t="0" r="r" b="b"/>
            <a:pathLst>
              <a:path w="90" h="599">
                <a:moveTo>
                  <a:pt x="12" y="3"/>
                </a:moveTo>
                <a:cubicBezTo>
                  <a:pt x="9" y="2"/>
                  <a:pt x="7" y="1"/>
                  <a:pt x="4" y="0"/>
                </a:cubicBezTo>
                <a:cubicBezTo>
                  <a:pt x="-8" y="118"/>
                  <a:pt x="1" y="262"/>
                  <a:pt x="82" y="590"/>
                </a:cubicBezTo>
                <a:cubicBezTo>
                  <a:pt x="84" y="593"/>
                  <a:pt x="87" y="596"/>
                  <a:pt x="90" y="599"/>
                </a:cubicBezTo>
                <a:cubicBezTo>
                  <a:pt x="8" y="263"/>
                  <a:pt x="0" y="120"/>
                  <a:pt x="12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1633680" y="8997840"/>
            <a:ext cx="38520" cy="215640"/>
          </a:xfrm>
          <a:custGeom>
            <a:avLst/>
            <a:gdLst/>
            <a:ahLst/>
            <a:rect l="0" t="0" r="r" b="b"/>
            <a:pathLst>
              <a:path w="107" h="599">
                <a:moveTo>
                  <a:pt x="29" y="9"/>
                </a:moveTo>
                <a:cubicBezTo>
                  <a:pt x="21" y="6"/>
                  <a:pt x="13" y="3"/>
                  <a:pt x="5" y="0"/>
                </a:cubicBezTo>
                <a:cubicBezTo>
                  <a:pt x="-8" y="121"/>
                  <a:pt x="1" y="265"/>
                  <a:pt x="79" y="568"/>
                </a:cubicBezTo>
                <a:cubicBezTo>
                  <a:pt x="88" y="578"/>
                  <a:pt x="97" y="589"/>
                  <a:pt x="107" y="599"/>
                </a:cubicBezTo>
                <a:cubicBezTo>
                  <a:pt x="26" y="271"/>
                  <a:pt x="17" y="127"/>
                  <a:pt x="29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1632240" y="8997480"/>
            <a:ext cx="29880" cy="204840"/>
          </a:xfrm>
          <a:custGeom>
            <a:avLst/>
            <a:gdLst/>
            <a:ahLst/>
            <a:rect l="0" t="0" r="r" b="b"/>
            <a:pathLst>
              <a:path w="83" h="569">
                <a:moveTo>
                  <a:pt x="9" y="1"/>
                </a:moveTo>
                <a:cubicBezTo>
                  <a:pt x="8" y="1"/>
                  <a:pt x="6" y="0"/>
                  <a:pt x="5" y="0"/>
                </a:cubicBezTo>
                <a:cubicBezTo>
                  <a:pt x="-8" y="120"/>
                  <a:pt x="0" y="266"/>
                  <a:pt x="78" y="563"/>
                </a:cubicBezTo>
                <a:cubicBezTo>
                  <a:pt x="79" y="565"/>
                  <a:pt x="81" y="567"/>
                  <a:pt x="83" y="569"/>
                </a:cubicBezTo>
                <a:cubicBezTo>
                  <a:pt x="5" y="267"/>
                  <a:pt x="-4" y="122"/>
                  <a:pt x="9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1620360" y="8992800"/>
            <a:ext cx="39960" cy="207360"/>
          </a:xfrm>
          <a:custGeom>
            <a:avLst/>
            <a:gdLst/>
            <a:ahLst/>
            <a:rect l="0" t="0" r="r" b="b"/>
            <a:pathLst>
              <a:path w="111" h="576">
                <a:moveTo>
                  <a:pt x="39" y="13"/>
                </a:moveTo>
                <a:cubicBezTo>
                  <a:pt x="28" y="9"/>
                  <a:pt x="17" y="4"/>
                  <a:pt x="6" y="0"/>
                </a:cubicBezTo>
                <a:cubicBezTo>
                  <a:pt x="-8" y="123"/>
                  <a:pt x="0" y="268"/>
                  <a:pt x="72" y="529"/>
                </a:cubicBezTo>
                <a:cubicBezTo>
                  <a:pt x="84" y="544"/>
                  <a:pt x="98" y="560"/>
                  <a:pt x="111" y="576"/>
                </a:cubicBezTo>
                <a:cubicBezTo>
                  <a:pt x="34" y="278"/>
                  <a:pt x="26" y="133"/>
                  <a:pt x="39" y="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1578240" y="8975520"/>
            <a:ext cx="68040" cy="208080"/>
          </a:xfrm>
          <a:custGeom>
            <a:avLst/>
            <a:gdLst/>
            <a:ahLst/>
            <a:rect l="0" t="0" r="r" b="b"/>
            <a:pathLst>
              <a:path w="189" h="578">
                <a:moveTo>
                  <a:pt x="124" y="48"/>
                </a:moveTo>
                <a:cubicBezTo>
                  <a:pt x="80" y="26"/>
                  <a:pt x="25" y="-16"/>
                  <a:pt x="8" y="6"/>
                </a:cubicBezTo>
                <a:cubicBezTo>
                  <a:pt x="-9" y="137"/>
                  <a:pt x="0" y="279"/>
                  <a:pt x="57" y="400"/>
                </a:cubicBezTo>
                <a:cubicBezTo>
                  <a:pt x="60" y="401"/>
                  <a:pt x="133" y="510"/>
                  <a:pt x="189" y="578"/>
                </a:cubicBezTo>
                <a:cubicBezTo>
                  <a:pt x="118" y="317"/>
                  <a:pt x="110" y="172"/>
                  <a:pt x="124" y="4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1681920" y="9224280"/>
            <a:ext cx="39240" cy="41040"/>
          </a:xfrm>
          <a:custGeom>
            <a:avLst/>
            <a:gdLst/>
            <a:ahLst/>
            <a:rect l="0" t="0" r="r" b="b"/>
            <a:pathLst>
              <a:path w="109" h="114">
                <a:moveTo>
                  <a:pt x="107" y="83"/>
                </a:moveTo>
                <a:cubicBezTo>
                  <a:pt x="93" y="90"/>
                  <a:pt x="51" y="52"/>
                  <a:pt x="0" y="0"/>
                </a:cubicBezTo>
                <a:cubicBezTo>
                  <a:pt x="4" y="14"/>
                  <a:pt x="4" y="24"/>
                  <a:pt x="1" y="28"/>
                </a:cubicBezTo>
                <a:cubicBezTo>
                  <a:pt x="51" y="82"/>
                  <a:pt x="92" y="120"/>
                  <a:pt x="105" y="113"/>
                </a:cubicBezTo>
                <a:cubicBezTo>
                  <a:pt x="110" y="110"/>
                  <a:pt x="111" y="101"/>
                  <a:pt x="107" y="8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1674720" y="9216360"/>
            <a:ext cx="9000" cy="18360"/>
          </a:xfrm>
          <a:custGeom>
            <a:avLst/>
            <a:gdLst/>
            <a:ahLst/>
            <a:rect l="0" t="0" r="r" b="b"/>
            <a:pathLst>
              <a:path w="25" h="51">
                <a:moveTo>
                  <a:pt x="21" y="22"/>
                </a:moveTo>
                <a:cubicBezTo>
                  <a:pt x="14" y="15"/>
                  <a:pt x="8" y="7"/>
                  <a:pt x="0" y="0"/>
                </a:cubicBezTo>
                <a:cubicBezTo>
                  <a:pt x="4" y="14"/>
                  <a:pt x="5" y="23"/>
                  <a:pt x="2" y="29"/>
                </a:cubicBezTo>
                <a:cubicBezTo>
                  <a:pt x="9" y="37"/>
                  <a:pt x="15" y="44"/>
                  <a:pt x="22" y="51"/>
                </a:cubicBezTo>
                <a:cubicBezTo>
                  <a:pt x="26" y="47"/>
                  <a:pt x="26" y="37"/>
                  <a:pt x="21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1671840" y="9213120"/>
            <a:ext cx="4320" cy="13680"/>
          </a:xfrm>
          <a:custGeom>
            <a:avLst/>
            <a:gdLst/>
            <a:ahLst/>
            <a:rect l="0" t="0" r="r" b="b"/>
            <a:pathLst>
              <a:path w="12" h="38">
                <a:moveTo>
                  <a:pt x="9" y="9"/>
                </a:moveTo>
                <a:cubicBezTo>
                  <a:pt x="6" y="6"/>
                  <a:pt x="2" y="3"/>
                  <a:pt x="0" y="0"/>
                </a:cubicBezTo>
                <a:cubicBezTo>
                  <a:pt x="3" y="14"/>
                  <a:pt x="3" y="23"/>
                  <a:pt x="1" y="28"/>
                </a:cubicBezTo>
                <a:cubicBezTo>
                  <a:pt x="5" y="32"/>
                  <a:pt x="7" y="35"/>
                  <a:pt x="10" y="38"/>
                </a:cubicBezTo>
                <a:cubicBezTo>
                  <a:pt x="13" y="33"/>
                  <a:pt x="12" y="23"/>
                  <a:pt x="9" y="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1661760" y="9201960"/>
            <a:ext cx="11160" cy="21600"/>
          </a:xfrm>
          <a:custGeom>
            <a:avLst/>
            <a:gdLst/>
            <a:ahLst/>
            <a:rect l="0" t="0" r="r" b="b"/>
            <a:pathLst>
              <a:path w="31" h="60">
                <a:moveTo>
                  <a:pt x="29" y="32"/>
                </a:moveTo>
                <a:cubicBezTo>
                  <a:pt x="18" y="22"/>
                  <a:pt x="9" y="10"/>
                  <a:pt x="0" y="0"/>
                </a:cubicBezTo>
                <a:cubicBezTo>
                  <a:pt x="3" y="13"/>
                  <a:pt x="4" y="23"/>
                  <a:pt x="2" y="28"/>
                </a:cubicBezTo>
                <a:cubicBezTo>
                  <a:pt x="11" y="39"/>
                  <a:pt x="21" y="49"/>
                  <a:pt x="30" y="60"/>
                </a:cubicBezTo>
                <a:cubicBezTo>
                  <a:pt x="32" y="55"/>
                  <a:pt x="32" y="46"/>
                  <a:pt x="29" y="3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1659960" y="9199800"/>
            <a:ext cx="3240" cy="12240"/>
          </a:xfrm>
          <a:custGeom>
            <a:avLst/>
            <a:gdLst/>
            <a:ahLst/>
            <a:rect l="0" t="0" r="r" b="b"/>
            <a:pathLst>
              <a:path w="9" h="34">
                <a:moveTo>
                  <a:pt x="6" y="7"/>
                </a:moveTo>
                <a:cubicBezTo>
                  <a:pt x="4" y="5"/>
                  <a:pt x="2" y="2"/>
                  <a:pt x="0" y="0"/>
                </a:cubicBezTo>
                <a:cubicBezTo>
                  <a:pt x="4" y="14"/>
                  <a:pt x="5" y="23"/>
                  <a:pt x="3" y="28"/>
                </a:cubicBezTo>
                <a:cubicBezTo>
                  <a:pt x="5" y="30"/>
                  <a:pt x="7" y="32"/>
                  <a:pt x="8" y="34"/>
                </a:cubicBezTo>
                <a:cubicBezTo>
                  <a:pt x="11" y="29"/>
                  <a:pt x="9" y="20"/>
                  <a:pt x="6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1645920" y="9183240"/>
            <a:ext cx="15480" cy="26640"/>
          </a:xfrm>
          <a:custGeom>
            <a:avLst/>
            <a:gdLst/>
            <a:ahLst/>
            <a:rect l="0" t="0" r="r" b="b"/>
            <a:pathLst>
              <a:path w="43" h="74">
                <a:moveTo>
                  <a:pt x="40" y="47"/>
                </a:moveTo>
                <a:cubicBezTo>
                  <a:pt x="26" y="32"/>
                  <a:pt x="12" y="15"/>
                  <a:pt x="0" y="0"/>
                </a:cubicBezTo>
                <a:cubicBezTo>
                  <a:pt x="3" y="12"/>
                  <a:pt x="4" y="21"/>
                  <a:pt x="4" y="27"/>
                </a:cubicBezTo>
                <a:cubicBezTo>
                  <a:pt x="16" y="43"/>
                  <a:pt x="30" y="58"/>
                  <a:pt x="42" y="74"/>
                </a:cubicBezTo>
                <a:cubicBezTo>
                  <a:pt x="44" y="69"/>
                  <a:pt x="43" y="60"/>
                  <a:pt x="40" y="4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1598400" y="9119160"/>
            <a:ext cx="49320" cy="73800"/>
          </a:xfrm>
          <a:custGeom>
            <a:avLst/>
            <a:gdLst/>
            <a:ahLst/>
            <a:rect l="0" t="0" r="r" b="b"/>
            <a:pathLst>
              <a:path w="137" h="205">
                <a:moveTo>
                  <a:pt x="133" y="179"/>
                </a:moveTo>
                <a:cubicBezTo>
                  <a:pt x="76" y="110"/>
                  <a:pt x="3" y="1"/>
                  <a:pt x="0" y="0"/>
                </a:cubicBezTo>
                <a:cubicBezTo>
                  <a:pt x="3" y="7"/>
                  <a:pt x="6" y="14"/>
                  <a:pt x="10" y="21"/>
                </a:cubicBezTo>
                <a:cubicBezTo>
                  <a:pt x="10" y="22"/>
                  <a:pt x="81" y="134"/>
                  <a:pt x="137" y="205"/>
                </a:cubicBezTo>
                <a:cubicBezTo>
                  <a:pt x="137" y="199"/>
                  <a:pt x="136" y="191"/>
                  <a:pt x="133" y="17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1547640" y="8764200"/>
            <a:ext cx="198360" cy="484560"/>
          </a:xfrm>
          <a:custGeom>
            <a:avLst/>
            <a:gdLst/>
            <a:ahLst/>
            <a:rect l="0" t="0" r="r" b="b"/>
            <a:pathLst>
              <a:path w="551" h="1346">
                <a:moveTo>
                  <a:pt x="549" y="47"/>
                </a:moveTo>
                <a:cubicBezTo>
                  <a:pt x="557" y="11"/>
                  <a:pt x="544" y="-3"/>
                  <a:pt x="518" y="0"/>
                </a:cubicBezTo>
                <a:cubicBezTo>
                  <a:pt x="513" y="0"/>
                  <a:pt x="508" y="2"/>
                  <a:pt x="501" y="3"/>
                </a:cubicBezTo>
                <a:cubicBezTo>
                  <a:pt x="494" y="5"/>
                  <a:pt x="486" y="9"/>
                  <a:pt x="477" y="12"/>
                </a:cubicBezTo>
                <a:cubicBezTo>
                  <a:pt x="443" y="28"/>
                  <a:pt x="400" y="56"/>
                  <a:pt x="352" y="92"/>
                </a:cubicBezTo>
                <a:cubicBezTo>
                  <a:pt x="235" y="184"/>
                  <a:pt x="99" y="329"/>
                  <a:pt x="43" y="452"/>
                </a:cubicBezTo>
                <a:cubicBezTo>
                  <a:pt x="33" y="473"/>
                  <a:pt x="26" y="494"/>
                  <a:pt x="21" y="513"/>
                </a:cubicBezTo>
                <a:cubicBezTo>
                  <a:pt x="-9" y="649"/>
                  <a:pt x="-11" y="801"/>
                  <a:pt x="42" y="933"/>
                </a:cubicBezTo>
                <a:cubicBezTo>
                  <a:pt x="43" y="934"/>
                  <a:pt x="43" y="935"/>
                  <a:pt x="44" y="936"/>
                </a:cubicBezTo>
                <a:cubicBezTo>
                  <a:pt x="61" y="977"/>
                  <a:pt x="104" y="1052"/>
                  <a:pt x="152" y="1127"/>
                </a:cubicBezTo>
                <a:cubicBezTo>
                  <a:pt x="164" y="1146"/>
                  <a:pt x="177" y="1165"/>
                  <a:pt x="190" y="1184"/>
                </a:cubicBezTo>
                <a:cubicBezTo>
                  <a:pt x="200" y="1199"/>
                  <a:pt x="211" y="1214"/>
                  <a:pt x="221" y="1228"/>
                </a:cubicBezTo>
                <a:cubicBezTo>
                  <a:pt x="272" y="1299"/>
                  <a:pt x="319" y="1351"/>
                  <a:pt x="334" y="1345"/>
                </a:cubicBezTo>
                <a:cubicBezTo>
                  <a:pt x="340" y="1342"/>
                  <a:pt x="342" y="1333"/>
                  <a:pt x="339" y="1316"/>
                </a:cubicBezTo>
                <a:cubicBezTo>
                  <a:pt x="260" y="762"/>
                  <a:pt x="276" y="708"/>
                  <a:pt x="295" y="587"/>
                </a:cubicBezTo>
                <a:cubicBezTo>
                  <a:pt x="320" y="427"/>
                  <a:pt x="432" y="324"/>
                  <a:pt x="533" y="94"/>
                </a:cubicBezTo>
                <a:cubicBezTo>
                  <a:pt x="541" y="75"/>
                  <a:pt x="547" y="59"/>
                  <a:pt x="549" y="47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941400" y="9047880"/>
            <a:ext cx="33480" cy="18720"/>
          </a:xfrm>
          <a:custGeom>
            <a:avLst/>
            <a:gdLst/>
            <a:ahLst/>
            <a:rect l="0" t="0" r="r" b="b"/>
            <a:pathLst>
              <a:path w="93" h="52">
                <a:moveTo>
                  <a:pt x="50" y="52"/>
                </a:moveTo>
                <a:cubicBezTo>
                  <a:pt x="86" y="54"/>
                  <a:pt x="98" y="39"/>
                  <a:pt x="91" y="13"/>
                </a:cubicBezTo>
                <a:cubicBezTo>
                  <a:pt x="79" y="10"/>
                  <a:pt x="64" y="6"/>
                  <a:pt x="46" y="0"/>
                </a:cubicBezTo>
                <a:cubicBezTo>
                  <a:pt x="50" y="26"/>
                  <a:pt x="36" y="44"/>
                  <a:pt x="0" y="44"/>
                </a:cubicBezTo>
                <a:cubicBezTo>
                  <a:pt x="21" y="49"/>
                  <a:pt x="37" y="51"/>
                  <a:pt x="50" y="5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956880" y="9043920"/>
            <a:ext cx="17280" cy="9000"/>
          </a:xfrm>
          <a:custGeom>
            <a:avLst/>
            <a:gdLst/>
            <a:ahLst/>
            <a:rect l="0" t="0" r="r" b="b"/>
            <a:pathLst>
              <a:path w="48" h="25">
                <a:moveTo>
                  <a:pt x="48" y="25"/>
                </a:moveTo>
                <a:cubicBezTo>
                  <a:pt x="48" y="22"/>
                  <a:pt x="46" y="19"/>
                  <a:pt x="44" y="16"/>
                </a:cubicBezTo>
                <a:cubicBezTo>
                  <a:pt x="32" y="12"/>
                  <a:pt x="17" y="8"/>
                  <a:pt x="0" y="0"/>
                </a:cubicBezTo>
                <a:cubicBezTo>
                  <a:pt x="1" y="4"/>
                  <a:pt x="1" y="8"/>
                  <a:pt x="2" y="12"/>
                </a:cubicBezTo>
                <a:cubicBezTo>
                  <a:pt x="20" y="18"/>
                  <a:pt x="35" y="22"/>
                  <a:pt x="48" y="2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956160" y="9041760"/>
            <a:ext cx="16920" cy="7920"/>
          </a:xfrm>
          <a:custGeom>
            <a:avLst/>
            <a:gdLst/>
            <a:ahLst/>
            <a:rect l="0" t="0" r="r" b="b"/>
            <a:pathLst>
              <a:path w="47" h="22">
                <a:moveTo>
                  <a:pt x="47" y="22"/>
                </a:moveTo>
                <a:cubicBezTo>
                  <a:pt x="46" y="19"/>
                  <a:pt x="45" y="17"/>
                  <a:pt x="44" y="15"/>
                </a:cubicBezTo>
                <a:cubicBezTo>
                  <a:pt x="31" y="11"/>
                  <a:pt x="16" y="6"/>
                  <a:pt x="0" y="0"/>
                </a:cubicBezTo>
                <a:cubicBezTo>
                  <a:pt x="0" y="2"/>
                  <a:pt x="1" y="4"/>
                  <a:pt x="2" y="6"/>
                </a:cubicBezTo>
                <a:cubicBezTo>
                  <a:pt x="19" y="13"/>
                  <a:pt x="34" y="18"/>
                  <a:pt x="47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952920" y="9034560"/>
            <a:ext cx="19080" cy="12960"/>
          </a:xfrm>
          <a:custGeom>
            <a:avLst/>
            <a:gdLst/>
            <a:ahLst/>
            <a:rect l="0" t="0" r="r" b="b"/>
            <a:pathLst>
              <a:path w="53" h="36">
                <a:moveTo>
                  <a:pt x="53" y="36"/>
                </a:moveTo>
                <a:cubicBezTo>
                  <a:pt x="51" y="29"/>
                  <a:pt x="47" y="23"/>
                  <a:pt x="43" y="17"/>
                </a:cubicBezTo>
                <a:cubicBezTo>
                  <a:pt x="30" y="13"/>
                  <a:pt x="16" y="8"/>
                  <a:pt x="0" y="0"/>
                </a:cubicBezTo>
                <a:cubicBezTo>
                  <a:pt x="4" y="8"/>
                  <a:pt x="7" y="15"/>
                  <a:pt x="9" y="21"/>
                </a:cubicBezTo>
                <a:cubicBezTo>
                  <a:pt x="25" y="27"/>
                  <a:pt x="41" y="32"/>
                  <a:pt x="53" y="36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952200" y="9033120"/>
            <a:ext cx="16200" cy="7560"/>
          </a:xfrm>
          <a:custGeom>
            <a:avLst/>
            <a:gdLst/>
            <a:ahLst/>
            <a:rect l="0" t="0" r="r" b="b"/>
            <a:pathLst>
              <a:path w="45" h="21">
                <a:moveTo>
                  <a:pt x="45" y="21"/>
                </a:moveTo>
                <a:cubicBezTo>
                  <a:pt x="44" y="19"/>
                  <a:pt x="42" y="18"/>
                  <a:pt x="42" y="16"/>
                </a:cubicBezTo>
                <a:cubicBezTo>
                  <a:pt x="30" y="12"/>
                  <a:pt x="16" y="7"/>
                  <a:pt x="0" y="0"/>
                </a:cubicBezTo>
                <a:cubicBezTo>
                  <a:pt x="1" y="2"/>
                  <a:pt x="2" y="3"/>
                  <a:pt x="2" y="4"/>
                </a:cubicBezTo>
                <a:cubicBezTo>
                  <a:pt x="18" y="11"/>
                  <a:pt x="32" y="16"/>
                  <a:pt x="45" y="2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/>
          <p:nvPr/>
        </p:nvSpPr>
        <p:spPr>
          <a:xfrm>
            <a:off x="948240" y="9025200"/>
            <a:ext cx="19440" cy="14040"/>
          </a:xfrm>
          <a:custGeom>
            <a:avLst/>
            <a:gdLst/>
            <a:ahLst/>
            <a:rect l="0" t="0" r="r" b="b"/>
            <a:pathLst>
              <a:path w="54" h="39">
                <a:moveTo>
                  <a:pt x="54" y="39"/>
                </a:moveTo>
                <a:cubicBezTo>
                  <a:pt x="49" y="32"/>
                  <a:pt x="43" y="24"/>
                  <a:pt x="38" y="17"/>
                </a:cubicBezTo>
                <a:cubicBezTo>
                  <a:pt x="27" y="12"/>
                  <a:pt x="14" y="7"/>
                  <a:pt x="0" y="0"/>
                </a:cubicBezTo>
                <a:cubicBezTo>
                  <a:pt x="4" y="8"/>
                  <a:pt x="8" y="15"/>
                  <a:pt x="11" y="22"/>
                </a:cubicBezTo>
                <a:cubicBezTo>
                  <a:pt x="27" y="30"/>
                  <a:pt x="41" y="35"/>
                  <a:pt x="54" y="3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922680" y="8991360"/>
            <a:ext cx="39600" cy="40320"/>
          </a:xfrm>
          <a:custGeom>
            <a:avLst/>
            <a:gdLst/>
            <a:ahLst/>
            <a:rect l="0" t="0" r="r" b="b"/>
            <a:pathLst>
              <a:path w="110" h="112">
                <a:moveTo>
                  <a:pt x="110" y="112"/>
                </a:moveTo>
                <a:cubicBezTo>
                  <a:pt x="89" y="85"/>
                  <a:pt x="59" y="55"/>
                  <a:pt x="25" y="23"/>
                </a:cubicBezTo>
                <a:cubicBezTo>
                  <a:pt x="17" y="15"/>
                  <a:pt x="9" y="8"/>
                  <a:pt x="0" y="0"/>
                </a:cubicBezTo>
                <a:cubicBezTo>
                  <a:pt x="32" y="31"/>
                  <a:pt x="54" y="66"/>
                  <a:pt x="71" y="95"/>
                </a:cubicBezTo>
                <a:cubicBezTo>
                  <a:pt x="86" y="102"/>
                  <a:pt x="99" y="107"/>
                  <a:pt x="110" y="1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753840" y="8982720"/>
            <a:ext cx="204480" cy="81000"/>
          </a:xfrm>
          <a:custGeom>
            <a:avLst/>
            <a:gdLst/>
            <a:ahLst/>
            <a:rect l="0" t="0" r="r" b="b"/>
            <a:pathLst>
              <a:path w="568" h="225">
                <a:moveTo>
                  <a:pt x="522" y="225"/>
                </a:moveTo>
                <a:cubicBezTo>
                  <a:pt x="557" y="225"/>
                  <a:pt x="571" y="208"/>
                  <a:pt x="567" y="182"/>
                </a:cubicBezTo>
                <a:cubicBezTo>
                  <a:pt x="354" y="109"/>
                  <a:pt x="219" y="15"/>
                  <a:pt x="61" y="0"/>
                </a:cubicBezTo>
                <a:cubicBezTo>
                  <a:pt x="41" y="36"/>
                  <a:pt x="18" y="64"/>
                  <a:pt x="0" y="68"/>
                </a:cubicBezTo>
                <a:cubicBezTo>
                  <a:pt x="160" y="68"/>
                  <a:pt x="279" y="162"/>
                  <a:pt x="522" y="22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775800" y="8977320"/>
            <a:ext cx="182160" cy="70920"/>
          </a:xfrm>
          <a:custGeom>
            <a:avLst/>
            <a:gdLst/>
            <a:ahLst/>
            <a:rect l="0" t="0" r="r" b="b"/>
            <a:pathLst>
              <a:path w="506" h="197">
                <a:moveTo>
                  <a:pt x="506" y="197"/>
                </a:moveTo>
                <a:cubicBezTo>
                  <a:pt x="505" y="193"/>
                  <a:pt x="505" y="190"/>
                  <a:pt x="504" y="186"/>
                </a:cubicBezTo>
                <a:cubicBezTo>
                  <a:pt x="299" y="112"/>
                  <a:pt x="164" y="17"/>
                  <a:pt x="8" y="0"/>
                </a:cubicBezTo>
                <a:cubicBezTo>
                  <a:pt x="5" y="5"/>
                  <a:pt x="3" y="10"/>
                  <a:pt x="0" y="15"/>
                </a:cubicBezTo>
                <a:cubicBezTo>
                  <a:pt x="159" y="30"/>
                  <a:pt x="294" y="125"/>
                  <a:pt x="506" y="19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778680" y="8974800"/>
            <a:ext cx="178560" cy="69480"/>
          </a:xfrm>
          <a:custGeom>
            <a:avLst/>
            <a:gdLst/>
            <a:ahLst/>
            <a:rect l="0" t="0" r="r" b="b"/>
            <a:pathLst>
              <a:path w="496" h="193">
                <a:moveTo>
                  <a:pt x="496" y="193"/>
                </a:moveTo>
                <a:cubicBezTo>
                  <a:pt x="495" y="191"/>
                  <a:pt x="494" y="189"/>
                  <a:pt x="494" y="187"/>
                </a:cubicBezTo>
                <a:cubicBezTo>
                  <a:pt x="292" y="112"/>
                  <a:pt x="158" y="18"/>
                  <a:pt x="2" y="0"/>
                </a:cubicBezTo>
                <a:cubicBezTo>
                  <a:pt x="2" y="2"/>
                  <a:pt x="1" y="5"/>
                  <a:pt x="0" y="7"/>
                </a:cubicBezTo>
                <a:cubicBezTo>
                  <a:pt x="156" y="24"/>
                  <a:pt x="291" y="119"/>
                  <a:pt x="496" y="19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779400" y="8966520"/>
            <a:ext cx="177120" cy="75600"/>
          </a:xfrm>
          <a:custGeom>
            <a:avLst/>
            <a:gdLst/>
            <a:ahLst/>
            <a:rect l="0" t="0" r="r" b="b"/>
            <a:pathLst>
              <a:path w="492" h="210">
                <a:moveTo>
                  <a:pt x="492" y="210"/>
                </a:moveTo>
                <a:cubicBezTo>
                  <a:pt x="490" y="204"/>
                  <a:pt x="487" y="197"/>
                  <a:pt x="483" y="190"/>
                </a:cubicBezTo>
                <a:cubicBezTo>
                  <a:pt x="294" y="114"/>
                  <a:pt x="160" y="21"/>
                  <a:pt x="9" y="0"/>
                </a:cubicBezTo>
                <a:cubicBezTo>
                  <a:pt x="7" y="8"/>
                  <a:pt x="4" y="15"/>
                  <a:pt x="0" y="23"/>
                </a:cubicBezTo>
                <a:cubicBezTo>
                  <a:pt x="156" y="41"/>
                  <a:pt x="290" y="135"/>
                  <a:pt x="492" y="21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/>
          <p:nvPr/>
        </p:nvSpPr>
        <p:spPr>
          <a:xfrm>
            <a:off x="782640" y="8964720"/>
            <a:ext cx="170640" cy="70200"/>
          </a:xfrm>
          <a:custGeom>
            <a:avLst/>
            <a:gdLst/>
            <a:ahLst/>
            <a:rect l="0" t="0" r="r" b="b"/>
            <a:pathLst>
              <a:path w="474" h="195">
                <a:moveTo>
                  <a:pt x="474" y="195"/>
                </a:moveTo>
                <a:cubicBezTo>
                  <a:pt x="474" y="194"/>
                  <a:pt x="473" y="193"/>
                  <a:pt x="472" y="191"/>
                </a:cubicBezTo>
                <a:cubicBezTo>
                  <a:pt x="285" y="116"/>
                  <a:pt x="150" y="22"/>
                  <a:pt x="2" y="0"/>
                </a:cubicBezTo>
                <a:cubicBezTo>
                  <a:pt x="1" y="2"/>
                  <a:pt x="1" y="3"/>
                  <a:pt x="0" y="5"/>
                </a:cubicBezTo>
                <a:cubicBezTo>
                  <a:pt x="150" y="26"/>
                  <a:pt x="284" y="120"/>
                  <a:pt x="474" y="19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783360" y="8954280"/>
            <a:ext cx="169200" cy="79200"/>
          </a:xfrm>
          <a:custGeom>
            <a:avLst/>
            <a:gdLst/>
            <a:ahLst/>
            <a:rect l="0" t="0" r="r" b="b"/>
            <a:pathLst>
              <a:path w="470" h="220">
                <a:moveTo>
                  <a:pt x="470" y="220"/>
                </a:moveTo>
                <a:cubicBezTo>
                  <a:pt x="467" y="213"/>
                  <a:pt x="463" y="206"/>
                  <a:pt x="459" y="197"/>
                </a:cubicBezTo>
                <a:cubicBezTo>
                  <a:pt x="289" y="119"/>
                  <a:pt x="155" y="26"/>
                  <a:pt x="13" y="0"/>
                </a:cubicBezTo>
                <a:cubicBezTo>
                  <a:pt x="9" y="10"/>
                  <a:pt x="4" y="20"/>
                  <a:pt x="0" y="29"/>
                </a:cubicBezTo>
                <a:cubicBezTo>
                  <a:pt x="148" y="51"/>
                  <a:pt x="283" y="144"/>
                  <a:pt x="470" y="2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788040" y="8915040"/>
            <a:ext cx="160560" cy="110520"/>
          </a:xfrm>
          <a:custGeom>
            <a:avLst/>
            <a:gdLst/>
            <a:ahLst/>
            <a:rect l="0" t="0" r="r" b="b"/>
            <a:pathLst>
              <a:path w="446" h="307">
                <a:moveTo>
                  <a:pt x="446" y="307"/>
                </a:moveTo>
                <a:cubicBezTo>
                  <a:pt x="429" y="278"/>
                  <a:pt x="407" y="244"/>
                  <a:pt x="375" y="213"/>
                </a:cubicBezTo>
                <a:cubicBezTo>
                  <a:pt x="279" y="129"/>
                  <a:pt x="149" y="41"/>
                  <a:pt x="37" y="0"/>
                </a:cubicBezTo>
                <a:cubicBezTo>
                  <a:pt x="53" y="17"/>
                  <a:pt x="19" y="68"/>
                  <a:pt x="0" y="110"/>
                </a:cubicBezTo>
                <a:cubicBezTo>
                  <a:pt x="142" y="136"/>
                  <a:pt x="277" y="229"/>
                  <a:pt x="446" y="30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/>
          <p:nvPr/>
        </p:nvSpPr>
        <p:spPr>
          <a:xfrm>
            <a:off x="741960" y="8980920"/>
            <a:ext cx="34200" cy="26640"/>
          </a:xfrm>
          <a:custGeom>
            <a:avLst/>
            <a:gdLst/>
            <a:ahLst/>
            <a:rect l="0" t="0" r="r" b="b"/>
            <a:pathLst>
              <a:path w="95" h="74">
                <a:moveTo>
                  <a:pt x="34" y="74"/>
                </a:moveTo>
                <a:cubicBezTo>
                  <a:pt x="52" y="70"/>
                  <a:pt x="75" y="41"/>
                  <a:pt x="95" y="5"/>
                </a:cubicBezTo>
                <a:cubicBezTo>
                  <a:pt x="81" y="3"/>
                  <a:pt x="68" y="1"/>
                  <a:pt x="55" y="0"/>
                </a:cubicBezTo>
                <a:cubicBezTo>
                  <a:pt x="35" y="38"/>
                  <a:pt x="13" y="68"/>
                  <a:pt x="0" y="74"/>
                </a:cubicBezTo>
                <a:cubicBezTo>
                  <a:pt x="11" y="74"/>
                  <a:pt x="21" y="74"/>
                  <a:pt x="34" y="7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/>
          <p:nvPr/>
        </p:nvSpPr>
        <p:spPr>
          <a:xfrm>
            <a:off x="761400" y="8975160"/>
            <a:ext cx="17640" cy="7920"/>
          </a:xfrm>
          <a:custGeom>
            <a:avLst/>
            <a:gdLst/>
            <a:ahLst/>
            <a:rect l="0" t="0" r="r" b="b"/>
            <a:pathLst>
              <a:path w="49" h="22">
                <a:moveTo>
                  <a:pt x="41" y="22"/>
                </a:moveTo>
                <a:cubicBezTo>
                  <a:pt x="44" y="16"/>
                  <a:pt x="46" y="11"/>
                  <a:pt x="49" y="6"/>
                </a:cubicBezTo>
                <a:cubicBezTo>
                  <a:pt x="35" y="4"/>
                  <a:pt x="21" y="2"/>
                  <a:pt x="8" y="0"/>
                </a:cubicBezTo>
                <a:cubicBezTo>
                  <a:pt x="6" y="6"/>
                  <a:pt x="3" y="11"/>
                  <a:pt x="0" y="16"/>
                </a:cubicBezTo>
                <a:cubicBezTo>
                  <a:pt x="13" y="17"/>
                  <a:pt x="27" y="20"/>
                  <a:pt x="41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/>
          <p:nvPr/>
        </p:nvSpPr>
        <p:spPr>
          <a:xfrm>
            <a:off x="764280" y="8972640"/>
            <a:ext cx="15480" cy="5040"/>
          </a:xfrm>
          <a:custGeom>
            <a:avLst/>
            <a:gdLst/>
            <a:ahLst/>
            <a:rect l="0" t="0" r="r" b="b"/>
            <a:pathLst>
              <a:path w="43" h="14">
                <a:moveTo>
                  <a:pt x="41" y="14"/>
                </a:moveTo>
                <a:cubicBezTo>
                  <a:pt x="42" y="12"/>
                  <a:pt x="43" y="9"/>
                  <a:pt x="43" y="7"/>
                </a:cubicBezTo>
                <a:cubicBezTo>
                  <a:pt x="29" y="5"/>
                  <a:pt x="16" y="1"/>
                  <a:pt x="3" y="0"/>
                </a:cubicBezTo>
                <a:cubicBezTo>
                  <a:pt x="2" y="2"/>
                  <a:pt x="1" y="6"/>
                  <a:pt x="0" y="8"/>
                </a:cubicBezTo>
                <a:cubicBezTo>
                  <a:pt x="13" y="10"/>
                  <a:pt x="26" y="12"/>
                  <a:pt x="41" y="1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765360" y="8964000"/>
            <a:ext cx="17640" cy="11160"/>
          </a:xfrm>
          <a:custGeom>
            <a:avLst/>
            <a:gdLst/>
            <a:ahLst/>
            <a:rect l="0" t="0" r="r" b="b"/>
            <a:pathLst>
              <a:path w="49" h="31">
                <a:moveTo>
                  <a:pt x="40" y="31"/>
                </a:moveTo>
                <a:cubicBezTo>
                  <a:pt x="44" y="22"/>
                  <a:pt x="47" y="15"/>
                  <a:pt x="49" y="7"/>
                </a:cubicBezTo>
                <a:cubicBezTo>
                  <a:pt x="35" y="4"/>
                  <a:pt x="22" y="2"/>
                  <a:pt x="8" y="0"/>
                </a:cubicBezTo>
                <a:cubicBezTo>
                  <a:pt x="6" y="8"/>
                  <a:pt x="3" y="16"/>
                  <a:pt x="0" y="24"/>
                </a:cubicBezTo>
                <a:cubicBezTo>
                  <a:pt x="14" y="25"/>
                  <a:pt x="27" y="29"/>
                  <a:pt x="40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/>
          <p:nvPr/>
        </p:nvSpPr>
        <p:spPr>
          <a:xfrm>
            <a:off x="768240" y="8962200"/>
            <a:ext cx="15480" cy="4680"/>
          </a:xfrm>
          <a:custGeom>
            <a:avLst/>
            <a:gdLst/>
            <a:ahLst/>
            <a:rect l="0" t="0" r="r" b="b"/>
            <a:pathLst>
              <a:path w="43" h="13">
                <a:moveTo>
                  <a:pt x="41" y="13"/>
                </a:moveTo>
                <a:cubicBezTo>
                  <a:pt x="42" y="11"/>
                  <a:pt x="42" y="10"/>
                  <a:pt x="43" y="8"/>
                </a:cubicBezTo>
                <a:cubicBezTo>
                  <a:pt x="29" y="6"/>
                  <a:pt x="15" y="2"/>
                  <a:pt x="2" y="0"/>
                </a:cubicBezTo>
                <a:cubicBezTo>
                  <a:pt x="1" y="2"/>
                  <a:pt x="1" y="3"/>
                  <a:pt x="0" y="6"/>
                </a:cubicBezTo>
                <a:cubicBezTo>
                  <a:pt x="13" y="8"/>
                  <a:pt x="27" y="10"/>
                  <a:pt x="41" y="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768960" y="8951400"/>
            <a:ext cx="19440" cy="13680"/>
          </a:xfrm>
          <a:custGeom>
            <a:avLst/>
            <a:gdLst/>
            <a:ahLst/>
            <a:rect l="0" t="0" r="r" b="b"/>
            <a:pathLst>
              <a:path w="54" h="38">
                <a:moveTo>
                  <a:pt x="41" y="38"/>
                </a:moveTo>
                <a:cubicBezTo>
                  <a:pt x="45" y="29"/>
                  <a:pt x="50" y="19"/>
                  <a:pt x="54" y="8"/>
                </a:cubicBezTo>
                <a:cubicBezTo>
                  <a:pt x="40" y="5"/>
                  <a:pt x="26" y="2"/>
                  <a:pt x="13" y="0"/>
                </a:cubicBezTo>
                <a:cubicBezTo>
                  <a:pt x="8" y="10"/>
                  <a:pt x="4" y="21"/>
                  <a:pt x="0" y="31"/>
                </a:cubicBezTo>
                <a:cubicBezTo>
                  <a:pt x="14" y="33"/>
                  <a:pt x="27" y="36"/>
                  <a:pt x="41" y="3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773280" y="8910360"/>
            <a:ext cx="29880" cy="44280"/>
          </a:xfrm>
          <a:custGeom>
            <a:avLst/>
            <a:gdLst/>
            <a:ahLst/>
            <a:rect l="0" t="0" r="r" b="b"/>
            <a:pathLst>
              <a:path w="83" h="123">
                <a:moveTo>
                  <a:pt x="41" y="123"/>
                </a:moveTo>
                <a:cubicBezTo>
                  <a:pt x="60" y="82"/>
                  <a:pt x="95" y="30"/>
                  <a:pt x="78" y="13"/>
                </a:cubicBezTo>
                <a:cubicBezTo>
                  <a:pt x="64" y="8"/>
                  <a:pt x="51" y="3"/>
                  <a:pt x="38" y="0"/>
                </a:cubicBezTo>
                <a:cubicBezTo>
                  <a:pt x="56" y="16"/>
                  <a:pt x="20" y="71"/>
                  <a:pt x="0" y="115"/>
                </a:cubicBezTo>
                <a:cubicBezTo>
                  <a:pt x="13" y="117"/>
                  <a:pt x="27" y="120"/>
                  <a:pt x="41" y="12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"/>
          <p:cNvSpPr/>
          <p:nvPr/>
        </p:nvSpPr>
        <p:spPr>
          <a:xfrm>
            <a:off x="726480" y="8979480"/>
            <a:ext cx="35280" cy="28440"/>
          </a:xfrm>
          <a:custGeom>
            <a:avLst/>
            <a:gdLst/>
            <a:ahLst/>
            <a:rect l="0" t="0" r="r" b="b"/>
            <a:pathLst>
              <a:path w="98" h="79">
                <a:moveTo>
                  <a:pt x="43" y="78"/>
                </a:moveTo>
                <a:cubicBezTo>
                  <a:pt x="56" y="72"/>
                  <a:pt x="78" y="42"/>
                  <a:pt x="98" y="4"/>
                </a:cubicBezTo>
                <a:cubicBezTo>
                  <a:pt x="80" y="1"/>
                  <a:pt x="60" y="0"/>
                  <a:pt x="42" y="0"/>
                </a:cubicBezTo>
                <a:cubicBezTo>
                  <a:pt x="23" y="40"/>
                  <a:pt x="5" y="72"/>
                  <a:pt x="0" y="79"/>
                </a:cubicBezTo>
                <a:cubicBezTo>
                  <a:pt x="15" y="78"/>
                  <a:pt x="29" y="78"/>
                  <a:pt x="43" y="7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741600" y="8973360"/>
            <a:ext cx="23040" cy="7920"/>
          </a:xfrm>
          <a:custGeom>
            <a:avLst/>
            <a:gdLst/>
            <a:ahLst/>
            <a:rect l="0" t="0" r="r" b="b"/>
            <a:pathLst>
              <a:path w="64" h="22">
                <a:moveTo>
                  <a:pt x="56" y="22"/>
                </a:moveTo>
                <a:cubicBezTo>
                  <a:pt x="59" y="17"/>
                  <a:pt x="62" y="12"/>
                  <a:pt x="64" y="6"/>
                </a:cubicBezTo>
                <a:cubicBezTo>
                  <a:pt x="44" y="3"/>
                  <a:pt x="26" y="1"/>
                  <a:pt x="8" y="0"/>
                </a:cubicBezTo>
                <a:cubicBezTo>
                  <a:pt x="5" y="7"/>
                  <a:pt x="2" y="12"/>
                  <a:pt x="0" y="18"/>
                </a:cubicBezTo>
                <a:cubicBezTo>
                  <a:pt x="18" y="18"/>
                  <a:pt x="37" y="19"/>
                  <a:pt x="56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744480" y="8970840"/>
            <a:ext cx="21240" cy="4680"/>
          </a:xfrm>
          <a:custGeom>
            <a:avLst/>
            <a:gdLst/>
            <a:ahLst/>
            <a:rect l="0" t="0" r="r" b="b"/>
            <a:pathLst>
              <a:path w="59" h="13">
                <a:moveTo>
                  <a:pt x="56" y="13"/>
                </a:moveTo>
                <a:cubicBezTo>
                  <a:pt x="57" y="10"/>
                  <a:pt x="58" y="7"/>
                  <a:pt x="59" y="5"/>
                </a:cubicBezTo>
                <a:cubicBezTo>
                  <a:pt x="39" y="2"/>
                  <a:pt x="20" y="0"/>
                  <a:pt x="2" y="0"/>
                </a:cubicBezTo>
                <a:cubicBezTo>
                  <a:pt x="1" y="2"/>
                  <a:pt x="0" y="5"/>
                  <a:pt x="0" y="7"/>
                </a:cubicBezTo>
                <a:cubicBezTo>
                  <a:pt x="18" y="8"/>
                  <a:pt x="36" y="10"/>
                  <a:pt x="56" y="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/>
          <p:nvPr/>
        </p:nvSpPr>
        <p:spPr>
          <a:xfrm>
            <a:off x="745200" y="8961840"/>
            <a:ext cx="23400" cy="11160"/>
          </a:xfrm>
          <a:custGeom>
            <a:avLst/>
            <a:gdLst/>
            <a:ahLst/>
            <a:rect l="0" t="0" r="r" b="b"/>
            <a:pathLst>
              <a:path w="65" h="31">
                <a:moveTo>
                  <a:pt x="57" y="31"/>
                </a:moveTo>
                <a:cubicBezTo>
                  <a:pt x="60" y="23"/>
                  <a:pt x="63" y="15"/>
                  <a:pt x="65" y="7"/>
                </a:cubicBezTo>
                <a:cubicBezTo>
                  <a:pt x="46" y="4"/>
                  <a:pt x="27" y="1"/>
                  <a:pt x="7" y="0"/>
                </a:cubicBezTo>
                <a:cubicBezTo>
                  <a:pt x="5" y="9"/>
                  <a:pt x="2" y="18"/>
                  <a:pt x="0" y="26"/>
                </a:cubicBezTo>
                <a:cubicBezTo>
                  <a:pt x="19" y="26"/>
                  <a:pt x="38" y="28"/>
                  <a:pt x="57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747720" y="8960040"/>
            <a:ext cx="21600" cy="4320"/>
          </a:xfrm>
          <a:custGeom>
            <a:avLst/>
            <a:gdLst/>
            <a:ahLst/>
            <a:rect l="0" t="0" r="r" b="b"/>
            <a:pathLst>
              <a:path w="60" h="12">
                <a:moveTo>
                  <a:pt x="58" y="12"/>
                </a:moveTo>
                <a:cubicBezTo>
                  <a:pt x="59" y="10"/>
                  <a:pt x="59" y="9"/>
                  <a:pt x="60" y="7"/>
                </a:cubicBezTo>
                <a:cubicBezTo>
                  <a:pt x="39" y="3"/>
                  <a:pt x="20" y="1"/>
                  <a:pt x="1" y="0"/>
                </a:cubicBezTo>
                <a:cubicBezTo>
                  <a:pt x="1" y="2"/>
                  <a:pt x="0" y="4"/>
                  <a:pt x="0" y="5"/>
                </a:cubicBezTo>
                <a:cubicBezTo>
                  <a:pt x="19" y="7"/>
                  <a:pt x="38" y="9"/>
                  <a:pt x="58" y="1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748080" y="8948520"/>
            <a:ext cx="25560" cy="14040"/>
          </a:xfrm>
          <a:custGeom>
            <a:avLst/>
            <a:gdLst/>
            <a:ahLst/>
            <a:rect l="0" t="0" r="r" b="b"/>
            <a:pathLst>
              <a:path w="71" h="39">
                <a:moveTo>
                  <a:pt x="59" y="39"/>
                </a:moveTo>
                <a:cubicBezTo>
                  <a:pt x="63" y="29"/>
                  <a:pt x="67" y="19"/>
                  <a:pt x="71" y="8"/>
                </a:cubicBezTo>
                <a:cubicBezTo>
                  <a:pt x="50" y="4"/>
                  <a:pt x="30" y="1"/>
                  <a:pt x="11" y="0"/>
                </a:cubicBezTo>
                <a:cubicBezTo>
                  <a:pt x="7" y="11"/>
                  <a:pt x="4" y="23"/>
                  <a:pt x="0" y="33"/>
                </a:cubicBezTo>
                <a:cubicBezTo>
                  <a:pt x="19" y="34"/>
                  <a:pt x="38" y="36"/>
                  <a:pt x="59" y="39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752040" y="8906040"/>
            <a:ext cx="37080" cy="45720"/>
          </a:xfrm>
          <a:custGeom>
            <a:avLst/>
            <a:gdLst/>
            <a:ahLst/>
            <a:rect l="0" t="0" r="r" b="b"/>
            <a:pathLst>
              <a:path w="103" h="127">
                <a:moveTo>
                  <a:pt x="59" y="127"/>
                </a:moveTo>
                <a:cubicBezTo>
                  <a:pt x="79" y="84"/>
                  <a:pt x="116" y="28"/>
                  <a:pt x="98" y="12"/>
                </a:cubicBezTo>
                <a:cubicBezTo>
                  <a:pt x="74" y="6"/>
                  <a:pt x="53" y="2"/>
                  <a:pt x="33" y="0"/>
                </a:cubicBezTo>
                <a:cubicBezTo>
                  <a:pt x="57" y="15"/>
                  <a:pt x="18" y="73"/>
                  <a:pt x="0" y="119"/>
                </a:cubicBezTo>
                <a:cubicBezTo>
                  <a:pt x="19" y="120"/>
                  <a:pt x="39" y="123"/>
                  <a:pt x="59" y="12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/>
          <p:nvPr/>
        </p:nvSpPr>
        <p:spPr>
          <a:xfrm>
            <a:off x="497880" y="8979480"/>
            <a:ext cx="244080" cy="85320"/>
          </a:xfrm>
          <a:custGeom>
            <a:avLst/>
            <a:gdLst/>
            <a:ahLst/>
            <a:rect l="0" t="0" r="r" b="b"/>
            <a:pathLst>
              <a:path w="678" h="237">
                <a:moveTo>
                  <a:pt x="636" y="78"/>
                </a:moveTo>
                <a:cubicBezTo>
                  <a:pt x="641" y="71"/>
                  <a:pt x="659" y="40"/>
                  <a:pt x="678" y="0"/>
                </a:cubicBezTo>
                <a:cubicBezTo>
                  <a:pt x="561" y="-3"/>
                  <a:pt x="418" y="17"/>
                  <a:pt x="77" y="124"/>
                </a:cubicBezTo>
                <a:cubicBezTo>
                  <a:pt x="27" y="178"/>
                  <a:pt x="-6" y="223"/>
                  <a:pt x="1" y="237"/>
                </a:cubicBezTo>
                <a:cubicBezTo>
                  <a:pt x="418" y="106"/>
                  <a:pt x="543" y="82"/>
                  <a:pt x="636" y="78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525600" y="8973360"/>
            <a:ext cx="219240" cy="51120"/>
          </a:xfrm>
          <a:custGeom>
            <a:avLst/>
            <a:gdLst/>
            <a:ahLst/>
            <a:rect l="0" t="0" r="r" b="b"/>
            <a:pathLst>
              <a:path w="609" h="142">
                <a:moveTo>
                  <a:pt x="601" y="17"/>
                </a:moveTo>
                <a:cubicBezTo>
                  <a:pt x="603" y="11"/>
                  <a:pt x="606" y="6"/>
                  <a:pt x="609" y="0"/>
                </a:cubicBezTo>
                <a:cubicBezTo>
                  <a:pt x="491" y="-3"/>
                  <a:pt x="349" y="15"/>
                  <a:pt x="20" y="121"/>
                </a:cubicBezTo>
                <a:cubicBezTo>
                  <a:pt x="13" y="128"/>
                  <a:pt x="6" y="135"/>
                  <a:pt x="0" y="142"/>
                </a:cubicBezTo>
                <a:cubicBezTo>
                  <a:pt x="341" y="34"/>
                  <a:pt x="484" y="14"/>
                  <a:pt x="601" y="1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532800" y="8970480"/>
            <a:ext cx="212760" cy="46080"/>
          </a:xfrm>
          <a:custGeom>
            <a:avLst/>
            <a:gdLst/>
            <a:ahLst/>
            <a:rect l="0" t="0" r="r" b="b"/>
            <a:pathLst>
              <a:path w="591" h="128">
                <a:moveTo>
                  <a:pt x="589" y="7"/>
                </a:moveTo>
                <a:cubicBezTo>
                  <a:pt x="589" y="5"/>
                  <a:pt x="590" y="2"/>
                  <a:pt x="591" y="0"/>
                </a:cubicBezTo>
                <a:cubicBezTo>
                  <a:pt x="471" y="-4"/>
                  <a:pt x="329" y="15"/>
                  <a:pt x="8" y="119"/>
                </a:cubicBezTo>
                <a:cubicBezTo>
                  <a:pt x="5" y="122"/>
                  <a:pt x="3" y="125"/>
                  <a:pt x="0" y="128"/>
                </a:cubicBezTo>
                <a:cubicBezTo>
                  <a:pt x="328" y="22"/>
                  <a:pt x="470" y="4"/>
                  <a:pt x="589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535680" y="8961840"/>
            <a:ext cx="212400" cy="51840"/>
          </a:xfrm>
          <a:custGeom>
            <a:avLst/>
            <a:gdLst/>
            <a:ahLst/>
            <a:rect l="0" t="0" r="r" b="b"/>
            <a:pathLst>
              <a:path w="590" h="144">
                <a:moveTo>
                  <a:pt x="583" y="25"/>
                </a:moveTo>
                <a:cubicBezTo>
                  <a:pt x="585" y="17"/>
                  <a:pt x="588" y="8"/>
                  <a:pt x="590" y="0"/>
                </a:cubicBezTo>
                <a:cubicBezTo>
                  <a:pt x="468" y="-4"/>
                  <a:pt x="325" y="15"/>
                  <a:pt x="29" y="114"/>
                </a:cubicBezTo>
                <a:cubicBezTo>
                  <a:pt x="19" y="124"/>
                  <a:pt x="10" y="134"/>
                  <a:pt x="0" y="144"/>
                </a:cubicBezTo>
                <a:cubicBezTo>
                  <a:pt x="321" y="41"/>
                  <a:pt x="463" y="21"/>
                  <a:pt x="583" y="2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546120" y="8960040"/>
            <a:ext cx="202320" cy="42840"/>
          </a:xfrm>
          <a:custGeom>
            <a:avLst/>
            <a:gdLst/>
            <a:ahLst/>
            <a:rect l="0" t="0" r="r" b="b"/>
            <a:pathLst>
              <a:path w="562" h="119">
                <a:moveTo>
                  <a:pt x="561" y="5"/>
                </a:moveTo>
                <a:cubicBezTo>
                  <a:pt x="561" y="4"/>
                  <a:pt x="562" y="2"/>
                  <a:pt x="562" y="0"/>
                </a:cubicBezTo>
                <a:cubicBezTo>
                  <a:pt x="440" y="-4"/>
                  <a:pt x="297" y="15"/>
                  <a:pt x="6" y="113"/>
                </a:cubicBezTo>
                <a:cubicBezTo>
                  <a:pt x="4" y="115"/>
                  <a:pt x="2" y="117"/>
                  <a:pt x="0" y="119"/>
                </a:cubicBezTo>
                <a:cubicBezTo>
                  <a:pt x="296" y="20"/>
                  <a:pt x="439" y="1"/>
                  <a:pt x="561" y="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548280" y="8948160"/>
            <a:ext cx="204120" cy="52560"/>
          </a:xfrm>
          <a:custGeom>
            <a:avLst/>
            <a:gdLst/>
            <a:ahLst/>
            <a:rect l="0" t="0" r="r" b="b"/>
            <a:pathLst>
              <a:path w="567" h="146">
                <a:moveTo>
                  <a:pt x="556" y="33"/>
                </a:moveTo>
                <a:cubicBezTo>
                  <a:pt x="560" y="23"/>
                  <a:pt x="563" y="12"/>
                  <a:pt x="567" y="1"/>
                </a:cubicBezTo>
                <a:cubicBezTo>
                  <a:pt x="442" y="-5"/>
                  <a:pt x="298" y="14"/>
                  <a:pt x="43" y="103"/>
                </a:cubicBezTo>
                <a:cubicBezTo>
                  <a:pt x="28" y="117"/>
                  <a:pt x="14" y="132"/>
                  <a:pt x="0" y="146"/>
                </a:cubicBezTo>
                <a:cubicBezTo>
                  <a:pt x="291" y="48"/>
                  <a:pt x="434" y="29"/>
                  <a:pt x="556" y="3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3" name=""/>
          <p:cNvSpPr/>
          <p:nvPr/>
        </p:nvSpPr>
        <p:spPr>
          <a:xfrm>
            <a:off x="563760" y="8905680"/>
            <a:ext cx="203400" cy="80280"/>
          </a:xfrm>
          <a:custGeom>
            <a:avLst/>
            <a:gdLst/>
            <a:ahLst/>
            <a:rect l="0" t="0" r="r" b="b"/>
            <a:pathLst>
              <a:path w="565" h="223">
                <a:moveTo>
                  <a:pt x="524" y="120"/>
                </a:moveTo>
                <a:cubicBezTo>
                  <a:pt x="542" y="75"/>
                  <a:pt x="581" y="17"/>
                  <a:pt x="557" y="2"/>
                </a:cubicBezTo>
                <a:cubicBezTo>
                  <a:pt x="427" y="-6"/>
                  <a:pt x="285" y="14"/>
                  <a:pt x="168" y="78"/>
                </a:cubicBezTo>
                <a:cubicBezTo>
                  <a:pt x="167" y="82"/>
                  <a:pt x="63" y="162"/>
                  <a:pt x="0" y="223"/>
                </a:cubicBezTo>
                <a:cubicBezTo>
                  <a:pt x="255" y="134"/>
                  <a:pt x="399" y="114"/>
                  <a:pt x="524" y="12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487440" y="9024120"/>
            <a:ext cx="38520" cy="42120"/>
          </a:xfrm>
          <a:custGeom>
            <a:avLst/>
            <a:gdLst/>
            <a:ahLst/>
            <a:rect l="0" t="0" r="r" b="b"/>
            <a:pathLst>
              <a:path w="107" h="117">
                <a:moveTo>
                  <a:pt x="30" y="113"/>
                </a:moveTo>
                <a:cubicBezTo>
                  <a:pt x="23" y="99"/>
                  <a:pt x="56" y="54"/>
                  <a:pt x="107" y="0"/>
                </a:cubicBezTo>
                <a:cubicBezTo>
                  <a:pt x="92" y="5"/>
                  <a:pt x="83" y="5"/>
                  <a:pt x="78" y="3"/>
                </a:cubicBezTo>
                <a:cubicBezTo>
                  <a:pt x="26" y="55"/>
                  <a:pt x="-7" y="100"/>
                  <a:pt x="1" y="113"/>
                </a:cubicBezTo>
                <a:cubicBezTo>
                  <a:pt x="4" y="118"/>
                  <a:pt x="13" y="118"/>
                  <a:pt x="30" y="11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515160" y="9016560"/>
            <a:ext cx="18000" cy="9360"/>
          </a:xfrm>
          <a:custGeom>
            <a:avLst/>
            <a:gdLst/>
            <a:ahLst/>
            <a:rect l="0" t="0" r="r" b="b"/>
            <a:pathLst>
              <a:path w="50" h="26">
                <a:moveTo>
                  <a:pt x="29" y="22"/>
                </a:moveTo>
                <a:cubicBezTo>
                  <a:pt x="36" y="14"/>
                  <a:pt x="43" y="7"/>
                  <a:pt x="50" y="0"/>
                </a:cubicBezTo>
                <a:cubicBezTo>
                  <a:pt x="36" y="4"/>
                  <a:pt x="26" y="5"/>
                  <a:pt x="21" y="3"/>
                </a:cubicBezTo>
                <a:cubicBezTo>
                  <a:pt x="14" y="10"/>
                  <a:pt x="7" y="18"/>
                  <a:pt x="0" y="25"/>
                </a:cubicBezTo>
                <a:cubicBezTo>
                  <a:pt x="5" y="27"/>
                  <a:pt x="14" y="27"/>
                  <a:pt x="29" y="2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522720" y="9013320"/>
            <a:ext cx="13320" cy="5040"/>
          </a:xfrm>
          <a:custGeom>
            <a:avLst/>
            <a:gdLst/>
            <a:ahLst/>
            <a:rect l="0" t="0" r="r" b="b"/>
            <a:pathLst>
              <a:path w="37" h="14">
                <a:moveTo>
                  <a:pt x="29" y="10"/>
                </a:moveTo>
                <a:cubicBezTo>
                  <a:pt x="32" y="6"/>
                  <a:pt x="34" y="3"/>
                  <a:pt x="37" y="0"/>
                </a:cubicBezTo>
                <a:cubicBezTo>
                  <a:pt x="23" y="4"/>
                  <a:pt x="14" y="5"/>
                  <a:pt x="9" y="3"/>
                </a:cubicBezTo>
                <a:cubicBezTo>
                  <a:pt x="5" y="6"/>
                  <a:pt x="3" y="10"/>
                  <a:pt x="0" y="13"/>
                </a:cubicBezTo>
                <a:cubicBezTo>
                  <a:pt x="5" y="15"/>
                  <a:pt x="15" y="14"/>
                  <a:pt x="29" y="1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525600" y="9002520"/>
            <a:ext cx="20880" cy="12960"/>
          </a:xfrm>
          <a:custGeom>
            <a:avLst/>
            <a:gdLst/>
            <a:ahLst/>
            <a:rect l="0" t="0" r="r" b="b"/>
            <a:pathLst>
              <a:path w="58" h="36">
                <a:moveTo>
                  <a:pt x="29" y="31"/>
                </a:moveTo>
                <a:cubicBezTo>
                  <a:pt x="39" y="21"/>
                  <a:pt x="48" y="11"/>
                  <a:pt x="58" y="0"/>
                </a:cubicBezTo>
                <a:cubicBezTo>
                  <a:pt x="45" y="5"/>
                  <a:pt x="36" y="6"/>
                  <a:pt x="31" y="5"/>
                </a:cubicBezTo>
                <a:cubicBezTo>
                  <a:pt x="20" y="15"/>
                  <a:pt x="10" y="24"/>
                  <a:pt x="0" y="34"/>
                </a:cubicBezTo>
                <a:cubicBezTo>
                  <a:pt x="5" y="37"/>
                  <a:pt x="14" y="36"/>
                  <a:pt x="29" y="3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536400" y="9000360"/>
            <a:ext cx="12240" cy="3960"/>
          </a:xfrm>
          <a:custGeom>
            <a:avLst/>
            <a:gdLst/>
            <a:ahLst/>
            <a:rect l="0" t="0" r="r" b="b"/>
            <a:pathLst>
              <a:path w="34" h="11">
                <a:moveTo>
                  <a:pt x="27" y="7"/>
                </a:moveTo>
                <a:cubicBezTo>
                  <a:pt x="29" y="5"/>
                  <a:pt x="32" y="2"/>
                  <a:pt x="34" y="0"/>
                </a:cubicBezTo>
                <a:cubicBezTo>
                  <a:pt x="20" y="5"/>
                  <a:pt x="11" y="7"/>
                  <a:pt x="6" y="6"/>
                </a:cubicBezTo>
                <a:cubicBezTo>
                  <a:pt x="4" y="7"/>
                  <a:pt x="2" y="9"/>
                  <a:pt x="0" y="11"/>
                </a:cubicBezTo>
                <a:cubicBezTo>
                  <a:pt x="5" y="12"/>
                  <a:pt x="14" y="11"/>
                  <a:pt x="27" y="7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538560" y="8985240"/>
            <a:ext cx="25560" cy="17280"/>
          </a:xfrm>
          <a:custGeom>
            <a:avLst/>
            <a:gdLst/>
            <a:ahLst/>
            <a:rect l="0" t="0" r="r" b="b"/>
            <a:pathLst>
              <a:path w="71" h="48">
                <a:moveTo>
                  <a:pt x="27" y="43"/>
                </a:moveTo>
                <a:cubicBezTo>
                  <a:pt x="41" y="29"/>
                  <a:pt x="55" y="14"/>
                  <a:pt x="71" y="0"/>
                </a:cubicBezTo>
                <a:cubicBezTo>
                  <a:pt x="59" y="4"/>
                  <a:pt x="50" y="6"/>
                  <a:pt x="44" y="6"/>
                </a:cubicBezTo>
                <a:cubicBezTo>
                  <a:pt x="29" y="19"/>
                  <a:pt x="14" y="34"/>
                  <a:pt x="0" y="48"/>
                </a:cubicBezTo>
                <a:cubicBezTo>
                  <a:pt x="5" y="49"/>
                  <a:pt x="14" y="47"/>
                  <a:pt x="27" y="4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554400" y="8933400"/>
            <a:ext cx="70200" cy="54360"/>
          </a:xfrm>
          <a:custGeom>
            <a:avLst/>
            <a:gdLst/>
            <a:ahLst/>
            <a:rect l="0" t="0" r="r" b="b"/>
            <a:pathLst>
              <a:path w="195" h="151">
                <a:moveTo>
                  <a:pt x="26" y="145"/>
                </a:moveTo>
                <a:cubicBezTo>
                  <a:pt x="89" y="83"/>
                  <a:pt x="194" y="4"/>
                  <a:pt x="195" y="0"/>
                </a:cubicBezTo>
                <a:cubicBezTo>
                  <a:pt x="188" y="4"/>
                  <a:pt x="181" y="7"/>
                  <a:pt x="175" y="11"/>
                </a:cubicBezTo>
                <a:cubicBezTo>
                  <a:pt x="174" y="12"/>
                  <a:pt x="66" y="91"/>
                  <a:pt x="0" y="151"/>
                </a:cubicBezTo>
                <a:cubicBezTo>
                  <a:pt x="6" y="151"/>
                  <a:pt x="14" y="149"/>
                  <a:pt x="26" y="145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501480" y="8874720"/>
            <a:ext cx="488160" cy="181800"/>
          </a:xfrm>
          <a:custGeom>
            <a:avLst/>
            <a:gdLst/>
            <a:ahLst/>
            <a:rect l="0" t="0" r="r" b="b"/>
            <a:pathLst>
              <a:path w="1356" h="505">
                <a:moveTo>
                  <a:pt x="1311" y="504"/>
                </a:moveTo>
                <a:cubicBezTo>
                  <a:pt x="1346" y="508"/>
                  <a:pt x="1359" y="495"/>
                  <a:pt x="1355" y="469"/>
                </a:cubicBezTo>
                <a:cubicBezTo>
                  <a:pt x="1354" y="464"/>
                  <a:pt x="1352" y="459"/>
                  <a:pt x="1350" y="453"/>
                </a:cubicBezTo>
                <a:cubicBezTo>
                  <a:pt x="1348" y="446"/>
                  <a:pt x="1344" y="438"/>
                  <a:pt x="1340" y="429"/>
                </a:cubicBezTo>
                <a:cubicBezTo>
                  <a:pt x="1322" y="396"/>
                  <a:pt x="1291" y="355"/>
                  <a:pt x="1251" y="311"/>
                </a:cubicBezTo>
                <a:cubicBezTo>
                  <a:pt x="1151" y="200"/>
                  <a:pt x="997" y="74"/>
                  <a:pt x="870" y="27"/>
                </a:cubicBezTo>
                <a:cubicBezTo>
                  <a:pt x="849" y="19"/>
                  <a:pt x="828" y="13"/>
                  <a:pt x="808" y="10"/>
                </a:cubicBezTo>
                <a:cubicBezTo>
                  <a:pt x="671" y="-11"/>
                  <a:pt x="519" y="-2"/>
                  <a:pt x="391" y="61"/>
                </a:cubicBezTo>
                <a:cubicBezTo>
                  <a:pt x="390" y="61"/>
                  <a:pt x="389" y="62"/>
                  <a:pt x="387" y="62"/>
                </a:cubicBezTo>
                <a:cubicBezTo>
                  <a:pt x="348" y="82"/>
                  <a:pt x="276" y="130"/>
                  <a:pt x="205" y="184"/>
                </a:cubicBezTo>
                <a:cubicBezTo>
                  <a:pt x="187" y="197"/>
                  <a:pt x="168" y="212"/>
                  <a:pt x="151" y="225"/>
                </a:cubicBezTo>
                <a:cubicBezTo>
                  <a:pt x="136" y="237"/>
                  <a:pt x="122" y="249"/>
                  <a:pt x="109" y="261"/>
                </a:cubicBezTo>
                <a:cubicBezTo>
                  <a:pt x="42" y="317"/>
                  <a:pt x="-7" y="367"/>
                  <a:pt x="1" y="382"/>
                </a:cubicBezTo>
                <a:cubicBezTo>
                  <a:pt x="3" y="388"/>
                  <a:pt x="12" y="389"/>
                  <a:pt x="30" y="385"/>
                </a:cubicBezTo>
                <a:cubicBezTo>
                  <a:pt x="576" y="266"/>
                  <a:pt x="632" y="279"/>
                  <a:pt x="755" y="289"/>
                </a:cubicBezTo>
                <a:cubicBezTo>
                  <a:pt x="915" y="303"/>
                  <a:pt x="1025" y="406"/>
                  <a:pt x="1262" y="491"/>
                </a:cubicBezTo>
                <a:cubicBezTo>
                  <a:pt x="1281" y="498"/>
                  <a:pt x="1298" y="502"/>
                  <a:pt x="1311" y="504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/>
          <p:nvPr/>
        </p:nvSpPr>
        <p:spPr>
          <a:xfrm>
            <a:off x="1464840" y="8385840"/>
            <a:ext cx="34560" cy="20160"/>
          </a:xfrm>
          <a:custGeom>
            <a:avLst/>
            <a:gdLst/>
            <a:ahLst/>
            <a:rect l="0" t="0" r="r" b="b"/>
            <a:pathLst>
              <a:path w="96" h="56">
                <a:moveTo>
                  <a:pt x="50" y="4"/>
                </a:moveTo>
                <a:cubicBezTo>
                  <a:pt x="15" y="-6"/>
                  <a:pt x="0" y="6"/>
                  <a:pt x="0" y="32"/>
                </a:cubicBezTo>
                <a:cubicBezTo>
                  <a:pt x="12" y="38"/>
                  <a:pt x="27" y="46"/>
                  <a:pt x="42" y="56"/>
                </a:cubicBezTo>
                <a:cubicBezTo>
                  <a:pt x="45" y="30"/>
                  <a:pt x="62" y="17"/>
                  <a:pt x="96" y="26"/>
                </a:cubicBezTo>
                <a:cubicBezTo>
                  <a:pt x="78" y="16"/>
                  <a:pt x="63" y="9"/>
                  <a:pt x="50" y="4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3" name=""/>
          <p:cNvSpPr/>
          <p:nvPr/>
        </p:nvSpPr>
        <p:spPr>
          <a:xfrm>
            <a:off x="1464840" y="8396640"/>
            <a:ext cx="15120" cy="12960"/>
          </a:xfrm>
          <a:custGeom>
            <a:avLst/>
            <a:gdLst/>
            <a:ahLst/>
            <a:rect l="0" t="0" r="r" b="b"/>
            <a:pathLst>
              <a:path w="42" h="36">
                <a:moveTo>
                  <a:pt x="0" y="0"/>
                </a:moveTo>
                <a:cubicBezTo>
                  <a:pt x="0" y="4"/>
                  <a:pt x="1" y="7"/>
                  <a:pt x="1" y="11"/>
                </a:cubicBezTo>
                <a:cubicBezTo>
                  <a:pt x="13" y="17"/>
                  <a:pt x="26" y="26"/>
                  <a:pt x="42" y="36"/>
                </a:cubicBezTo>
                <a:cubicBezTo>
                  <a:pt x="42" y="32"/>
                  <a:pt x="42" y="29"/>
                  <a:pt x="42" y="25"/>
                </a:cubicBezTo>
                <a:cubicBezTo>
                  <a:pt x="26" y="14"/>
                  <a:pt x="12" y="6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1465200" y="8400600"/>
            <a:ext cx="14760" cy="11520"/>
          </a:xfrm>
          <a:custGeom>
            <a:avLst/>
            <a:gdLst/>
            <a:ahLst/>
            <a:rect l="0" t="0" r="r" b="b"/>
            <a:pathLst>
              <a:path w="41" h="32">
                <a:moveTo>
                  <a:pt x="0" y="0"/>
                </a:moveTo>
                <a:cubicBezTo>
                  <a:pt x="1" y="2"/>
                  <a:pt x="1" y="4"/>
                  <a:pt x="2" y="6"/>
                </a:cubicBezTo>
                <a:cubicBezTo>
                  <a:pt x="13" y="13"/>
                  <a:pt x="26" y="21"/>
                  <a:pt x="41" y="32"/>
                </a:cubicBezTo>
                <a:cubicBezTo>
                  <a:pt x="41" y="29"/>
                  <a:pt x="41" y="27"/>
                  <a:pt x="41" y="25"/>
                </a:cubicBezTo>
                <a:cubicBezTo>
                  <a:pt x="25" y="14"/>
                  <a:pt x="12" y="6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1465920" y="8402760"/>
            <a:ext cx="15480" cy="16920"/>
          </a:xfrm>
          <a:custGeom>
            <a:avLst/>
            <a:gdLst/>
            <a:ahLst/>
            <a:rect l="0" t="0" r="r" b="b"/>
            <a:pathLst>
              <a:path w="43" h="47">
                <a:moveTo>
                  <a:pt x="0" y="0"/>
                </a:moveTo>
                <a:cubicBezTo>
                  <a:pt x="1" y="7"/>
                  <a:pt x="3" y="14"/>
                  <a:pt x="5" y="21"/>
                </a:cubicBezTo>
                <a:cubicBezTo>
                  <a:pt x="16" y="27"/>
                  <a:pt x="29" y="36"/>
                  <a:pt x="43" y="47"/>
                </a:cubicBezTo>
                <a:cubicBezTo>
                  <a:pt x="41" y="39"/>
                  <a:pt x="40" y="31"/>
                  <a:pt x="39" y="25"/>
                </a:cubicBezTo>
                <a:cubicBezTo>
                  <a:pt x="25" y="15"/>
                  <a:pt x="11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1467720" y="8410320"/>
            <a:ext cx="14040" cy="10800"/>
          </a:xfrm>
          <a:custGeom>
            <a:avLst/>
            <a:gdLst/>
            <a:ahLst/>
            <a:rect l="0" t="0" r="r" b="b"/>
            <a:pathLst>
              <a:path w="39" h="30">
                <a:moveTo>
                  <a:pt x="0" y="0"/>
                </a:moveTo>
                <a:cubicBezTo>
                  <a:pt x="1" y="1"/>
                  <a:pt x="1" y="3"/>
                  <a:pt x="2" y="4"/>
                </a:cubicBezTo>
                <a:cubicBezTo>
                  <a:pt x="13" y="11"/>
                  <a:pt x="25" y="19"/>
                  <a:pt x="39" y="30"/>
                </a:cubicBezTo>
                <a:cubicBezTo>
                  <a:pt x="38" y="29"/>
                  <a:pt x="38" y="26"/>
                  <a:pt x="38" y="25"/>
                </a:cubicBezTo>
                <a:cubicBezTo>
                  <a:pt x="24" y="15"/>
                  <a:pt x="11" y="6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"/>
          <p:cNvSpPr/>
          <p:nvPr/>
        </p:nvSpPr>
        <p:spPr>
          <a:xfrm>
            <a:off x="1468440" y="8411760"/>
            <a:ext cx="15480" cy="18360"/>
          </a:xfrm>
          <a:custGeom>
            <a:avLst/>
            <a:gdLst/>
            <a:ahLst/>
            <a:rect l="0" t="0" r="r" b="b"/>
            <a:pathLst>
              <a:path w="43" h="51">
                <a:moveTo>
                  <a:pt x="0" y="0"/>
                </a:moveTo>
                <a:cubicBezTo>
                  <a:pt x="2" y="8"/>
                  <a:pt x="5" y="16"/>
                  <a:pt x="9" y="24"/>
                </a:cubicBezTo>
                <a:cubicBezTo>
                  <a:pt x="20" y="31"/>
                  <a:pt x="30" y="41"/>
                  <a:pt x="43" y="51"/>
                </a:cubicBezTo>
                <a:cubicBezTo>
                  <a:pt x="40" y="42"/>
                  <a:pt x="38" y="34"/>
                  <a:pt x="37" y="25"/>
                </a:cubicBezTo>
                <a:cubicBezTo>
                  <a:pt x="23" y="15"/>
                  <a:pt x="10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/>
          <p:nvPr/>
        </p:nvSpPr>
        <p:spPr>
          <a:xfrm>
            <a:off x="1471680" y="8420400"/>
            <a:ext cx="28800" cy="48240"/>
          </a:xfrm>
          <a:custGeom>
            <a:avLst/>
            <a:gdLst/>
            <a:ahLst/>
            <a:rect l="0" t="0" r="r" b="b"/>
            <a:pathLst>
              <a:path w="80" h="134">
                <a:moveTo>
                  <a:pt x="0" y="0"/>
                </a:moveTo>
                <a:cubicBezTo>
                  <a:pt x="15" y="31"/>
                  <a:pt x="35" y="67"/>
                  <a:pt x="61" y="107"/>
                </a:cubicBezTo>
                <a:cubicBezTo>
                  <a:pt x="67" y="116"/>
                  <a:pt x="73" y="125"/>
                  <a:pt x="80" y="134"/>
                </a:cubicBezTo>
                <a:cubicBezTo>
                  <a:pt x="57" y="96"/>
                  <a:pt x="43" y="58"/>
                  <a:pt x="34" y="26"/>
                </a:cubicBezTo>
                <a:cubicBezTo>
                  <a:pt x="21" y="16"/>
                  <a:pt x="11" y="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/>
          <p:nvPr/>
        </p:nvSpPr>
        <p:spPr>
          <a:xfrm>
            <a:off x="1479600" y="8393400"/>
            <a:ext cx="188640" cy="119160"/>
          </a:xfrm>
          <a:custGeom>
            <a:avLst/>
            <a:gdLst/>
            <a:ahLst/>
            <a:rect l="0" t="0" r="r" b="b"/>
            <a:pathLst>
              <a:path w="524" h="331">
                <a:moveTo>
                  <a:pt x="54" y="3"/>
                </a:moveTo>
                <a:cubicBezTo>
                  <a:pt x="20" y="-6"/>
                  <a:pt x="3" y="7"/>
                  <a:pt x="0" y="33"/>
                </a:cubicBezTo>
                <a:cubicBezTo>
                  <a:pt x="189" y="154"/>
                  <a:pt x="297" y="278"/>
                  <a:pt x="448" y="331"/>
                </a:cubicBezTo>
                <a:cubicBezTo>
                  <a:pt x="477" y="300"/>
                  <a:pt x="505" y="278"/>
                  <a:pt x="524" y="278"/>
                </a:cubicBezTo>
                <a:cubicBezTo>
                  <a:pt x="369" y="240"/>
                  <a:pt x="274" y="122"/>
                  <a:pt x="54" y="3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1479600" y="8405280"/>
            <a:ext cx="161280" cy="111600"/>
          </a:xfrm>
          <a:custGeom>
            <a:avLst/>
            <a:gdLst/>
            <a:ahLst/>
            <a:rect l="0" t="0" r="r" b="b"/>
            <a:pathLst>
              <a:path w="448" h="310">
                <a:moveTo>
                  <a:pt x="0" y="0"/>
                </a:moveTo>
                <a:cubicBezTo>
                  <a:pt x="0" y="4"/>
                  <a:pt x="0" y="7"/>
                  <a:pt x="0" y="11"/>
                </a:cubicBezTo>
                <a:cubicBezTo>
                  <a:pt x="182" y="132"/>
                  <a:pt x="290" y="255"/>
                  <a:pt x="437" y="310"/>
                </a:cubicBezTo>
                <a:cubicBezTo>
                  <a:pt x="441" y="306"/>
                  <a:pt x="445" y="302"/>
                  <a:pt x="448" y="298"/>
                </a:cubicBezTo>
                <a:cubicBezTo>
                  <a:pt x="298" y="245"/>
                  <a:pt x="190" y="121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/>
          <p:nvPr/>
        </p:nvSpPr>
        <p:spPr>
          <a:xfrm>
            <a:off x="1479600" y="8409240"/>
            <a:ext cx="157320" cy="110160"/>
          </a:xfrm>
          <a:custGeom>
            <a:avLst/>
            <a:gdLst/>
            <a:ahLst/>
            <a:rect l="0" t="0" r="r" b="b"/>
            <a:pathLst>
              <a:path w="437" h="306">
                <a:moveTo>
                  <a:pt x="0" y="0"/>
                </a:moveTo>
                <a:cubicBezTo>
                  <a:pt x="0" y="2"/>
                  <a:pt x="0" y="4"/>
                  <a:pt x="0" y="7"/>
                </a:cubicBezTo>
                <a:cubicBezTo>
                  <a:pt x="179" y="127"/>
                  <a:pt x="287" y="250"/>
                  <a:pt x="433" y="306"/>
                </a:cubicBezTo>
                <a:cubicBezTo>
                  <a:pt x="434" y="304"/>
                  <a:pt x="436" y="302"/>
                  <a:pt x="437" y="299"/>
                </a:cubicBezTo>
                <a:cubicBezTo>
                  <a:pt x="290" y="244"/>
                  <a:pt x="182" y="121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/>
          <p:nvPr/>
        </p:nvSpPr>
        <p:spPr>
          <a:xfrm>
            <a:off x="1479600" y="8411760"/>
            <a:ext cx="155880" cy="114840"/>
          </a:xfrm>
          <a:custGeom>
            <a:avLst/>
            <a:gdLst/>
            <a:ahLst/>
            <a:rect l="0" t="0" r="r" b="b"/>
            <a:pathLst>
              <a:path w="433" h="319">
                <a:moveTo>
                  <a:pt x="0" y="0"/>
                </a:moveTo>
                <a:cubicBezTo>
                  <a:pt x="1" y="6"/>
                  <a:pt x="2" y="14"/>
                  <a:pt x="4" y="22"/>
                </a:cubicBezTo>
                <a:cubicBezTo>
                  <a:pt x="169" y="140"/>
                  <a:pt x="277" y="263"/>
                  <a:pt x="419" y="319"/>
                </a:cubicBezTo>
                <a:cubicBezTo>
                  <a:pt x="423" y="312"/>
                  <a:pt x="428" y="305"/>
                  <a:pt x="433" y="299"/>
                </a:cubicBezTo>
                <a:cubicBezTo>
                  <a:pt x="286" y="244"/>
                  <a:pt x="178" y="121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/>
          <p:nvPr/>
        </p:nvSpPr>
        <p:spPr>
          <a:xfrm>
            <a:off x="1481040" y="8419320"/>
            <a:ext cx="149400" cy="108720"/>
          </a:xfrm>
          <a:custGeom>
            <a:avLst/>
            <a:gdLst/>
            <a:ahLst/>
            <a:rect l="0" t="0" r="r" b="b"/>
            <a:pathLst>
              <a:path w="415" h="302">
                <a:moveTo>
                  <a:pt x="0" y="0"/>
                </a:moveTo>
                <a:cubicBezTo>
                  <a:pt x="0" y="1"/>
                  <a:pt x="0" y="3"/>
                  <a:pt x="1" y="4"/>
                </a:cubicBezTo>
                <a:cubicBezTo>
                  <a:pt x="164" y="122"/>
                  <a:pt x="273" y="245"/>
                  <a:pt x="412" y="302"/>
                </a:cubicBezTo>
                <a:cubicBezTo>
                  <a:pt x="413" y="301"/>
                  <a:pt x="414" y="299"/>
                  <a:pt x="415" y="298"/>
                </a:cubicBezTo>
                <a:cubicBezTo>
                  <a:pt x="274" y="241"/>
                  <a:pt x="165" y="118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1481400" y="8420760"/>
            <a:ext cx="147960" cy="116280"/>
          </a:xfrm>
          <a:custGeom>
            <a:avLst/>
            <a:gdLst/>
            <a:ahLst/>
            <a:rect l="0" t="0" r="r" b="b"/>
            <a:pathLst>
              <a:path w="411" h="323">
                <a:moveTo>
                  <a:pt x="0" y="0"/>
                </a:moveTo>
                <a:cubicBezTo>
                  <a:pt x="1" y="8"/>
                  <a:pt x="3" y="16"/>
                  <a:pt x="6" y="25"/>
                </a:cubicBezTo>
                <a:cubicBezTo>
                  <a:pt x="151" y="141"/>
                  <a:pt x="260" y="263"/>
                  <a:pt x="392" y="323"/>
                </a:cubicBezTo>
                <a:cubicBezTo>
                  <a:pt x="398" y="315"/>
                  <a:pt x="405" y="306"/>
                  <a:pt x="411" y="298"/>
                </a:cubicBezTo>
                <a:cubicBezTo>
                  <a:pt x="272" y="240"/>
                  <a:pt x="163" y="118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1483560" y="8429760"/>
            <a:ext cx="138960" cy="142560"/>
          </a:xfrm>
          <a:custGeom>
            <a:avLst/>
            <a:gdLst/>
            <a:ahLst/>
            <a:rect l="0" t="0" r="r" b="b"/>
            <a:pathLst>
              <a:path w="386" h="396">
                <a:moveTo>
                  <a:pt x="0" y="0"/>
                </a:moveTo>
                <a:cubicBezTo>
                  <a:pt x="9" y="33"/>
                  <a:pt x="23" y="70"/>
                  <a:pt x="46" y="108"/>
                </a:cubicBezTo>
                <a:cubicBezTo>
                  <a:pt x="119" y="213"/>
                  <a:pt x="224" y="329"/>
                  <a:pt x="323" y="396"/>
                </a:cubicBezTo>
                <a:cubicBezTo>
                  <a:pt x="312" y="375"/>
                  <a:pt x="357" y="333"/>
                  <a:pt x="386" y="298"/>
                </a:cubicBezTo>
                <a:cubicBezTo>
                  <a:pt x="253" y="239"/>
                  <a:pt x="145" y="117"/>
                  <a:pt x="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1640520" y="8493480"/>
            <a:ext cx="39240" cy="24120"/>
          </a:xfrm>
          <a:custGeom>
            <a:avLst/>
            <a:gdLst/>
            <a:ahLst/>
            <a:rect l="0" t="0" r="r" b="b"/>
            <a:pathLst>
              <a:path w="109" h="67">
                <a:moveTo>
                  <a:pt x="76" y="0"/>
                </a:moveTo>
                <a:cubicBezTo>
                  <a:pt x="57" y="0"/>
                  <a:pt x="29" y="22"/>
                  <a:pt x="0" y="53"/>
                </a:cubicBezTo>
                <a:cubicBezTo>
                  <a:pt x="13" y="58"/>
                  <a:pt x="25" y="63"/>
                  <a:pt x="38" y="67"/>
                </a:cubicBezTo>
                <a:cubicBezTo>
                  <a:pt x="66" y="35"/>
                  <a:pt x="94" y="12"/>
                  <a:pt x="109" y="9"/>
                </a:cubicBezTo>
                <a:cubicBezTo>
                  <a:pt x="97" y="7"/>
                  <a:pt x="87" y="4"/>
                  <a:pt x="7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1636560" y="8512200"/>
            <a:ext cx="18000" cy="10080"/>
          </a:xfrm>
          <a:custGeom>
            <a:avLst/>
            <a:gdLst/>
            <a:ahLst/>
            <a:rect l="0" t="0" r="r" b="b"/>
            <a:pathLst>
              <a:path w="50" h="28">
                <a:moveTo>
                  <a:pt x="11" y="0"/>
                </a:moveTo>
                <a:cubicBezTo>
                  <a:pt x="8" y="4"/>
                  <a:pt x="4" y="8"/>
                  <a:pt x="0" y="12"/>
                </a:cubicBezTo>
                <a:cubicBezTo>
                  <a:pt x="13" y="18"/>
                  <a:pt x="25" y="24"/>
                  <a:pt x="37" y="28"/>
                </a:cubicBezTo>
                <a:cubicBezTo>
                  <a:pt x="42" y="24"/>
                  <a:pt x="46" y="19"/>
                  <a:pt x="50" y="14"/>
                </a:cubicBezTo>
                <a:cubicBezTo>
                  <a:pt x="36" y="10"/>
                  <a:pt x="24" y="5"/>
                  <a:pt x="1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/>
          <p:nvPr/>
        </p:nvSpPr>
        <p:spPr>
          <a:xfrm>
            <a:off x="1635120" y="8516520"/>
            <a:ext cx="15120" cy="8280"/>
          </a:xfrm>
          <a:custGeom>
            <a:avLst/>
            <a:gdLst/>
            <a:ahLst/>
            <a:rect l="0" t="0" r="r" b="b"/>
            <a:pathLst>
              <a:path w="42" h="23">
                <a:moveTo>
                  <a:pt x="4" y="0"/>
                </a:moveTo>
                <a:cubicBezTo>
                  <a:pt x="3" y="3"/>
                  <a:pt x="1" y="5"/>
                  <a:pt x="0" y="7"/>
                </a:cubicBezTo>
                <a:cubicBezTo>
                  <a:pt x="12" y="12"/>
                  <a:pt x="25" y="17"/>
                  <a:pt x="38" y="23"/>
                </a:cubicBezTo>
                <a:cubicBezTo>
                  <a:pt x="39" y="20"/>
                  <a:pt x="41" y="18"/>
                  <a:pt x="42" y="15"/>
                </a:cubicBezTo>
                <a:cubicBezTo>
                  <a:pt x="29" y="11"/>
                  <a:pt x="17" y="6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/>
          <p:nvPr/>
        </p:nvSpPr>
        <p:spPr>
          <a:xfrm>
            <a:off x="1630080" y="8519040"/>
            <a:ext cx="18720" cy="13320"/>
          </a:xfrm>
          <a:custGeom>
            <a:avLst/>
            <a:gdLst/>
            <a:ahLst/>
            <a:rect l="0" t="0" r="r" b="b"/>
            <a:pathLst>
              <a:path w="52" h="37">
                <a:moveTo>
                  <a:pt x="14" y="0"/>
                </a:moveTo>
                <a:cubicBezTo>
                  <a:pt x="9" y="7"/>
                  <a:pt x="4" y="14"/>
                  <a:pt x="0" y="21"/>
                </a:cubicBezTo>
                <a:cubicBezTo>
                  <a:pt x="12" y="27"/>
                  <a:pt x="25" y="32"/>
                  <a:pt x="38" y="37"/>
                </a:cubicBezTo>
                <a:cubicBezTo>
                  <a:pt x="42" y="30"/>
                  <a:pt x="47" y="23"/>
                  <a:pt x="52" y="16"/>
                </a:cubicBezTo>
                <a:cubicBezTo>
                  <a:pt x="40" y="11"/>
                  <a:pt x="26" y="5"/>
                  <a:pt x="1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/>
          <p:nvPr/>
        </p:nvSpPr>
        <p:spPr>
          <a:xfrm>
            <a:off x="1629000" y="8526240"/>
            <a:ext cx="14760" cy="7560"/>
          </a:xfrm>
          <a:custGeom>
            <a:avLst/>
            <a:gdLst/>
            <a:ahLst/>
            <a:rect l="0" t="0" r="r" b="b"/>
            <a:pathLst>
              <a:path w="41" h="21">
                <a:moveTo>
                  <a:pt x="3" y="0"/>
                </a:moveTo>
                <a:cubicBezTo>
                  <a:pt x="2" y="1"/>
                  <a:pt x="1" y="3"/>
                  <a:pt x="0" y="4"/>
                </a:cubicBezTo>
                <a:cubicBezTo>
                  <a:pt x="13" y="11"/>
                  <a:pt x="26" y="16"/>
                  <a:pt x="39" y="21"/>
                </a:cubicBezTo>
                <a:cubicBezTo>
                  <a:pt x="39" y="20"/>
                  <a:pt x="40" y="19"/>
                  <a:pt x="41" y="17"/>
                </a:cubicBezTo>
                <a:cubicBezTo>
                  <a:pt x="29" y="12"/>
                  <a:pt x="15" y="7"/>
                  <a:pt x="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1" name=""/>
          <p:cNvSpPr/>
          <p:nvPr/>
        </p:nvSpPr>
        <p:spPr>
          <a:xfrm>
            <a:off x="1622160" y="8527680"/>
            <a:ext cx="20880" cy="15840"/>
          </a:xfrm>
          <a:custGeom>
            <a:avLst/>
            <a:gdLst/>
            <a:ahLst/>
            <a:rect l="0" t="0" r="r" b="b"/>
            <a:pathLst>
              <a:path w="58" h="44">
                <a:moveTo>
                  <a:pt x="20" y="0"/>
                </a:moveTo>
                <a:cubicBezTo>
                  <a:pt x="14" y="8"/>
                  <a:pt x="7" y="17"/>
                  <a:pt x="0" y="25"/>
                </a:cubicBezTo>
                <a:cubicBezTo>
                  <a:pt x="13" y="33"/>
                  <a:pt x="26" y="39"/>
                  <a:pt x="38" y="44"/>
                </a:cubicBezTo>
                <a:cubicBezTo>
                  <a:pt x="44" y="35"/>
                  <a:pt x="51" y="25"/>
                  <a:pt x="58" y="16"/>
                </a:cubicBezTo>
                <a:cubicBezTo>
                  <a:pt x="45" y="11"/>
                  <a:pt x="33" y="6"/>
                  <a:pt x="2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2" name=""/>
          <p:cNvSpPr/>
          <p:nvPr/>
        </p:nvSpPr>
        <p:spPr>
          <a:xfrm>
            <a:off x="1599120" y="8536680"/>
            <a:ext cx="37080" cy="43560"/>
          </a:xfrm>
          <a:custGeom>
            <a:avLst/>
            <a:gdLst/>
            <a:ahLst/>
            <a:rect l="0" t="0" r="r" b="b"/>
            <a:pathLst>
              <a:path w="103" h="121">
                <a:moveTo>
                  <a:pt x="66" y="0"/>
                </a:moveTo>
                <a:cubicBezTo>
                  <a:pt x="36" y="36"/>
                  <a:pt x="-9" y="78"/>
                  <a:pt x="2" y="99"/>
                </a:cubicBezTo>
                <a:cubicBezTo>
                  <a:pt x="15" y="107"/>
                  <a:pt x="26" y="114"/>
                  <a:pt x="38" y="121"/>
                </a:cubicBezTo>
                <a:cubicBezTo>
                  <a:pt x="24" y="100"/>
                  <a:pt x="73" y="56"/>
                  <a:pt x="103" y="18"/>
                </a:cubicBezTo>
                <a:cubicBezTo>
                  <a:pt x="91" y="13"/>
                  <a:pt x="78" y="7"/>
                  <a:pt x="6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" name=""/>
          <p:cNvSpPr/>
          <p:nvPr/>
        </p:nvSpPr>
        <p:spPr>
          <a:xfrm>
            <a:off x="1654200" y="8496360"/>
            <a:ext cx="40680" cy="27720"/>
          </a:xfrm>
          <a:custGeom>
            <a:avLst/>
            <a:gdLst/>
            <a:ahLst/>
            <a:rect l="0" t="0" r="r" b="b"/>
            <a:pathLst>
              <a:path w="113" h="77">
                <a:moveTo>
                  <a:pt x="71" y="0"/>
                </a:moveTo>
                <a:cubicBezTo>
                  <a:pt x="57" y="3"/>
                  <a:pt x="28" y="26"/>
                  <a:pt x="0" y="58"/>
                </a:cubicBezTo>
                <a:cubicBezTo>
                  <a:pt x="17" y="66"/>
                  <a:pt x="35" y="72"/>
                  <a:pt x="52" y="77"/>
                </a:cubicBezTo>
                <a:cubicBezTo>
                  <a:pt x="82" y="41"/>
                  <a:pt x="106" y="15"/>
                  <a:pt x="113" y="10"/>
                </a:cubicBezTo>
                <a:cubicBezTo>
                  <a:pt x="98" y="7"/>
                  <a:pt x="85" y="3"/>
                  <a:pt x="7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4" name=""/>
          <p:cNvSpPr/>
          <p:nvPr/>
        </p:nvSpPr>
        <p:spPr>
          <a:xfrm>
            <a:off x="1649880" y="8517240"/>
            <a:ext cx="23400" cy="11880"/>
          </a:xfrm>
          <a:custGeom>
            <a:avLst/>
            <a:gdLst/>
            <a:ahLst/>
            <a:rect l="0" t="0" r="r" b="b"/>
            <a:pathLst>
              <a:path w="65" h="33">
                <a:moveTo>
                  <a:pt x="12" y="0"/>
                </a:moveTo>
                <a:cubicBezTo>
                  <a:pt x="8" y="5"/>
                  <a:pt x="4" y="9"/>
                  <a:pt x="0" y="14"/>
                </a:cubicBezTo>
                <a:cubicBezTo>
                  <a:pt x="18" y="21"/>
                  <a:pt x="35" y="28"/>
                  <a:pt x="53" y="33"/>
                </a:cubicBezTo>
                <a:cubicBezTo>
                  <a:pt x="58" y="28"/>
                  <a:pt x="62" y="23"/>
                  <a:pt x="65" y="19"/>
                </a:cubicBezTo>
                <a:cubicBezTo>
                  <a:pt x="47" y="14"/>
                  <a:pt x="29" y="7"/>
                  <a:pt x="1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1648440" y="8521920"/>
            <a:ext cx="20880" cy="9720"/>
          </a:xfrm>
          <a:custGeom>
            <a:avLst/>
            <a:gdLst/>
            <a:ahLst/>
            <a:rect l="0" t="0" r="r" b="b"/>
            <a:pathLst>
              <a:path w="58" h="27">
                <a:moveTo>
                  <a:pt x="4" y="0"/>
                </a:moveTo>
                <a:cubicBezTo>
                  <a:pt x="3" y="3"/>
                  <a:pt x="1" y="5"/>
                  <a:pt x="0" y="7"/>
                </a:cubicBezTo>
                <a:cubicBezTo>
                  <a:pt x="19" y="14"/>
                  <a:pt x="36" y="22"/>
                  <a:pt x="54" y="27"/>
                </a:cubicBezTo>
                <a:cubicBezTo>
                  <a:pt x="55" y="24"/>
                  <a:pt x="57" y="22"/>
                  <a:pt x="58" y="20"/>
                </a:cubicBezTo>
                <a:cubicBezTo>
                  <a:pt x="40" y="14"/>
                  <a:pt x="23" y="7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6" name=""/>
          <p:cNvSpPr/>
          <p:nvPr/>
        </p:nvSpPr>
        <p:spPr>
          <a:xfrm>
            <a:off x="1643400" y="8524440"/>
            <a:ext cx="24480" cy="15120"/>
          </a:xfrm>
          <a:custGeom>
            <a:avLst/>
            <a:gdLst/>
            <a:ahLst/>
            <a:rect l="0" t="0" r="r" b="b"/>
            <a:pathLst>
              <a:path w="68" h="42">
                <a:moveTo>
                  <a:pt x="14" y="0"/>
                </a:moveTo>
                <a:cubicBezTo>
                  <a:pt x="9" y="7"/>
                  <a:pt x="4" y="14"/>
                  <a:pt x="0" y="21"/>
                </a:cubicBezTo>
                <a:cubicBezTo>
                  <a:pt x="18" y="30"/>
                  <a:pt x="37" y="37"/>
                  <a:pt x="55" y="42"/>
                </a:cubicBezTo>
                <a:cubicBezTo>
                  <a:pt x="59" y="34"/>
                  <a:pt x="64" y="27"/>
                  <a:pt x="68" y="19"/>
                </a:cubicBezTo>
                <a:cubicBezTo>
                  <a:pt x="50" y="14"/>
                  <a:pt x="33" y="7"/>
                  <a:pt x="1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7" name=""/>
          <p:cNvSpPr/>
          <p:nvPr/>
        </p:nvSpPr>
        <p:spPr>
          <a:xfrm>
            <a:off x="1642680" y="8532000"/>
            <a:ext cx="20520" cy="9000"/>
          </a:xfrm>
          <a:custGeom>
            <a:avLst/>
            <a:gdLst/>
            <a:ahLst/>
            <a:rect l="0" t="0" r="r" b="b"/>
            <a:pathLst>
              <a:path w="57" h="25">
                <a:moveTo>
                  <a:pt x="3" y="0"/>
                </a:moveTo>
                <a:cubicBezTo>
                  <a:pt x="2" y="3"/>
                  <a:pt x="0" y="4"/>
                  <a:pt x="0" y="5"/>
                </a:cubicBezTo>
                <a:cubicBezTo>
                  <a:pt x="19" y="13"/>
                  <a:pt x="37" y="20"/>
                  <a:pt x="55" y="25"/>
                </a:cubicBezTo>
                <a:cubicBezTo>
                  <a:pt x="56" y="24"/>
                  <a:pt x="56" y="22"/>
                  <a:pt x="57" y="21"/>
                </a:cubicBezTo>
                <a:cubicBezTo>
                  <a:pt x="39" y="16"/>
                  <a:pt x="21" y="9"/>
                  <a:pt x="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1635480" y="8533440"/>
            <a:ext cx="27000" cy="18000"/>
          </a:xfrm>
          <a:custGeom>
            <a:avLst/>
            <a:gdLst/>
            <a:ahLst/>
            <a:rect l="0" t="0" r="r" b="b"/>
            <a:pathLst>
              <a:path w="75" h="50">
                <a:moveTo>
                  <a:pt x="21" y="0"/>
                </a:moveTo>
                <a:cubicBezTo>
                  <a:pt x="14" y="9"/>
                  <a:pt x="6" y="18"/>
                  <a:pt x="0" y="27"/>
                </a:cubicBezTo>
                <a:cubicBezTo>
                  <a:pt x="20" y="37"/>
                  <a:pt x="38" y="44"/>
                  <a:pt x="57" y="50"/>
                </a:cubicBezTo>
                <a:cubicBezTo>
                  <a:pt x="63" y="40"/>
                  <a:pt x="69" y="29"/>
                  <a:pt x="75" y="20"/>
                </a:cubicBezTo>
                <a:cubicBezTo>
                  <a:pt x="57" y="15"/>
                  <a:pt x="39" y="8"/>
                  <a:pt x="2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9" name=""/>
          <p:cNvSpPr/>
          <p:nvPr/>
        </p:nvSpPr>
        <p:spPr>
          <a:xfrm>
            <a:off x="1611720" y="8543160"/>
            <a:ext cx="44640" cy="46440"/>
          </a:xfrm>
          <a:custGeom>
            <a:avLst/>
            <a:gdLst/>
            <a:ahLst/>
            <a:rect l="0" t="0" r="r" b="b"/>
            <a:pathLst>
              <a:path w="124" h="129">
                <a:moveTo>
                  <a:pt x="67" y="0"/>
                </a:moveTo>
                <a:cubicBezTo>
                  <a:pt x="37" y="37"/>
                  <a:pt x="-11" y="81"/>
                  <a:pt x="3" y="103"/>
                </a:cubicBezTo>
                <a:cubicBezTo>
                  <a:pt x="23" y="114"/>
                  <a:pt x="43" y="123"/>
                  <a:pt x="62" y="129"/>
                </a:cubicBezTo>
                <a:cubicBezTo>
                  <a:pt x="43" y="109"/>
                  <a:pt x="94" y="61"/>
                  <a:pt x="124" y="22"/>
                </a:cubicBezTo>
                <a:cubicBezTo>
                  <a:pt x="105" y="16"/>
                  <a:pt x="86" y="9"/>
                  <a:pt x="67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"/>
          <p:cNvSpPr/>
          <p:nvPr/>
        </p:nvSpPr>
        <p:spPr>
          <a:xfrm>
            <a:off x="1672920" y="8499240"/>
            <a:ext cx="257040" cy="36720"/>
          </a:xfrm>
          <a:custGeom>
            <a:avLst/>
            <a:gdLst/>
            <a:ahLst/>
            <a:rect l="0" t="0" r="r" b="b"/>
            <a:pathLst>
              <a:path w="714" h="102">
                <a:moveTo>
                  <a:pt x="60" y="2"/>
                </a:moveTo>
                <a:cubicBezTo>
                  <a:pt x="53" y="7"/>
                  <a:pt x="29" y="33"/>
                  <a:pt x="0" y="68"/>
                </a:cubicBezTo>
                <a:cubicBezTo>
                  <a:pt x="114" y="99"/>
                  <a:pt x="257" y="114"/>
                  <a:pt x="613" y="92"/>
                </a:cubicBezTo>
                <a:cubicBezTo>
                  <a:pt x="674" y="51"/>
                  <a:pt x="718" y="15"/>
                  <a:pt x="714" y="0"/>
                </a:cubicBezTo>
                <a:cubicBezTo>
                  <a:pt x="278" y="27"/>
                  <a:pt x="151" y="20"/>
                  <a:pt x="60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1668960" y="8523720"/>
            <a:ext cx="225000" cy="18000"/>
          </a:xfrm>
          <a:custGeom>
            <a:avLst/>
            <a:gdLst/>
            <a:ahLst/>
            <a:rect l="0" t="0" r="r" b="b"/>
            <a:pathLst>
              <a:path w="625" h="50">
                <a:moveTo>
                  <a:pt x="11" y="0"/>
                </a:moveTo>
                <a:cubicBezTo>
                  <a:pt x="8" y="4"/>
                  <a:pt x="4" y="9"/>
                  <a:pt x="0" y="14"/>
                </a:cubicBezTo>
                <a:cubicBezTo>
                  <a:pt x="114" y="46"/>
                  <a:pt x="257" y="62"/>
                  <a:pt x="600" y="40"/>
                </a:cubicBezTo>
                <a:cubicBezTo>
                  <a:pt x="609" y="34"/>
                  <a:pt x="617" y="29"/>
                  <a:pt x="625" y="24"/>
                </a:cubicBezTo>
                <a:cubicBezTo>
                  <a:pt x="269" y="46"/>
                  <a:pt x="126" y="31"/>
                  <a:pt x="1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1667520" y="8528760"/>
            <a:ext cx="217440" cy="15480"/>
          </a:xfrm>
          <a:custGeom>
            <a:avLst/>
            <a:gdLst/>
            <a:ahLst/>
            <a:rect l="0" t="0" r="r" b="b"/>
            <a:pathLst>
              <a:path w="604" h="43">
                <a:moveTo>
                  <a:pt x="4" y="0"/>
                </a:moveTo>
                <a:cubicBezTo>
                  <a:pt x="3" y="2"/>
                  <a:pt x="1" y="4"/>
                  <a:pt x="0" y="7"/>
                </a:cubicBezTo>
                <a:cubicBezTo>
                  <a:pt x="114" y="39"/>
                  <a:pt x="257" y="55"/>
                  <a:pt x="594" y="32"/>
                </a:cubicBezTo>
                <a:cubicBezTo>
                  <a:pt x="597" y="30"/>
                  <a:pt x="601" y="28"/>
                  <a:pt x="604" y="26"/>
                </a:cubicBezTo>
                <a:cubicBezTo>
                  <a:pt x="260" y="48"/>
                  <a:pt x="117" y="32"/>
                  <a:pt x="4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1662840" y="8531280"/>
            <a:ext cx="218520" cy="21240"/>
          </a:xfrm>
          <a:custGeom>
            <a:avLst/>
            <a:gdLst/>
            <a:ahLst/>
            <a:rect l="0" t="0" r="r" b="b"/>
            <a:pathLst>
              <a:path w="607" h="59">
                <a:moveTo>
                  <a:pt x="13" y="0"/>
                </a:moveTo>
                <a:cubicBezTo>
                  <a:pt x="9" y="7"/>
                  <a:pt x="4" y="14"/>
                  <a:pt x="0" y="22"/>
                </a:cubicBezTo>
                <a:cubicBezTo>
                  <a:pt x="116" y="56"/>
                  <a:pt x="260" y="72"/>
                  <a:pt x="572" y="47"/>
                </a:cubicBezTo>
                <a:cubicBezTo>
                  <a:pt x="584" y="39"/>
                  <a:pt x="595" y="32"/>
                  <a:pt x="607" y="24"/>
                </a:cubicBezTo>
                <a:cubicBezTo>
                  <a:pt x="270" y="47"/>
                  <a:pt x="127" y="31"/>
                  <a:pt x="13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4" name=""/>
          <p:cNvSpPr/>
          <p:nvPr/>
        </p:nvSpPr>
        <p:spPr>
          <a:xfrm>
            <a:off x="1662120" y="8539200"/>
            <a:ext cx="206640" cy="14760"/>
          </a:xfrm>
          <a:custGeom>
            <a:avLst/>
            <a:gdLst/>
            <a:ahLst/>
            <a:rect l="0" t="0" r="r" b="b"/>
            <a:pathLst>
              <a:path w="574" h="41">
                <a:moveTo>
                  <a:pt x="2" y="0"/>
                </a:moveTo>
                <a:cubicBezTo>
                  <a:pt x="1" y="1"/>
                  <a:pt x="1" y="3"/>
                  <a:pt x="0" y="4"/>
                </a:cubicBezTo>
                <a:cubicBezTo>
                  <a:pt x="116" y="38"/>
                  <a:pt x="261" y="54"/>
                  <a:pt x="567" y="30"/>
                </a:cubicBezTo>
                <a:cubicBezTo>
                  <a:pt x="569" y="28"/>
                  <a:pt x="571" y="27"/>
                  <a:pt x="574" y="26"/>
                </a:cubicBezTo>
                <a:cubicBezTo>
                  <a:pt x="263" y="50"/>
                  <a:pt x="118" y="34"/>
                  <a:pt x="2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1655640" y="8540640"/>
            <a:ext cx="210600" cy="24840"/>
          </a:xfrm>
          <a:custGeom>
            <a:avLst/>
            <a:gdLst/>
            <a:ahLst/>
            <a:rect l="0" t="0" r="r" b="b"/>
            <a:pathLst>
              <a:path w="585" h="69">
                <a:moveTo>
                  <a:pt x="18" y="0"/>
                </a:moveTo>
                <a:cubicBezTo>
                  <a:pt x="12" y="9"/>
                  <a:pt x="6" y="19"/>
                  <a:pt x="0" y="30"/>
                </a:cubicBezTo>
                <a:cubicBezTo>
                  <a:pt x="119" y="65"/>
                  <a:pt x="263" y="82"/>
                  <a:pt x="533" y="56"/>
                </a:cubicBezTo>
                <a:cubicBezTo>
                  <a:pt x="550" y="46"/>
                  <a:pt x="568" y="36"/>
                  <a:pt x="585" y="25"/>
                </a:cubicBezTo>
                <a:cubicBezTo>
                  <a:pt x="278" y="50"/>
                  <a:pt x="134" y="34"/>
                  <a:pt x="18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1632240" y="8551080"/>
            <a:ext cx="215280" cy="52560"/>
          </a:xfrm>
          <a:custGeom>
            <a:avLst/>
            <a:gdLst/>
            <a:ahLst/>
            <a:rect l="0" t="0" r="r" b="b"/>
            <a:pathLst>
              <a:path w="598" h="146">
                <a:moveTo>
                  <a:pt x="65" y="0"/>
                </a:moveTo>
                <a:cubicBezTo>
                  <a:pt x="36" y="39"/>
                  <a:pt x="-15" y="86"/>
                  <a:pt x="4" y="107"/>
                </a:cubicBezTo>
                <a:cubicBezTo>
                  <a:pt x="129" y="146"/>
                  <a:pt x="270" y="161"/>
                  <a:pt x="399" y="127"/>
                </a:cubicBezTo>
                <a:cubicBezTo>
                  <a:pt x="401" y="123"/>
                  <a:pt x="521" y="70"/>
                  <a:pt x="598" y="26"/>
                </a:cubicBezTo>
                <a:cubicBezTo>
                  <a:pt x="328" y="52"/>
                  <a:pt x="184" y="35"/>
                  <a:pt x="6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1893600" y="8499240"/>
            <a:ext cx="46800" cy="34560"/>
          </a:xfrm>
          <a:custGeom>
            <a:avLst/>
            <a:gdLst/>
            <a:ahLst/>
            <a:rect l="0" t="0" r="r" b="b"/>
            <a:pathLst>
              <a:path w="130" h="96">
                <a:moveTo>
                  <a:pt x="101" y="0"/>
                </a:moveTo>
                <a:cubicBezTo>
                  <a:pt x="105" y="15"/>
                  <a:pt x="62" y="52"/>
                  <a:pt x="0" y="92"/>
                </a:cubicBezTo>
                <a:cubicBezTo>
                  <a:pt x="15" y="91"/>
                  <a:pt x="24" y="92"/>
                  <a:pt x="28" y="96"/>
                </a:cubicBezTo>
                <a:cubicBezTo>
                  <a:pt x="91" y="57"/>
                  <a:pt x="134" y="22"/>
                  <a:pt x="130" y="7"/>
                </a:cubicBezTo>
                <a:cubicBezTo>
                  <a:pt x="128" y="2"/>
                  <a:pt x="119" y="-1"/>
                  <a:pt x="101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8" name=""/>
          <p:cNvSpPr/>
          <p:nvPr/>
        </p:nvSpPr>
        <p:spPr>
          <a:xfrm>
            <a:off x="1884600" y="8531640"/>
            <a:ext cx="19440" cy="7200"/>
          </a:xfrm>
          <a:custGeom>
            <a:avLst/>
            <a:gdLst/>
            <a:ahLst/>
            <a:rect l="0" t="0" r="r" b="b"/>
            <a:pathLst>
              <a:path w="54" h="20">
                <a:moveTo>
                  <a:pt x="25" y="0"/>
                </a:moveTo>
                <a:cubicBezTo>
                  <a:pt x="17" y="5"/>
                  <a:pt x="9" y="11"/>
                  <a:pt x="0" y="17"/>
                </a:cubicBezTo>
                <a:cubicBezTo>
                  <a:pt x="15" y="16"/>
                  <a:pt x="24" y="17"/>
                  <a:pt x="28" y="20"/>
                </a:cubicBezTo>
                <a:cubicBezTo>
                  <a:pt x="37" y="15"/>
                  <a:pt x="46" y="9"/>
                  <a:pt x="54" y="4"/>
                </a:cubicBezTo>
                <a:cubicBezTo>
                  <a:pt x="50" y="0"/>
                  <a:pt x="41" y="-1"/>
                  <a:pt x="25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1881000" y="8537400"/>
            <a:ext cx="14040" cy="3960"/>
          </a:xfrm>
          <a:custGeom>
            <a:avLst/>
            <a:gdLst/>
            <a:ahLst/>
            <a:rect l="0" t="0" r="r" b="b"/>
            <a:pathLst>
              <a:path w="39" h="11">
                <a:moveTo>
                  <a:pt x="10" y="0"/>
                </a:moveTo>
                <a:cubicBezTo>
                  <a:pt x="7" y="2"/>
                  <a:pt x="3" y="4"/>
                  <a:pt x="0" y="6"/>
                </a:cubicBezTo>
                <a:cubicBezTo>
                  <a:pt x="14" y="5"/>
                  <a:pt x="23" y="7"/>
                  <a:pt x="28" y="11"/>
                </a:cubicBezTo>
                <a:cubicBezTo>
                  <a:pt x="31" y="8"/>
                  <a:pt x="35" y="6"/>
                  <a:pt x="39" y="3"/>
                </a:cubicBezTo>
                <a:cubicBezTo>
                  <a:pt x="34" y="0"/>
                  <a:pt x="25" y="-1"/>
                  <a:pt x="10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1868400" y="8539920"/>
            <a:ext cx="23040" cy="9360"/>
          </a:xfrm>
          <a:custGeom>
            <a:avLst/>
            <a:gdLst/>
            <a:ahLst/>
            <a:rect l="0" t="0" r="r" b="b"/>
            <a:pathLst>
              <a:path w="64" h="26">
                <a:moveTo>
                  <a:pt x="36" y="0"/>
                </a:moveTo>
                <a:cubicBezTo>
                  <a:pt x="24" y="9"/>
                  <a:pt x="13" y="16"/>
                  <a:pt x="0" y="24"/>
                </a:cubicBezTo>
                <a:cubicBezTo>
                  <a:pt x="14" y="22"/>
                  <a:pt x="23" y="23"/>
                  <a:pt x="28" y="26"/>
                </a:cubicBezTo>
                <a:cubicBezTo>
                  <a:pt x="40" y="19"/>
                  <a:pt x="52" y="12"/>
                  <a:pt x="64" y="5"/>
                </a:cubicBezTo>
                <a:cubicBezTo>
                  <a:pt x="59" y="1"/>
                  <a:pt x="50" y="-1"/>
                  <a:pt x="36" y="0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1865880" y="8547840"/>
            <a:ext cx="12600" cy="3240"/>
          </a:xfrm>
          <a:custGeom>
            <a:avLst/>
            <a:gdLst/>
            <a:ahLst/>
            <a:rect l="0" t="0" r="r" b="b"/>
            <a:pathLst>
              <a:path w="35" h="9">
                <a:moveTo>
                  <a:pt x="7" y="2"/>
                </a:moveTo>
                <a:cubicBezTo>
                  <a:pt x="4" y="3"/>
                  <a:pt x="2" y="4"/>
                  <a:pt x="0" y="6"/>
                </a:cubicBezTo>
                <a:cubicBezTo>
                  <a:pt x="13" y="4"/>
                  <a:pt x="23" y="5"/>
                  <a:pt x="28" y="9"/>
                </a:cubicBezTo>
                <a:cubicBezTo>
                  <a:pt x="30" y="6"/>
                  <a:pt x="33" y="5"/>
                  <a:pt x="35" y="4"/>
                </a:cubicBezTo>
                <a:cubicBezTo>
                  <a:pt x="30" y="0"/>
                  <a:pt x="21" y="-1"/>
                  <a:pt x="7" y="2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1847160" y="8549280"/>
            <a:ext cx="28800" cy="11880"/>
          </a:xfrm>
          <a:custGeom>
            <a:avLst/>
            <a:gdLst/>
            <a:ahLst/>
            <a:rect l="0" t="0" r="r" b="b"/>
            <a:pathLst>
              <a:path w="80" h="33">
                <a:moveTo>
                  <a:pt x="52" y="1"/>
                </a:moveTo>
                <a:cubicBezTo>
                  <a:pt x="35" y="11"/>
                  <a:pt x="17" y="22"/>
                  <a:pt x="0" y="32"/>
                </a:cubicBezTo>
                <a:cubicBezTo>
                  <a:pt x="12" y="31"/>
                  <a:pt x="21" y="31"/>
                  <a:pt x="26" y="33"/>
                </a:cubicBezTo>
                <a:cubicBezTo>
                  <a:pt x="44" y="23"/>
                  <a:pt x="63" y="12"/>
                  <a:pt x="80" y="3"/>
                </a:cubicBezTo>
                <a:cubicBezTo>
                  <a:pt x="75" y="0"/>
                  <a:pt x="66" y="-1"/>
                  <a:pt x="52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1775880" y="8560080"/>
            <a:ext cx="81000" cy="36720"/>
          </a:xfrm>
          <a:custGeom>
            <a:avLst/>
            <a:gdLst/>
            <a:ahLst/>
            <a:rect l="0" t="0" r="r" b="b"/>
            <a:pathLst>
              <a:path w="225" h="102">
                <a:moveTo>
                  <a:pt x="199" y="1"/>
                </a:moveTo>
                <a:cubicBezTo>
                  <a:pt x="123" y="45"/>
                  <a:pt x="2" y="98"/>
                  <a:pt x="0" y="102"/>
                </a:cubicBezTo>
                <a:cubicBezTo>
                  <a:pt x="8" y="100"/>
                  <a:pt x="15" y="98"/>
                  <a:pt x="22" y="95"/>
                </a:cubicBezTo>
                <a:cubicBezTo>
                  <a:pt x="24" y="95"/>
                  <a:pt x="147" y="43"/>
                  <a:pt x="225" y="2"/>
                </a:cubicBezTo>
                <a:cubicBezTo>
                  <a:pt x="220" y="0"/>
                  <a:pt x="211" y="0"/>
                  <a:pt x="199" y="1"/>
                </a:cubicBezTo>
                <a:close/>
              </a:path>
            </a:pathLst>
          </a:custGeom>
          <a:solidFill>
            <a:srgbClr val="f3cf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1451520" y="8392320"/>
            <a:ext cx="466200" cy="240480"/>
          </a:xfrm>
          <a:custGeom>
            <a:avLst/>
            <a:gdLst/>
            <a:ahLst/>
            <a:rect l="0" t="0" r="r" b="b"/>
            <a:pathLst>
              <a:path w="1295" h="668">
                <a:moveTo>
                  <a:pt x="52" y="6"/>
                </a:moveTo>
                <a:cubicBezTo>
                  <a:pt x="18" y="-7"/>
                  <a:pt x="2" y="3"/>
                  <a:pt x="0" y="29"/>
                </a:cubicBezTo>
                <a:cubicBezTo>
                  <a:pt x="0" y="34"/>
                  <a:pt x="0" y="40"/>
                  <a:pt x="1" y="46"/>
                </a:cubicBezTo>
                <a:cubicBezTo>
                  <a:pt x="2" y="53"/>
                  <a:pt x="3" y="62"/>
                  <a:pt x="6" y="71"/>
                </a:cubicBezTo>
                <a:cubicBezTo>
                  <a:pt x="15" y="107"/>
                  <a:pt x="35" y="155"/>
                  <a:pt x="63" y="207"/>
                </a:cubicBezTo>
                <a:cubicBezTo>
                  <a:pt x="134" y="338"/>
                  <a:pt x="254" y="498"/>
                  <a:pt x="365" y="574"/>
                </a:cubicBezTo>
                <a:cubicBezTo>
                  <a:pt x="384" y="587"/>
                  <a:pt x="403" y="598"/>
                  <a:pt x="422" y="606"/>
                </a:cubicBezTo>
                <a:cubicBezTo>
                  <a:pt x="551" y="659"/>
                  <a:pt x="700" y="686"/>
                  <a:pt x="839" y="656"/>
                </a:cubicBezTo>
                <a:cubicBezTo>
                  <a:pt x="840" y="656"/>
                  <a:pt x="841" y="656"/>
                  <a:pt x="842" y="655"/>
                </a:cubicBezTo>
                <a:cubicBezTo>
                  <a:pt x="886" y="646"/>
                  <a:pt x="967" y="616"/>
                  <a:pt x="1049" y="581"/>
                </a:cubicBezTo>
                <a:cubicBezTo>
                  <a:pt x="1070" y="572"/>
                  <a:pt x="1091" y="563"/>
                  <a:pt x="1111" y="554"/>
                </a:cubicBezTo>
                <a:cubicBezTo>
                  <a:pt x="1128" y="546"/>
                  <a:pt x="1144" y="538"/>
                  <a:pt x="1160" y="530"/>
                </a:cubicBezTo>
                <a:cubicBezTo>
                  <a:pt x="1239" y="492"/>
                  <a:pt x="1298" y="455"/>
                  <a:pt x="1295" y="438"/>
                </a:cubicBezTo>
                <a:cubicBezTo>
                  <a:pt x="1293" y="433"/>
                  <a:pt x="1285" y="429"/>
                  <a:pt x="1267" y="429"/>
                </a:cubicBezTo>
                <a:cubicBezTo>
                  <a:pt x="708" y="413"/>
                  <a:pt x="657" y="388"/>
                  <a:pt x="541" y="347"/>
                </a:cubicBezTo>
                <a:cubicBezTo>
                  <a:pt x="388" y="296"/>
                  <a:pt x="305" y="169"/>
                  <a:pt x="96" y="30"/>
                </a:cubicBezTo>
                <a:cubicBezTo>
                  <a:pt x="79" y="19"/>
                  <a:pt x="64" y="11"/>
                  <a:pt x="52" y="6"/>
                </a:cubicBezTo>
                <a:close/>
              </a:path>
            </a:pathLst>
          </a:custGeom>
          <a:noFill/>
          <a:ln w="11520">
            <a:solidFill>
              <a:srgbClr val="c40d3c"/>
            </a:solidFill>
            <a:miter/>
          </a:ln>
        </p:spPr>
        <p:txBody>
          <a:bodyPr lIns="5760" rIns="5760" tIns="5760" bIns="5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5" name=""/>
          <p:cNvSpPr txBox="1"/>
          <p:nvPr/>
        </p:nvSpPr>
        <p:spPr>
          <a:xfrm>
            <a:off x="457200" y="5152320"/>
            <a:ext cx="5206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again — and she has gone more than 4 years without a major pain crisis.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6" name=""/>
          <p:cNvSpPr txBox="1"/>
          <p:nvPr/>
        </p:nvSpPr>
        <p:spPr>
          <a:xfrm>
            <a:off x="3615120" y="7935840"/>
            <a:ext cx="20779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Normal, round red blood cells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7" name=""/>
          <p:cNvSpPr txBox="1"/>
          <p:nvPr/>
        </p:nvSpPr>
        <p:spPr>
          <a:xfrm>
            <a:off x="2162880" y="8313120"/>
            <a:ext cx="140436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Use of hydroxyurea 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8" name=""/>
          <p:cNvSpPr txBox="1"/>
          <p:nvPr/>
        </p:nvSpPr>
        <p:spPr>
          <a:xfrm>
            <a:off x="2493360" y="8465400"/>
            <a:ext cx="70956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over time 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9" name=""/>
          <p:cNvSpPr txBox="1"/>
          <p:nvPr/>
        </p:nvSpPr>
        <p:spPr>
          <a:xfrm>
            <a:off x="569160" y="7935840"/>
            <a:ext cx="13039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Sickle-shaped cells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"/>
          <p:cNvSpPr txBox="1"/>
          <p:nvPr/>
        </p:nvSpPr>
        <p:spPr>
          <a:xfrm>
            <a:off x="457200" y="5527440"/>
            <a:ext cx="523872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*The stories in this booklet are from real people who shared their experiences with ASH.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3" name=""/>
          <p:cNvSpPr/>
          <p:nvPr/>
        </p:nvSpPr>
        <p:spPr>
          <a:xfrm>
            <a:off x="-80280" y="6765120"/>
            <a:ext cx="7395480" cy="2798280"/>
          </a:xfrm>
          <a:custGeom>
            <a:avLst/>
            <a:gdLst/>
            <a:ahLst/>
            <a:rect l="0" t="0" r="r" b="b"/>
            <a:pathLst>
              <a:path w="20543" h="7773">
                <a:moveTo>
                  <a:pt x="0" y="7773"/>
                </a:moveTo>
                <a:lnTo>
                  <a:pt x="20543" y="7773"/>
                </a:lnTo>
                <a:lnTo>
                  <a:pt x="20543" y="0"/>
                </a:lnTo>
                <a:lnTo>
                  <a:pt x="0" y="0"/>
                </a:lnTo>
                <a:lnTo>
                  <a:pt x="0" y="7773"/>
                </a:lnTo>
                <a:close/>
              </a:path>
            </a:pathLst>
          </a:custGeom>
          <a:solidFill>
            <a:srgbClr val="c1e3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4" name=""/>
          <p:cNvSpPr txBox="1"/>
          <p:nvPr/>
        </p:nvSpPr>
        <p:spPr>
          <a:xfrm>
            <a:off x="723132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7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5" name=""/>
          <p:cNvSpPr txBox="1"/>
          <p:nvPr/>
        </p:nvSpPr>
        <p:spPr>
          <a:xfrm>
            <a:off x="457200" y="2719440"/>
            <a:ext cx="2952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Who should take hydroxyurea?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"/>
          <p:cNvSpPr txBox="1"/>
          <p:nvPr/>
        </p:nvSpPr>
        <p:spPr>
          <a:xfrm>
            <a:off x="457200" y="3033360"/>
            <a:ext cx="5104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have any form of sickle cell disease, hydroxyurea could help you.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"/>
          <p:cNvSpPr txBox="1"/>
          <p:nvPr/>
        </p:nvSpPr>
        <p:spPr>
          <a:xfrm>
            <a:off x="457200" y="3249000"/>
            <a:ext cx="3492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This is true even if your symptoms aren’t severe.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"/>
          <p:cNvSpPr txBox="1"/>
          <p:nvPr/>
        </p:nvSpPr>
        <p:spPr>
          <a:xfrm>
            <a:off x="457200" y="3579480"/>
            <a:ext cx="4342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Different types of sickle cell disease respond to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9" name=""/>
          <p:cNvSpPr txBox="1"/>
          <p:nvPr/>
        </p:nvSpPr>
        <p:spPr>
          <a:xfrm>
            <a:off x="457200" y="3795480"/>
            <a:ext cx="5081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differently. If you aren’t sure which type of sickle cell disease you have,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0" name=""/>
          <p:cNvSpPr txBox="1"/>
          <p:nvPr/>
        </p:nvSpPr>
        <p:spPr>
          <a:xfrm>
            <a:off x="457200" y="4011120"/>
            <a:ext cx="4881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ask your doctor — and say that you’d like to know how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1" name=""/>
          <p:cNvSpPr txBox="1"/>
          <p:nvPr/>
        </p:nvSpPr>
        <p:spPr>
          <a:xfrm>
            <a:off x="457200" y="4227120"/>
            <a:ext cx="1090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could help you.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2" name=""/>
          <p:cNvSpPr txBox="1"/>
          <p:nvPr/>
        </p:nvSpPr>
        <p:spPr>
          <a:xfrm>
            <a:off x="673200" y="4538520"/>
            <a:ext cx="4795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Experts strongly recommend hydroxyurea for people with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"/>
          <p:cNvSpPr txBox="1"/>
          <p:nvPr/>
        </p:nvSpPr>
        <p:spPr>
          <a:xfrm>
            <a:off x="838080" y="4741560"/>
            <a:ext cx="3704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disease type SS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or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type sickle beta zero (S</a:t>
            </a:r>
            <a:r>
              <a:rPr b="1" lang="en-US" sz="1200" spc="-1" strike="noStrike">
                <a:solidFill>
                  <a:srgbClr val="000000"/>
                </a:solidFill>
                <a:latin typeface="AktivGrotesk"/>
                <a:ea typeface="AktivGrotesk"/>
              </a:rPr>
              <a:t>β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0)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"/>
          <p:cNvSpPr txBox="1"/>
          <p:nvPr/>
        </p:nvSpPr>
        <p:spPr>
          <a:xfrm>
            <a:off x="838080" y="4944600"/>
            <a:ext cx="4426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thalassemia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(“thal-uh-SEE-me-uh”). Hydroxyurea is proven to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"/>
          <p:cNvSpPr txBox="1"/>
          <p:nvPr/>
        </p:nvSpPr>
        <p:spPr>
          <a:xfrm>
            <a:off x="838080" y="5148000"/>
            <a:ext cx="4156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help people with both of these forms of sickle cell disease.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"/>
          <p:cNvSpPr txBox="1"/>
          <p:nvPr/>
        </p:nvSpPr>
        <p:spPr>
          <a:xfrm>
            <a:off x="673200" y="5408280"/>
            <a:ext cx="4371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you have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SC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or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type sickle beta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7" name=""/>
          <p:cNvSpPr txBox="1"/>
          <p:nvPr/>
        </p:nvSpPr>
        <p:spPr>
          <a:xfrm>
            <a:off x="838080" y="5611320"/>
            <a:ext cx="4149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plus (S</a:t>
            </a:r>
            <a:r>
              <a:rPr b="1" lang="en-US" sz="1200" spc="-1" strike="noStrike">
                <a:solidFill>
                  <a:srgbClr val="000000"/>
                </a:solidFill>
                <a:latin typeface="AktivGrotesk"/>
                <a:ea typeface="AktivGrotesk"/>
              </a:rPr>
              <a:t>β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+) thalassemia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, talk to your doctor.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8" name=""/>
          <p:cNvSpPr txBox="1"/>
          <p:nvPr/>
        </p:nvSpPr>
        <p:spPr>
          <a:xfrm>
            <a:off x="838080" y="5814360"/>
            <a:ext cx="40514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can help, but scientists have done less research on what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"/>
          <p:cNvSpPr txBox="1"/>
          <p:nvPr/>
        </p:nvSpPr>
        <p:spPr>
          <a:xfrm>
            <a:off x="838080" y="6017760"/>
            <a:ext cx="4104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can do for people with these types of sickle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"/>
          <p:cNvSpPr txBox="1"/>
          <p:nvPr/>
        </p:nvSpPr>
        <p:spPr>
          <a:xfrm>
            <a:off x="838080" y="6220800"/>
            <a:ext cx="854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disease.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"/>
          <p:cNvSpPr txBox="1"/>
          <p:nvPr/>
        </p:nvSpPr>
        <p:spPr>
          <a:xfrm>
            <a:off x="457200" y="7162200"/>
            <a:ext cx="3864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are the types of sickle cell disease?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"/>
          <p:cNvSpPr txBox="1"/>
          <p:nvPr/>
        </p:nvSpPr>
        <p:spPr>
          <a:xfrm>
            <a:off x="457200" y="7475760"/>
            <a:ext cx="3762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There are many different forms of sickle cell disease: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"/>
          <p:cNvSpPr txBox="1"/>
          <p:nvPr/>
        </p:nvSpPr>
        <p:spPr>
          <a:xfrm>
            <a:off x="673200" y="7787160"/>
            <a:ext cx="6253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anemia, which includes sickle cell disease type SS and type sickle beta zero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"/>
          <p:cNvSpPr txBox="1"/>
          <p:nvPr/>
        </p:nvSpPr>
        <p:spPr>
          <a:xfrm>
            <a:off x="838080" y="7990200"/>
            <a:ext cx="1294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(S</a:t>
            </a:r>
            <a:r>
              <a:rPr b="0" lang="en-US" sz="1200" spc="-1" strike="noStrike">
                <a:solidFill>
                  <a:srgbClr val="000000"/>
                </a:solidFill>
                <a:latin typeface="AktivGrotesk"/>
                <a:ea typeface="AktivGrotesk"/>
              </a:rPr>
              <a:t>β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0) thalassemia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"/>
          <p:cNvSpPr txBox="1"/>
          <p:nvPr/>
        </p:nvSpPr>
        <p:spPr>
          <a:xfrm>
            <a:off x="673200" y="8250480"/>
            <a:ext cx="1963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SC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"/>
          <p:cNvSpPr txBox="1"/>
          <p:nvPr/>
        </p:nvSpPr>
        <p:spPr>
          <a:xfrm>
            <a:off x="673200" y="8510760"/>
            <a:ext cx="4170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sickle beta plus (S</a:t>
            </a:r>
            <a:r>
              <a:rPr b="0" lang="en-US" sz="1200" spc="-1" strike="noStrike">
                <a:solidFill>
                  <a:srgbClr val="000000"/>
                </a:solidFill>
                <a:latin typeface="AktivGrotesk"/>
                <a:ea typeface="AktivGrotesk"/>
              </a:rPr>
              <a:t>β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+) thalassemia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"/>
          <p:cNvSpPr txBox="1"/>
          <p:nvPr/>
        </p:nvSpPr>
        <p:spPr>
          <a:xfrm>
            <a:off x="673200" y="8771040"/>
            <a:ext cx="4909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SD, SE, and other sickle cell disease variants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"/>
          <p:cNvSpPr txBox="1"/>
          <p:nvPr/>
        </p:nvSpPr>
        <p:spPr>
          <a:xfrm>
            <a:off x="5826240" y="3058200"/>
            <a:ext cx="1338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Hydroxyurea can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"/>
          <p:cNvSpPr txBox="1"/>
          <p:nvPr/>
        </p:nvSpPr>
        <p:spPr>
          <a:xfrm>
            <a:off x="5826240" y="3274200"/>
            <a:ext cx="1332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even help people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0" name=""/>
          <p:cNvSpPr txBox="1"/>
          <p:nvPr/>
        </p:nvSpPr>
        <p:spPr>
          <a:xfrm>
            <a:off x="5826240" y="3490200"/>
            <a:ext cx="1267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who rarely have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"/>
          <p:cNvSpPr txBox="1"/>
          <p:nvPr/>
        </p:nvSpPr>
        <p:spPr>
          <a:xfrm>
            <a:off x="5826240" y="3706200"/>
            <a:ext cx="1392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obvious problems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"/>
          <p:cNvSpPr txBox="1"/>
          <p:nvPr/>
        </p:nvSpPr>
        <p:spPr>
          <a:xfrm>
            <a:off x="5826240" y="3921840"/>
            <a:ext cx="1306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caused by sickle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"/>
          <p:cNvSpPr/>
          <p:nvPr/>
        </p:nvSpPr>
        <p:spPr>
          <a:xfrm>
            <a:off x="5813280" y="4523400"/>
            <a:ext cx="1501560" cy="0"/>
          </a:xfrm>
          <a:prstGeom prst="line">
            <a:avLst/>
          </a:prstGeom>
          <a:ln w="936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5308920" y="3137760"/>
            <a:ext cx="376200" cy="372240"/>
          </a:xfrm>
          <a:custGeom>
            <a:avLst/>
            <a:gdLst/>
            <a:ahLst/>
            <a:rect l="0" t="0" r="r" b="b"/>
            <a:pathLst>
              <a:path w="1045" h="1034">
                <a:moveTo>
                  <a:pt x="369" y="359"/>
                </a:moveTo>
                <a:cubicBezTo>
                  <a:pt x="369" y="243"/>
                  <a:pt x="369" y="172"/>
                  <a:pt x="370" y="55"/>
                </a:cubicBezTo>
                <a:cubicBezTo>
                  <a:pt x="484" y="53"/>
                  <a:pt x="597" y="35"/>
                  <a:pt x="705" y="0"/>
                </a:cubicBezTo>
                <a:cubicBezTo>
                  <a:pt x="706" y="107"/>
                  <a:pt x="707" y="212"/>
                  <a:pt x="707" y="317"/>
                </a:cubicBezTo>
                <a:cubicBezTo>
                  <a:pt x="708" y="328"/>
                  <a:pt x="708" y="340"/>
                  <a:pt x="715" y="349"/>
                </a:cubicBezTo>
                <a:cubicBezTo>
                  <a:pt x="724" y="359"/>
                  <a:pt x="740" y="360"/>
                  <a:pt x="753" y="360"/>
                </a:cubicBezTo>
                <a:cubicBezTo>
                  <a:pt x="835" y="359"/>
                  <a:pt x="916" y="359"/>
                  <a:pt x="998" y="358"/>
                </a:cubicBezTo>
                <a:cubicBezTo>
                  <a:pt x="1012" y="358"/>
                  <a:pt x="1027" y="359"/>
                  <a:pt x="1036" y="369"/>
                </a:cubicBezTo>
                <a:cubicBezTo>
                  <a:pt x="1044" y="378"/>
                  <a:pt x="1045" y="391"/>
                  <a:pt x="1045" y="404"/>
                </a:cubicBezTo>
                <a:cubicBezTo>
                  <a:pt x="1044" y="496"/>
                  <a:pt x="1043" y="588"/>
                  <a:pt x="1043" y="680"/>
                </a:cubicBezTo>
                <a:cubicBezTo>
                  <a:pt x="946" y="680"/>
                  <a:pt x="849" y="680"/>
                  <a:pt x="753" y="680"/>
                </a:cubicBezTo>
                <a:cubicBezTo>
                  <a:pt x="738" y="680"/>
                  <a:pt x="722" y="680"/>
                  <a:pt x="708" y="687"/>
                </a:cubicBezTo>
                <a:cubicBezTo>
                  <a:pt x="677" y="704"/>
                  <a:pt x="676" y="749"/>
                  <a:pt x="679" y="785"/>
                </a:cubicBezTo>
                <a:cubicBezTo>
                  <a:pt x="685" y="848"/>
                  <a:pt x="690" y="912"/>
                  <a:pt x="696" y="976"/>
                </a:cubicBezTo>
                <a:cubicBezTo>
                  <a:pt x="698" y="993"/>
                  <a:pt x="698" y="1013"/>
                  <a:pt x="686" y="1024"/>
                </a:cubicBezTo>
                <a:cubicBezTo>
                  <a:pt x="676" y="1033"/>
                  <a:pt x="661" y="1033"/>
                  <a:pt x="648" y="1033"/>
                </a:cubicBezTo>
                <a:cubicBezTo>
                  <a:pt x="569" y="1033"/>
                  <a:pt x="491" y="1034"/>
                  <a:pt x="413" y="1034"/>
                </a:cubicBezTo>
                <a:cubicBezTo>
                  <a:pt x="401" y="1034"/>
                  <a:pt x="389" y="1033"/>
                  <a:pt x="380" y="1026"/>
                </a:cubicBezTo>
                <a:cubicBezTo>
                  <a:pt x="368" y="1017"/>
                  <a:pt x="368" y="1001"/>
                  <a:pt x="368" y="987"/>
                </a:cubicBezTo>
                <a:cubicBezTo>
                  <a:pt x="368" y="892"/>
                  <a:pt x="369" y="797"/>
                  <a:pt x="370" y="702"/>
                </a:cubicBezTo>
                <a:cubicBezTo>
                  <a:pt x="370" y="690"/>
                  <a:pt x="370" y="677"/>
                  <a:pt x="364" y="667"/>
                </a:cubicBezTo>
                <a:cubicBezTo>
                  <a:pt x="353" y="650"/>
                  <a:pt x="329" y="647"/>
                  <a:pt x="309" y="645"/>
                </a:cubicBezTo>
                <a:cubicBezTo>
                  <a:pt x="229" y="640"/>
                  <a:pt x="149" y="636"/>
                  <a:pt x="70" y="631"/>
                </a:cubicBezTo>
                <a:cubicBezTo>
                  <a:pt x="48" y="629"/>
                  <a:pt x="23" y="627"/>
                  <a:pt x="10" y="609"/>
                </a:cubicBezTo>
                <a:cubicBezTo>
                  <a:pt x="1" y="596"/>
                  <a:pt x="0" y="579"/>
                  <a:pt x="0" y="563"/>
                </a:cubicBezTo>
                <a:cubicBezTo>
                  <a:pt x="0" y="506"/>
                  <a:pt x="1" y="450"/>
                  <a:pt x="1" y="394"/>
                </a:cubicBezTo>
                <a:cubicBezTo>
                  <a:pt x="1" y="384"/>
                  <a:pt x="1" y="374"/>
                  <a:pt x="8" y="367"/>
                </a:cubicBezTo>
                <a:cubicBezTo>
                  <a:pt x="15" y="359"/>
                  <a:pt x="27" y="358"/>
                  <a:pt x="37" y="358"/>
                </a:cubicBezTo>
                <a:cubicBezTo>
                  <a:pt x="138" y="359"/>
                  <a:pt x="268" y="359"/>
                  <a:pt x="369" y="359"/>
                </a:cubicBezTo>
                <a:close/>
              </a:path>
            </a:pathLst>
          </a:custGeom>
          <a:solidFill>
            <a:srgbClr val="65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5280120" y="3119400"/>
            <a:ext cx="370800" cy="367200"/>
          </a:xfrm>
          <a:custGeom>
            <a:avLst/>
            <a:gdLst/>
            <a:ahLst/>
            <a:rect l="0" t="0" r="r" b="b"/>
            <a:pathLst>
              <a:path w="1030" h="1020">
                <a:moveTo>
                  <a:pt x="364" y="353"/>
                </a:moveTo>
                <a:cubicBezTo>
                  <a:pt x="365" y="238"/>
                  <a:pt x="365" y="169"/>
                  <a:pt x="365" y="54"/>
                </a:cubicBezTo>
                <a:cubicBezTo>
                  <a:pt x="477" y="52"/>
                  <a:pt x="588" y="34"/>
                  <a:pt x="695" y="0"/>
                </a:cubicBezTo>
                <a:cubicBezTo>
                  <a:pt x="696" y="104"/>
                  <a:pt x="696" y="208"/>
                  <a:pt x="697" y="312"/>
                </a:cubicBezTo>
                <a:cubicBezTo>
                  <a:pt x="697" y="323"/>
                  <a:pt x="698" y="335"/>
                  <a:pt x="705" y="343"/>
                </a:cubicBezTo>
                <a:cubicBezTo>
                  <a:pt x="714" y="353"/>
                  <a:pt x="729" y="354"/>
                  <a:pt x="743" y="354"/>
                </a:cubicBezTo>
                <a:cubicBezTo>
                  <a:pt x="823" y="353"/>
                  <a:pt x="903" y="353"/>
                  <a:pt x="984" y="353"/>
                </a:cubicBezTo>
                <a:cubicBezTo>
                  <a:pt x="997" y="352"/>
                  <a:pt x="1013" y="353"/>
                  <a:pt x="1022" y="363"/>
                </a:cubicBezTo>
                <a:cubicBezTo>
                  <a:pt x="1030" y="372"/>
                  <a:pt x="1030" y="385"/>
                  <a:pt x="1030" y="397"/>
                </a:cubicBezTo>
                <a:cubicBezTo>
                  <a:pt x="1030" y="488"/>
                  <a:pt x="1029" y="579"/>
                  <a:pt x="1028" y="670"/>
                </a:cubicBezTo>
                <a:cubicBezTo>
                  <a:pt x="933" y="670"/>
                  <a:pt x="837" y="670"/>
                  <a:pt x="742" y="670"/>
                </a:cubicBezTo>
                <a:cubicBezTo>
                  <a:pt x="727" y="670"/>
                  <a:pt x="711" y="670"/>
                  <a:pt x="698" y="677"/>
                </a:cubicBezTo>
                <a:cubicBezTo>
                  <a:pt x="667" y="694"/>
                  <a:pt x="666" y="738"/>
                  <a:pt x="669" y="773"/>
                </a:cubicBezTo>
                <a:cubicBezTo>
                  <a:pt x="675" y="836"/>
                  <a:pt x="681" y="899"/>
                  <a:pt x="686" y="962"/>
                </a:cubicBezTo>
                <a:cubicBezTo>
                  <a:pt x="688" y="979"/>
                  <a:pt x="688" y="998"/>
                  <a:pt x="676" y="1010"/>
                </a:cubicBezTo>
                <a:cubicBezTo>
                  <a:pt x="666" y="1019"/>
                  <a:pt x="652" y="1020"/>
                  <a:pt x="638" y="1020"/>
                </a:cubicBezTo>
                <a:cubicBezTo>
                  <a:pt x="561" y="1020"/>
                  <a:pt x="484" y="1020"/>
                  <a:pt x="406" y="1020"/>
                </a:cubicBezTo>
                <a:cubicBezTo>
                  <a:pt x="395" y="1020"/>
                  <a:pt x="383" y="1019"/>
                  <a:pt x="374" y="1012"/>
                </a:cubicBezTo>
                <a:cubicBezTo>
                  <a:pt x="364" y="1002"/>
                  <a:pt x="363" y="986"/>
                  <a:pt x="363" y="973"/>
                </a:cubicBezTo>
                <a:cubicBezTo>
                  <a:pt x="364" y="879"/>
                  <a:pt x="365" y="785"/>
                  <a:pt x="365" y="691"/>
                </a:cubicBezTo>
                <a:cubicBezTo>
                  <a:pt x="365" y="679"/>
                  <a:pt x="365" y="667"/>
                  <a:pt x="359" y="657"/>
                </a:cubicBezTo>
                <a:cubicBezTo>
                  <a:pt x="349" y="640"/>
                  <a:pt x="325" y="637"/>
                  <a:pt x="305" y="636"/>
                </a:cubicBezTo>
                <a:cubicBezTo>
                  <a:pt x="225" y="631"/>
                  <a:pt x="147" y="626"/>
                  <a:pt x="68" y="621"/>
                </a:cubicBezTo>
                <a:cubicBezTo>
                  <a:pt x="47" y="620"/>
                  <a:pt x="22" y="617"/>
                  <a:pt x="9" y="600"/>
                </a:cubicBezTo>
                <a:cubicBezTo>
                  <a:pt x="0" y="587"/>
                  <a:pt x="0" y="570"/>
                  <a:pt x="0" y="554"/>
                </a:cubicBezTo>
                <a:cubicBezTo>
                  <a:pt x="0" y="499"/>
                  <a:pt x="0" y="443"/>
                  <a:pt x="0" y="388"/>
                </a:cubicBezTo>
                <a:cubicBezTo>
                  <a:pt x="0" y="378"/>
                  <a:pt x="0" y="368"/>
                  <a:pt x="7" y="361"/>
                </a:cubicBezTo>
                <a:cubicBezTo>
                  <a:pt x="14" y="353"/>
                  <a:pt x="26" y="353"/>
                  <a:pt x="36" y="353"/>
                </a:cubicBezTo>
                <a:cubicBezTo>
                  <a:pt x="135" y="353"/>
                  <a:pt x="265" y="353"/>
                  <a:pt x="364" y="353"/>
                </a:cubicBezTo>
                <a:close/>
              </a:path>
            </a:pathLst>
          </a:custGeom>
          <a:noFill/>
          <a:ln cap="rnd" w="25200">
            <a:solidFill>
              <a:srgbClr val="33647e"/>
            </a:solidFill>
            <a:round/>
          </a:ln>
        </p:spPr>
        <p:txBody>
          <a:bodyPr lIns="12600" rIns="12600" tIns="12600" bIns="12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0" y="0"/>
            <a:ext cx="7772760" cy="2343240"/>
          </a:xfrm>
          <a:custGeom>
            <a:avLst/>
            <a:gdLst/>
            <a:ahLst/>
            <a:rect l="0" t="0" r="r" b="b"/>
            <a:pathLst>
              <a:path w="21591" h="6509">
                <a:moveTo>
                  <a:pt x="0" y="6509"/>
                </a:moveTo>
                <a:lnTo>
                  <a:pt x="21591" y="6509"/>
                </a:lnTo>
                <a:lnTo>
                  <a:pt x="21591" y="0"/>
                </a:lnTo>
                <a:lnTo>
                  <a:pt x="0" y="0"/>
                </a:lnTo>
                <a:lnTo>
                  <a:pt x="0" y="6509"/>
                </a:ln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47" name="" descr=""/>
          <p:cNvPicPr/>
          <p:nvPr/>
        </p:nvPicPr>
        <p:blipFill>
          <a:blip r:embed="rId1"/>
          <a:stretch/>
        </p:blipFill>
        <p:spPr>
          <a:xfrm>
            <a:off x="-12600" y="-12600"/>
            <a:ext cx="7797600" cy="2368440"/>
          </a:xfrm>
          <a:prstGeom prst="rect">
            <a:avLst/>
          </a:prstGeom>
          <a:ln w="0">
            <a:noFill/>
          </a:ln>
        </p:spPr>
      </p:pic>
      <p:sp>
        <p:nvSpPr>
          <p:cNvPr id="1448" name=""/>
          <p:cNvSpPr txBox="1"/>
          <p:nvPr/>
        </p:nvSpPr>
        <p:spPr>
          <a:xfrm>
            <a:off x="5826240" y="4137840"/>
            <a:ext cx="950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cell disease 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"/>
          <p:cNvSpPr txBox="1"/>
          <p:nvPr/>
        </p:nvSpPr>
        <p:spPr>
          <a:xfrm>
            <a:off x="45720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8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 txBox="1"/>
          <p:nvPr/>
        </p:nvSpPr>
        <p:spPr>
          <a:xfrm>
            <a:off x="457200" y="479160"/>
            <a:ext cx="39859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 Research on Hydroxyurea</a:t>
            </a: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2" name=""/>
          <p:cNvSpPr txBox="1"/>
          <p:nvPr/>
        </p:nvSpPr>
        <p:spPr>
          <a:xfrm>
            <a:off x="457200" y="1103040"/>
            <a:ext cx="4091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Research shows that hydroxyurea is safe and helpful for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"/>
          <p:cNvSpPr txBox="1"/>
          <p:nvPr/>
        </p:nvSpPr>
        <p:spPr>
          <a:xfrm>
            <a:off x="457200" y="1318680"/>
            <a:ext cx="2164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people with sickle cell disease.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"/>
          <p:cNvSpPr txBox="1"/>
          <p:nvPr/>
        </p:nvSpPr>
        <p:spPr>
          <a:xfrm>
            <a:off x="457200" y="1690920"/>
            <a:ext cx="3637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The Multicenter Study of Hydroxyurea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"/>
          <p:cNvSpPr txBox="1"/>
          <p:nvPr/>
        </p:nvSpPr>
        <p:spPr>
          <a:xfrm>
            <a:off x="457200" y="2004480"/>
            <a:ext cx="3951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In 1992, scientists started a study of 299 people to see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"/>
          <p:cNvSpPr txBox="1"/>
          <p:nvPr/>
        </p:nvSpPr>
        <p:spPr>
          <a:xfrm>
            <a:off x="457200" y="2220480"/>
            <a:ext cx="4202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if hydroxyurea could help adults with these kinds of sickle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7" name=""/>
          <p:cNvSpPr txBox="1"/>
          <p:nvPr/>
        </p:nvSpPr>
        <p:spPr>
          <a:xfrm>
            <a:off x="457200" y="2436480"/>
            <a:ext cx="854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cell disease: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8" name=""/>
          <p:cNvSpPr txBox="1"/>
          <p:nvPr/>
        </p:nvSpPr>
        <p:spPr>
          <a:xfrm>
            <a:off x="673200" y="2747520"/>
            <a:ext cx="20307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SS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"/>
          <p:cNvSpPr txBox="1"/>
          <p:nvPr/>
        </p:nvSpPr>
        <p:spPr>
          <a:xfrm>
            <a:off x="673200" y="3008160"/>
            <a:ext cx="2966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Sickle cell disease type sickle beta zero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"/>
          <p:cNvSpPr txBox="1"/>
          <p:nvPr/>
        </p:nvSpPr>
        <p:spPr>
          <a:xfrm>
            <a:off x="838080" y="3211200"/>
            <a:ext cx="1294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(S</a:t>
            </a:r>
            <a:r>
              <a:rPr b="0" lang="en-US" sz="1200" spc="-1" strike="noStrike">
                <a:solidFill>
                  <a:srgbClr val="000000"/>
                </a:solidFill>
                <a:latin typeface="AktivGrotesk"/>
                <a:ea typeface="AktivGrotesk"/>
              </a:rPr>
              <a:t>β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0) thalassemia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"/>
          <p:cNvSpPr txBox="1"/>
          <p:nvPr/>
        </p:nvSpPr>
        <p:spPr>
          <a:xfrm>
            <a:off x="457200" y="3604680"/>
            <a:ext cx="4005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To do this, they randomly put people in the study into 2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2" name=""/>
          <p:cNvSpPr txBox="1"/>
          <p:nvPr/>
        </p:nvSpPr>
        <p:spPr>
          <a:xfrm>
            <a:off x="457200" y="3820680"/>
            <a:ext cx="42908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groups. One group got hydroxyurea. The other group got 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457200" y="4036680"/>
            <a:ext cx="43700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placebo (a pill that has no medicine). The people in the study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/>
          <p:nvPr/>
        </p:nvSpPr>
        <p:spPr>
          <a:xfrm>
            <a:off x="457200" y="984240"/>
            <a:ext cx="4039920" cy="0"/>
          </a:xfrm>
          <a:prstGeom prst="line">
            <a:avLst/>
          </a:prstGeom>
          <a:ln w="12600">
            <a:solidFill>
              <a:srgbClr val="33647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"/>
          <p:cNvSpPr txBox="1"/>
          <p:nvPr/>
        </p:nvSpPr>
        <p:spPr>
          <a:xfrm>
            <a:off x="457200" y="4252680"/>
            <a:ext cx="2817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didn’t know which pill they were taking.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"/>
          <p:cNvSpPr txBox="1"/>
          <p:nvPr/>
        </p:nvSpPr>
        <p:spPr>
          <a:xfrm>
            <a:off x="457200" y="6021000"/>
            <a:ext cx="28504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They had half as many pain crises 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"/>
          <p:cNvSpPr txBox="1"/>
          <p:nvPr/>
        </p:nvSpPr>
        <p:spPr>
          <a:xfrm>
            <a:off x="673200" y="6345720"/>
            <a:ext cx="29070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people who took the placebo had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8" name=""/>
          <p:cNvSpPr txBox="1"/>
          <p:nvPr/>
        </p:nvSpPr>
        <p:spPr>
          <a:xfrm>
            <a:off x="838080" y="6548760"/>
            <a:ext cx="2100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nearly 5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 crises in a year.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9" name=""/>
          <p:cNvSpPr txBox="1"/>
          <p:nvPr/>
        </p:nvSpPr>
        <p:spPr>
          <a:xfrm>
            <a:off x="673200" y="6866280"/>
            <a:ext cx="3437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people who took hydroxyurea had about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0" name=""/>
          <p:cNvSpPr txBox="1"/>
          <p:nvPr/>
        </p:nvSpPr>
        <p:spPr>
          <a:xfrm>
            <a:off x="838080" y="7069680"/>
            <a:ext cx="34606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half as many —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fewer than 3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pain crises a year.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"/>
          <p:cNvSpPr txBox="1"/>
          <p:nvPr/>
        </p:nvSpPr>
        <p:spPr>
          <a:xfrm>
            <a:off x="457200" y="4980960"/>
            <a:ext cx="2448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did the study show?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"/>
          <p:cNvSpPr txBox="1"/>
          <p:nvPr/>
        </p:nvSpPr>
        <p:spPr>
          <a:xfrm>
            <a:off x="457200" y="5294880"/>
            <a:ext cx="39708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people who took hydroxyurea had fewer problems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6514560" y="5925600"/>
            <a:ext cx="4320" cy="4680"/>
          </a:xfrm>
          <a:custGeom>
            <a:avLst/>
            <a:gdLst/>
            <a:ahLst/>
            <a:rect l="0" t="0" r="r" b="b"/>
            <a:pathLst>
              <a:path w="12" h="13">
                <a:moveTo>
                  <a:pt x="0" y="7"/>
                </a:moveTo>
                <a:lnTo>
                  <a:pt x="6" y="13"/>
                </a:lnTo>
                <a:lnTo>
                  <a:pt x="12" y="7"/>
                </a:lnTo>
                <a:lnTo>
                  <a:pt x="6" y="0"/>
                </a:lnTo>
                <a:lnTo>
                  <a:pt x="0" y="7"/>
                </a:lnTo>
                <a:close/>
              </a:path>
            </a:pathLst>
          </a:custGeom>
          <a:solidFill>
            <a:srgbClr val="f0d7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4" name=""/>
          <p:cNvSpPr/>
          <p:nvPr/>
        </p:nvSpPr>
        <p:spPr>
          <a:xfrm>
            <a:off x="6210360" y="5491440"/>
            <a:ext cx="848520" cy="803520"/>
          </a:xfrm>
          <a:custGeom>
            <a:avLst/>
            <a:gdLst/>
            <a:ahLst/>
            <a:rect l="0" t="0" r="r" b="b"/>
            <a:pathLst>
              <a:path w="2357" h="2232">
                <a:moveTo>
                  <a:pt x="574" y="2093"/>
                </a:moveTo>
                <a:cubicBezTo>
                  <a:pt x="908" y="2248"/>
                  <a:pt x="1331" y="2282"/>
                  <a:pt x="1688" y="2154"/>
                </a:cubicBezTo>
                <a:cubicBezTo>
                  <a:pt x="2047" y="2025"/>
                  <a:pt x="2343" y="1679"/>
                  <a:pt x="2356" y="1242"/>
                </a:cubicBezTo>
                <a:cubicBezTo>
                  <a:pt x="2374" y="623"/>
                  <a:pt x="1857" y="175"/>
                  <a:pt x="1372" y="44"/>
                </a:cubicBezTo>
                <a:cubicBezTo>
                  <a:pt x="1118" y="-25"/>
                  <a:pt x="834" y="-21"/>
                  <a:pt x="590" y="119"/>
                </a:cubicBezTo>
                <a:cubicBezTo>
                  <a:pt x="370" y="245"/>
                  <a:pt x="205" y="457"/>
                  <a:pt x="107" y="703"/>
                </a:cubicBezTo>
                <a:cubicBezTo>
                  <a:pt x="-205" y="1484"/>
                  <a:pt x="230" y="1935"/>
                  <a:pt x="574" y="2093"/>
                </a:cubicBez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5" name=""/>
          <p:cNvSpPr/>
          <p:nvPr/>
        </p:nvSpPr>
        <p:spPr>
          <a:xfrm>
            <a:off x="6244200" y="5547240"/>
            <a:ext cx="874440" cy="829800"/>
          </a:xfrm>
          <a:custGeom>
            <a:avLst/>
            <a:gdLst/>
            <a:ahLst/>
            <a:rect l="0" t="0" r="r" b="b"/>
            <a:pathLst>
              <a:path w="2429" h="2305">
                <a:moveTo>
                  <a:pt x="609" y="2129"/>
                </a:moveTo>
                <a:lnTo>
                  <a:pt x="593" y="2162"/>
                </a:lnTo>
                <a:cubicBezTo>
                  <a:pt x="794" y="2255"/>
                  <a:pt x="1024" y="2305"/>
                  <a:pt x="1254" y="2305"/>
                </a:cubicBezTo>
                <a:cubicBezTo>
                  <a:pt x="1418" y="2305"/>
                  <a:pt x="1583" y="2279"/>
                  <a:pt x="1736" y="2224"/>
                </a:cubicBezTo>
                <a:cubicBezTo>
                  <a:pt x="2108" y="2090"/>
                  <a:pt x="2415" y="1731"/>
                  <a:pt x="2428" y="1279"/>
                </a:cubicBezTo>
                <a:cubicBezTo>
                  <a:pt x="2429" y="1268"/>
                  <a:pt x="2429" y="1257"/>
                  <a:pt x="2429" y="1247"/>
                </a:cubicBezTo>
                <a:cubicBezTo>
                  <a:pt x="2429" y="935"/>
                  <a:pt x="2297" y="666"/>
                  <a:pt x="2106" y="461"/>
                </a:cubicBezTo>
                <a:cubicBezTo>
                  <a:pt x="1914" y="255"/>
                  <a:pt x="1662" y="111"/>
                  <a:pt x="1417" y="45"/>
                </a:cubicBezTo>
                <a:cubicBezTo>
                  <a:pt x="1312" y="17"/>
                  <a:pt x="1202" y="0"/>
                  <a:pt x="1092" y="0"/>
                </a:cubicBezTo>
                <a:cubicBezTo>
                  <a:pt x="927" y="0"/>
                  <a:pt x="759" y="37"/>
                  <a:pt x="607" y="124"/>
                </a:cubicBezTo>
                <a:cubicBezTo>
                  <a:pt x="380" y="254"/>
                  <a:pt x="210" y="473"/>
                  <a:pt x="109" y="726"/>
                </a:cubicBezTo>
                <a:cubicBezTo>
                  <a:pt x="32" y="918"/>
                  <a:pt x="0" y="1091"/>
                  <a:pt x="0" y="1247"/>
                </a:cubicBezTo>
                <a:cubicBezTo>
                  <a:pt x="0" y="1491"/>
                  <a:pt x="81" y="1690"/>
                  <a:pt x="196" y="1841"/>
                </a:cubicBezTo>
                <a:cubicBezTo>
                  <a:pt x="311" y="1994"/>
                  <a:pt x="459" y="2100"/>
                  <a:pt x="593" y="2162"/>
                </a:cubicBezTo>
                <a:lnTo>
                  <a:pt x="609" y="2129"/>
                </a:lnTo>
                <a:lnTo>
                  <a:pt x="624" y="2096"/>
                </a:lnTo>
                <a:cubicBezTo>
                  <a:pt x="499" y="2038"/>
                  <a:pt x="360" y="1939"/>
                  <a:pt x="254" y="1798"/>
                </a:cubicBezTo>
                <a:cubicBezTo>
                  <a:pt x="147" y="1657"/>
                  <a:pt x="72" y="1475"/>
                  <a:pt x="72" y="1247"/>
                </a:cubicBezTo>
                <a:cubicBezTo>
                  <a:pt x="72" y="1102"/>
                  <a:pt x="103" y="937"/>
                  <a:pt x="176" y="753"/>
                </a:cubicBezTo>
                <a:cubicBezTo>
                  <a:pt x="273" y="513"/>
                  <a:pt x="433" y="307"/>
                  <a:pt x="644" y="187"/>
                </a:cubicBezTo>
                <a:cubicBezTo>
                  <a:pt x="783" y="107"/>
                  <a:pt x="937" y="73"/>
                  <a:pt x="1092" y="73"/>
                </a:cubicBezTo>
                <a:cubicBezTo>
                  <a:pt x="1195" y="73"/>
                  <a:pt x="1299" y="88"/>
                  <a:pt x="1398" y="115"/>
                </a:cubicBezTo>
                <a:cubicBezTo>
                  <a:pt x="1630" y="177"/>
                  <a:pt x="1871" y="315"/>
                  <a:pt x="2053" y="510"/>
                </a:cubicBezTo>
                <a:cubicBezTo>
                  <a:pt x="2234" y="705"/>
                  <a:pt x="2356" y="956"/>
                  <a:pt x="2356" y="1247"/>
                </a:cubicBezTo>
                <a:cubicBezTo>
                  <a:pt x="2356" y="1257"/>
                  <a:pt x="2356" y="1267"/>
                  <a:pt x="2356" y="1277"/>
                </a:cubicBezTo>
                <a:cubicBezTo>
                  <a:pt x="2344" y="1696"/>
                  <a:pt x="2057" y="2032"/>
                  <a:pt x="1711" y="2156"/>
                </a:cubicBezTo>
                <a:cubicBezTo>
                  <a:pt x="1567" y="2208"/>
                  <a:pt x="1411" y="2232"/>
                  <a:pt x="1254" y="2232"/>
                </a:cubicBezTo>
                <a:cubicBezTo>
                  <a:pt x="1035" y="2232"/>
                  <a:pt x="814" y="2184"/>
                  <a:pt x="624" y="2096"/>
                </a:cubicBezTo>
                <a:lnTo>
                  <a:pt x="609" y="2129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6406560" y="5749920"/>
            <a:ext cx="525240" cy="457560"/>
          </a:xfrm>
          <a:custGeom>
            <a:avLst/>
            <a:gdLst/>
            <a:ahLst/>
            <a:rect l="0" t="0" r="r" b="b"/>
            <a:pathLst>
              <a:path w="1459" h="1271">
                <a:moveTo>
                  <a:pt x="37" y="792"/>
                </a:moveTo>
                <a:lnTo>
                  <a:pt x="73" y="791"/>
                </a:lnTo>
                <a:cubicBezTo>
                  <a:pt x="73" y="783"/>
                  <a:pt x="73" y="774"/>
                  <a:pt x="73" y="765"/>
                </a:cubicBezTo>
                <a:cubicBezTo>
                  <a:pt x="73" y="597"/>
                  <a:pt x="121" y="429"/>
                  <a:pt x="184" y="271"/>
                </a:cubicBezTo>
                <a:cubicBezTo>
                  <a:pt x="209" y="209"/>
                  <a:pt x="260" y="173"/>
                  <a:pt x="325" y="146"/>
                </a:cubicBezTo>
                <a:cubicBezTo>
                  <a:pt x="390" y="120"/>
                  <a:pt x="469" y="108"/>
                  <a:pt x="536" y="93"/>
                </a:cubicBezTo>
                <a:cubicBezTo>
                  <a:pt x="597" y="79"/>
                  <a:pt x="654" y="73"/>
                  <a:pt x="709" y="73"/>
                </a:cubicBezTo>
                <a:cubicBezTo>
                  <a:pt x="882" y="73"/>
                  <a:pt x="1027" y="139"/>
                  <a:pt x="1184" y="271"/>
                </a:cubicBezTo>
                <a:cubicBezTo>
                  <a:pt x="1305" y="373"/>
                  <a:pt x="1378" y="542"/>
                  <a:pt x="1387" y="714"/>
                </a:cubicBezTo>
                <a:lnTo>
                  <a:pt x="1387" y="725"/>
                </a:lnTo>
                <a:cubicBezTo>
                  <a:pt x="1387" y="785"/>
                  <a:pt x="1363" y="868"/>
                  <a:pt x="1325" y="943"/>
                </a:cubicBezTo>
                <a:cubicBezTo>
                  <a:pt x="1288" y="1018"/>
                  <a:pt x="1237" y="1085"/>
                  <a:pt x="1192" y="1115"/>
                </a:cubicBezTo>
                <a:cubicBezTo>
                  <a:pt x="1110" y="1172"/>
                  <a:pt x="990" y="1199"/>
                  <a:pt x="859" y="1199"/>
                </a:cubicBezTo>
                <a:lnTo>
                  <a:pt x="858" y="1199"/>
                </a:lnTo>
                <a:lnTo>
                  <a:pt x="857" y="1199"/>
                </a:lnTo>
                <a:cubicBezTo>
                  <a:pt x="679" y="1199"/>
                  <a:pt x="480" y="1149"/>
                  <a:pt x="327" y="1072"/>
                </a:cubicBezTo>
                <a:cubicBezTo>
                  <a:pt x="251" y="1034"/>
                  <a:pt x="187" y="988"/>
                  <a:pt x="143" y="940"/>
                </a:cubicBezTo>
                <a:cubicBezTo>
                  <a:pt x="98" y="891"/>
                  <a:pt x="75" y="841"/>
                  <a:pt x="73" y="791"/>
                </a:cubicBezTo>
                <a:lnTo>
                  <a:pt x="37" y="792"/>
                </a:lnTo>
                <a:moveTo>
                  <a:pt x="710" y="0"/>
                </a:moveTo>
                <a:lnTo>
                  <a:pt x="709" y="0"/>
                </a:lnTo>
                <a:cubicBezTo>
                  <a:pt x="649" y="0"/>
                  <a:pt x="586" y="8"/>
                  <a:pt x="520" y="22"/>
                </a:cubicBezTo>
                <a:cubicBezTo>
                  <a:pt x="456" y="36"/>
                  <a:pt x="374" y="49"/>
                  <a:pt x="299" y="79"/>
                </a:cubicBezTo>
                <a:cubicBezTo>
                  <a:pt x="224" y="108"/>
                  <a:pt x="152" y="157"/>
                  <a:pt x="117" y="244"/>
                </a:cubicBezTo>
                <a:cubicBezTo>
                  <a:pt x="52" y="406"/>
                  <a:pt x="0" y="583"/>
                  <a:pt x="0" y="765"/>
                </a:cubicBezTo>
                <a:cubicBezTo>
                  <a:pt x="0" y="775"/>
                  <a:pt x="0" y="784"/>
                  <a:pt x="1" y="794"/>
                </a:cubicBezTo>
                <a:cubicBezTo>
                  <a:pt x="3" y="866"/>
                  <a:pt x="37" y="932"/>
                  <a:pt x="89" y="989"/>
                </a:cubicBezTo>
                <a:cubicBezTo>
                  <a:pt x="168" y="1074"/>
                  <a:pt x="288" y="1143"/>
                  <a:pt x="424" y="1194"/>
                </a:cubicBezTo>
                <a:cubicBezTo>
                  <a:pt x="562" y="1243"/>
                  <a:pt x="714" y="1271"/>
                  <a:pt x="858" y="1271"/>
                </a:cubicBezTo>
                <a:cubicBezTo>
                  <a:pt x="999" y="1271"/>
                  <a:pt x="1132" y="1244"/>
                  <a:pt x="1232" y="1176"/>
                </a:cubicBezTo>
                <a:cubicBezTo>
                  <a:pt x="1294" y="1133"/>
                  <a:pt x="1349" y="1058"/>
                  <a:pt x="1390" y="976"/>
                </a:cubicBezTo>
                <a:cubicBezTo>
                  <a:pt x="1431" y="893"/>
                  <a:pt x="1459" y="803"/>
                  <a:pt x="1459" y="725"/>
                </a:cubicBezTo>
                <a:lnTo>
                  <a:pt x="1459" y="710"/>
                </a:lnTo>
                <a:cubicBezTo>
                  <a:pt x="1449" y="521"/>
                  <a:pt x="1370" y="334"/>
                  <a:pt x="1231" y="216"/>
                </a:cubicBezTo>
                <a:cubicBezTo>
                  <a:pt x="1067" y="77"/>
                  <a:pt x="903" y="0"/>
                  <a:pt x="710" y="0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7" name=""/>
          <p:cNvSpPr txBox="1"/>
          <p:nvPr/>
        </p:nvSpPr>
        <p:spPr>
          <a:xfrm>
            <a:off x="457200" y="5510880"/>
            <a:ext cx="24192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caused by their sickle cell disease.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"/>
          <p:cNvSpPr txBox="1"/>
          <p:nvPr/>
        </p:nvSpPr>
        <p:spPr>
          <a:xfrm>
            <a:off x="6555960" y="5812560"/>
            <a:ext cx="2779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2 .5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"/>
          <p:cNvSpPr txBox="1"/>
          <p:nvPr/>
        </p:nvSpPr>
        <p:spPr>
          <a:xfrm>
            <a:off x="6266880" y="6412680"/>
            <a:ext cx="8604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2 .5 pain crises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0" name=""/>
          <p:cNvSpPr txBox="1"/>
          <p:nvPr/>
        </p:nvSpPr>
        <p:spPr>
          <a:xfrm>
            <a:off x="6301440" y="6564960"/>
            <a:ext cx="7916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per year with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1" name=""/>
          <p:cNvSpPr txBox="1"/>
          <p:nvPr/>
        </p:nvSpPr>
        <p:spPr>
          <a:xfrm>
            <a:off x="6320520" y="6717240"/>
            <a:ext cx="729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 txBox="1"/>
          <p:nvPr/>
        </p:nvSpPr>
        <p:spPr>
          <a:xfrm>
            <a:off x="6255720" y="8365680"/>
            <a:ext cx="8586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1 hospital stay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"/>
          <p:cNvSpPr txBox="1"/>
          <p:nvPr/>
        </p:nvSpPr>
        <p:spPr>
          <a:xfrm>
            <a:off x="6298560" y="8518320"/>
            <a:ext cx="7916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per year with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"/>
          <p:cNvSpPr/>
          <p:nvPr/>
        </p:nvSpPr>
        <p:spPr>
          <a:xfrm>
            <a:off x="4482360" y="5106960"/>
            <a:ext cx="1347120" cy="1261800"/>
          </a:xfrm>
          <a:custGeom>
            <a:avLst/>
            <a:gdLst/>
            <a:ahLst/>
            <a:rect l="0" t="0" r="r" b="b"/>
            <a:pathLst>
              <a:path w="3742" h="3505">
                <a:moveTo>
                  <a:pt x="911" y="3286"/>
                </a:moveTo>
                <a:cubicBezTo>
                  <a:pt x="1443" y="3529"/>
                  <a:pt x="2113" y="3582"/>
                  <a:pt x="2680" y="3381"/>
                </a:cubicBezTo>
                <a:cubicBezTo>
                  <a:pt x="3250" y="3179"/>
                  <a:pt x="3721" y="2635"/>
                  <a:pt x="3741" y="1951"/>
                </a:cubicBezTo>
                <a:cubicBezTo>
                  <a:pt x="3770" y="978"/>
                  <a:pt x="2948" y="273"/>
                  <a:pt x="2178" y="68"/>
                </a:cubicBezTo>
                <a:cubicBezTo>
                  <a:pt x="1775" y="-40"/>
                  <a:pt x="1324" y="-34"/>
                  <a:pt x="937" y="186"/>
                </a:cubicBezTo>
                <a:cubicBezTo>
                  <a:pt x="588" y="383"/>
                  <a:pt x="327" y="716"/>
                  <a:pt x="170" y="1103"/>
                </a:cubicBezTo>
                <a:cubicBezTo>
                  <a:pt x="-325" y="2328"/>
                  <a:pt x="366" y="3037"/>
                  <a:pt x="911" y="328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5" name=""/>
          <p:cNvSpPr/>
          <p:nvPr/>
        </p:nvSpPr>
        <p:spPr>
          <a:xfrm>
            <a:off x="4946400" y="5623560"/>
            <a:ext cx="6840" cy="6480"/>
          </a:xfrm>
          <a:custGeom>
            <a:avLst/>
            <a:gdLst/>
            <a:ahLst/>
            <a:rect l="0" t="0" r="r" b="b"/>
            <a:pathLst>
              <a:path w="19" h="18">
                <a:moveTo>
                  <a:pt x="0" y="8"/>
                </a:moveTo>
                <a:lnTo>
                  <a:pt x="10" y="18"/>
                </a:lnTo>
                <a:lnTo>
                  <a:pt x="19" y="8"/>
                </a:lnTo>
                <a:lnTo>
                  <a:pt x="10" y="0"/>
                </a:lnTo>
                <a:lnTo>
                  <a:pt x="0" y="8"/>
                </a:lnTo>
                <a:close/>
              </a:path>
            </a:pathLst>
          </a:custGeom>
          <a:solidFill>
            <a:srgbClr val="f0d7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4395960" y="5029200"/>
            <a:ext cx="1388520" cy="1302840"/>
          </a:xfrm>
          <a:custGeom>
            <a:avLst/>
            <a:gdLst/>
            <a:ahLst/>
            <a:rect l="0" t="0" r="r" b="b"/>
            <a:pathLst>
              <a:path w="3857" h="3619">
                <a:moveTo>
                  <a:pt x="967" y="3343"/>
                </a:moveTo>
                <a:lnTo>
                  <a:pt x="943" y="3394"/>
                </a:lnTo>
                <a:cubicBezTo>
                  <a:pt x="1261" y="3540"/>
                  <a:pt x="1627" y="3619"/>
                  <a:pt x="1991" y="3619"/>
                </a:cubicBezTo>
                <a:cubicBezTo>
                  <a:pt x="2252" y="3619"/>
                  <a:pt x="2513" y="3578"/>
                  <a:pt x="2757" y="3492"/>
                </a:cubicBezTo>
                <a:cubicBezTo>
                  <a:pt x="3347" y="3282"/>
                  <a:pt x="3834" y="2719"/>
                  <a:pt x="3856" y="2009"/>
                </a:cubicBezTo>
                <a:cubicBezTo>
                  <a:pt x="3857" y="1991"/>
                  <a:pt x="3857" y="1974"/>
                  <a:pt x="3857" y="1957"/>
                </a:cubicBezTo>
                <a:cubicBezTo>
                  <a:pt x="3857" y="1467"/>
                  <a:pt x="3648" y="1046"/>
                  <a:pt x="3344" y="723"/>
                </a:cubicBezTo>
                <a:cubicBezTo>
                  <a:pt x="3039" y="400"/>
                  <a:pt x="2640" y="174"/>
                  <a:pt x="2251" y="70"/>
                </a:cubicBezTo>
                <a:cubicBezTo>
                  <a:pt x="2084" y="25"/>
                  <a:pt x="1909" y="0"/>
                  <a:pt x="1733" y="0"/>
                </a:cubicBezTo>
                <a:cubicBezTo>
                  <a:pt x="1472" y="-1"/>
                  <a:pt x="1206" y="56"/>
                  <a:pt x="965" y="193"/>
                </a:cubicBezTo>
                <a:cubicBezTo>
                  <a:pt x="604" y="399"/>
                  <a:pt x="335" y="742"/>
                  <a:pt x="174" y="1139"/>
                </a:cubicBezTo>
                <a:cubicBezTo>
                  <a:pt x="52" y="1441"/>
                  <a:pt x="0" y="1713"/>
                  <a:pt x="0" y="1958"/>
                </a:cubicBezTo>
                <a:cubicBezTo>
                  <a:pt x="0" y="2342"/>
                  <a:pt x="129" y="2654"/>
                  <a:pt x="312" y="2892"/>
                </a:cubicBezTo>
                <a:cubicBezTo>
                  <a:pt x="495" y="3131"/>
                  <a:pt x="729" y="3296"/>
                  <a:pt x="943" y="3394"/>
                </a:cubicBezTo>
                <a:lnTo>
                  <a:pt x="967" y="3343"/>
                </a:lnTo>
                <a:lnTo>
                  <a:pt x="991" y="3291"/>
                </a:lnTo>
                <a:cubicBezTo>
                  <a:pt x="793" y="3200"/>
                  <a:pt x="573" y="3045"/>
                  <a:pt x="404" y="2824"/>
                </a:cubicBezTo>
                <a:cubicBezTo>
                  <a:pt x="235" y="2602"/>
                  <a:pt x="116" y="2317"/>
                  <a:pt x="115" y="1958"/>
                </a:cubicBezTo>
                <a:cubicBezTo>
                  <a:pt x="115" y="1729"/>
                  <a:pt x="164" y="1471"/>
                  <a:pt x="281" y="1182"/>
                </a:cubicBezTo>
                <a:cubicBezTo>
                  <a:pt x="434" y="804"/>
                  <a:pt x="688" y="482"/>
                  <a:pt x="1023" y="292"/>
                </a:cubicBezTo>
                <a:cubicBezTo>
                  <a:pt x="1244" y="166"/>
                  <a:pt x="1489" y="113"/>
                  <a:pt x="1733" y="113"/>
                </a:cubicBezTo>
                <a:cubicBezTo>
                  <a:pt x="1898" y="113"/>
                  <a:pt x="2063" y="138"/>
                  <a:pt x="2221" y="180"/>
                </a:cubicBezTo>
                <a:cubicBezTo>
                  <a:pt x="2589" y="278"/>
                  <a:pt x="2971" y="494"/>
                  <a:pt x="3259" y="801"/>
                </a:cubicBezTo>
                <a:cubicBezTo>
                  <a:pt x="3548" y="1107"/>
                  <a:pt x="3742" y="1500"/>
                  <a:pt x="3742" y="1957"/>
                </a:cubicBezTo>
                <a:cubicBezTo>
                  <a:pt x="3742" y="1973"/>
                  <a:pt x="3742" y="1989"/>
                  <a:pt x="3741" y="2005"/>
                </a:cubicBezTo>
                <a:cubicBezTo>
                  <a:pt x="3722" y="2664"/>
                  <a:pt x="3267" y="3190"/>
                  <a:pt x="2718" y="3385"/>
                </a:cubicBezTo>
                <a:cubicBezTo>
                  <a:pt x="2488" y="3466"/>
                  <a:pt x="2240" y="3505"/>
                  <a:pt x="1991" y="3505"/>
                </a:cubicBezTo>
                <a:cubicBezTo>
                  <a:pt x="1643" y="3505"/>
                  <a:pt x="1294" y="3429"/>
                  <a:pt x="991" y="3291"/>
                </a:cubicBezTo>
                <a:lnTo>
                  <a:pt x="967" y="3343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4654440" y="5347440"/>
            <a:ext cx="833760" cy="718560"/>
          </a:xfrm>
          <a:custGeom>
            <a:avLst/>
            <a:gdLst/>
            <a:ahLst/>
            <a:rect l="0" t="0" r="r" b="b"/>
            <a:pathLst>
              <a:path w="2316" h="1996">
                <a:moveTo>
                  <a:pt x="58" y="1245"/>
                </a:moveTo>
                <a:lnTo>
                  <a:pt x="115" y="1243"/>
                </a:lnTo>
                <a:cubicBezTo>
                  <a:pt x="115" y="1230"/>
                  <a:pt x="115" y="1216"/>
                  <a:pt x="115" y="1203"/>
                </a:cubicBezTo>
                <a:cubicBezTo>
                  <a:pt x="114" y="939"/>
                  <a:pt x="192" y="674"/>
                  <a:pt x="292" y="426"/>
                </a:cubicBezTo>
                <a:cubicBezTo>
                  <a:pt x="331" y="328"/>
                  <a:pt x="411" y="271"/>
                  <a:pt x="515" y="230"/>
                </a:cubicBezTo>
                <a:cubicBezTo>
                  <a:pt x="619" y="189"/>
                  <a:pt x="742" y="169"/>
                  <a:pt x="848" y="146"/>
                </a:cubicBezTo>
                <a:cubicBezTo>
                  <a:pt x="946" y="125"/>
                  <a:pt x="1037" y="115"/>
                  <a:pt x="1122" y="115"/>
                </a:cubicBezTo>
                <a:cubicBezTo>
                  <a:pt x="1398" y="115"/>
                  <a:pt x="1628" y="219"/>
                  <a:pt x="1877" y="426"/>
                </a:cubicBezTo>
                <a:cubicBezTo>
                  <a:pt x="2069" y="586"/>
                  <a:pt x="2187" y="852"/>
                  <a:pt x="2200" y="1121"/>
                </a:cubicBezTo>
                <a:lnTo>
                  <a:pt x="2201" y="1139"/>
                </a:lnTo>
                <a:cubicBezTo>
                  <a:pt x="2201" y="1233"/>
                  <a:pt x="2163" y="1364"/>
                  <a:pt x="2102" y="1482"/>
                </a:cubicBezTo>
                <a:cubicBezTo>
                  <a:pt x="2043" y="1600"/>
                  <a:pt x="1961" y="1705"/>
                  <a:pt x="1890" y="1752"/>
                </a:cubicBezTo>
                <a:cubicBezTo>
                  <a:pt x="1760" y="1840"/>
                  <a:pt x="1570" y="1882"/>
                  <a:pt x="1361" y="1882"/>
                </a:cubicBezTo>
                <a:lnTo>
                  <a:pt x="1359" y="1882"/>
                </a:lnTo>
                <a:lnTo>
                  <a:pt x="1358" y="1882"/>
                </a:lnTo>
                <a:cubicBezTo>
                  <a:pt x="1075" y="1882"/>
                  <a:pt x="760" y="1806"/>
                  <a:pt x="519" y="1684"/>
                </a:cubicBezTo>
                <a:cubicBezTo>
                  <a:pt x="398" y="1624"/>
                  <a:pt x="296" y="1552"/>
                  <a:pt x="226" y="1476"/>
                </a:cubicBezTo>
                <a:cubicBezTo>
                  <a:pt x="155" y="1400"/>
                  <a:pt x="118" y="1321"/>
                  <a:pt x="115" y="1243"/>
                </a:cubicBezTo>
                <a:lnTo>
                  <a:pt x="58" y="1245"/>
                </a:lnTo>
                <a:moveTo>
                  <a:pt x="1124" y="0"/>
                </a:moveTo>
                <a:lnTo>
                  <a:pt x="1122" y="0"/>
                </a:lnTo>
                <a:cubicBezTo>
                  <a:pt x="1027" y="0"/>
                  <a:pt x="928" y="11"/>
                  <a:pt x="824" y="34"/>
                </a:cubicBezTo>
                <a:cubicBezTo>
                  <a:pt x="722" y="57"/>
                  <a:pt x="593" y="77"/>
                  <a:pt x="473" y="124"/>
                </a:cubicBezTo>
                <a:cubicBezTo>
                  <a:pt x="354" y="170"/>
                  <a:pt x="240" y="247"/>
                  <a:pt x="185" y="384"/>
                </a:cubicBezTo>
                <a:cubicBezTo>
                  <a:pt x="82" y="639"/>
                  <a:pt x="0" y="916"/>
                  <a:pt x="0" y="1203"/>
                </a:cubicBezTo>
                <a:cubicBezTo>
                  <a:pt x="0" y="1217"/>
                  <a:pt x="0" y="1232"/>
                  <a:pt x="0" y="1247"/>
                </a:cubicBezTo>
                <a:cubicBezTo>
                  <a:pt x="4" y="1360"/>
                  <a:pt x="58" y="1463"/>
                  <a:pt x="141" y="1553"/>
                </a:cubicBezTo>
                <a:cubicBezTo>
                  <a:pt x="266" y="1688"/>
                  <a:pt x="457" y="1796"/>
                  <a:pt x="673" y="1874"/>
                </a:cubicBezTo>
                <a:cubicBezTo>
                  <a:pt x="889" y="1951"/>
                  <a:pt x="1131" y="1996"/>
                  <a:pt x="1359" y="1996"/>
                </a:cubicBezTo>
                <a:cubicBezTo>
                  <a:pt x="1584" y="1996"/>
                  <a:pt x="1795" y="1953"/>
                  <a:pt x="1954" y="1846"/>
                </a:cubicBezTo>
                <a:cubicBezTo>
                  <a:pt x="2053" y="1779"/>
                  <a:pt x="2140" y="1662"/>
                  <a:pt x="2206" y="1533"/>
                </a:cubicBezTo>
                <a:cubicBezTo>
                  <a:pt x="2271" y="1403"/>
                  <a:pt x="2315" y="1261"/>
                  <a:pt x="2316" y="1139"/>
                </a:cubicBezTo>
                <a:lnTo>
                  <a:pt x="2315" y="1116"/>
                </a:lnTo>
                <a:cubicBezTo>
                  <a:pt x="2300" y="818"/>
                  <a:pt x="2174" y="525"/>
                  <a:pt x="1952" y="339"/>
                </a:cubicBezTo>
                <a:cubicBezTo>
                  <a:pt x="1692" y="122"/>
                  <a:pt x="1431" y="0"/>
                  <a:pt x="1124" y="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8" name=""/>
          <p:cNvSpPr txBox="1"/>
          <p:nvPr/>
        </p:nvSpPr>
        <p:spPr>
          <a:xfrm>
            <a:off x="6317640" y="8670600"/>
            <a:ext cx="729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"/>
          <p:cNvSpPr txBox="1"/>
          <p:nvPr/>
        </p:nvSpPr>
        <p:spPr>
          <a:xfrm>
            <a:off x="4947840" y="5551560"/>
            <a:ext cx="2779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4 .5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0" name=""/>
          <p:cNvSpPr txBox="1"/>
          <p:nvPr/>
        </p:nvSpPr>
        <p:spPr>
          <a:xfrm>
            <a:off x="4663800" y="6412680"/>
            <a:ext cx="8892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4 .5 pain crises 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1" name=""/>
          <p:cNvSpPr txBox="1"/>
          <p:nvPr/>
        </p:nvSpPr>
        <p:spPr>
          <a:xfrm>
            <a:off x="4698360" y="6564960"/>
            <a:ext cx="8222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per year with 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 txBox="1"/>
          <p:nvPr/>
        </p:nvSpPr>
        <p:spPr>
          <a:xfrm>
            <a:off x="4730760" y="6717240"/>
            <a:ext cx="6681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placebo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3" name=""/>
          <p:cNvSpPr txBox="1"/>
          <p:nvPr/>
        </p:nvSpPr>
        <p:spPr>
          <a:xfrm>
            <a:off x="4579200" y="8373600"/>
            <a:ext cx="10432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2 .4 hospital stays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4698360" y="8525880"/>
            <a:ext cx="8222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per year with 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 txBox="1"/>
          <p:nvPr/>
        </p:nvSpPr>
        <p:spPr>
          <a:xfrm>
            <a:off x="4730400" y="8678160"/>
            <a:ext cx="6681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placebo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"/>
          <p:cNvSpPr txBox="1"/>
          <p:nvPr/>
        </p:nvSpPr>
        <p:spPr>
          <a:xfrm>
            <a:off x="457200" y="7587000"/>
            <a:ext cx="253656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They had fewer hospital stays 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673200" y="7911720"/>
            <a:ext cx="30031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People who took the placebo had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more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8" name=""/>
          <p:cNvSpPr txBox="1"/>
          <p:nvPr/>
        </p:nvSpPr>
        <p:spPr>
          <a:xfrm>
            <a:off x="838080" y="8114760"/>
            <a:ext cx="3318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than 2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hospital stays a year due to pain crises.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9" name=""/>
          <p:cNvSpPr txBox="1"/>
          <p:nvPr/>
        </p:nvSpPr>
        <p:spPr>
          <a:xfrm>
            <a:off x="673200" y="8432280"/>
            <a:ext cx="32043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People who took hydroxyurea had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only 1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"/>
          <p:cNvSpPr/>
          <p:nvPr/>
        </p:nvSpPr>
        <p:spPr>
          <a:xfrm>
            <a:off x="4895280" y="1524960"/>
            <a:ext cx="3110760" cy="3110760"/>
          </a:xfrm>
          <a:custGeom>
            <a:avLst/>
            <a:gdLst/>
            <a:ahLst/>
            <a:rect l="0" t="0" r="r" b="b"/>
            <a:pathLst>
              <a:path w="8641" h="8641">
                <a:moveTo>
                  <a:pt x="0" y="4321"/>
                </a:moveTo>
                <a:cubicBezTo>
                  <a:pt x="0" y="6707"/>
                  <a:pt x="1934" y="8641"/>
                  <a:pt x="4320" y="8641"/>
                </a:cubicBezTo>
                <a:cubicBezTo>
                  <a:pt x="6706" y="8641"/>
                  <a:pt x="8641" y="6707"/>
                  <a:pt x="8641" y="4321"/>
                </a:cubicBezTo>
                <a:cubicBezTo>
                  <a:pt x="8641" y="1935"/>
                  <a:pt x="6706" y="0"/>
                  <a:pt x="4320" y="0"/>
                </a:cubicBezTo>
                <a:cubicBezTo>
                  <a:pt x="1934" y="0"/>
                  <a:pt x="0" y="1935"/>
                  <a:pt x="0" y="4321"/>
                </a:cubicBezTo>
                <a:close/>
              </a:path>
            </a:pathLst>
          </a:custGeom>
          <a:solidFill>
            <a:srgbClr val="a320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501" name="" descr=""/>
          <p:cNvPicPr/>
          <p:nvPr/>
        </p:nvPicPr>
        <p:blipFill>
          <a:blip r:embed="rId1"/>
          <a:stretch/>
        </p:blipFill>
        <p:spPr>
          <a:xfrm flipH="1">
            <a:off x="4462560" y="1511640"/>
            <a:ext cx="3135600" cy="3137400"/>
          </a:xfrm>
          <a:prstGeom prst="rect">
            <a:avLst/>
          </a:prstGeom>
          <a:ln w="0">
            <a:noFill/>
          </a:ln>
        </p:spPr>
      </p:pic>
      <p:sp>
        <p:nvSpPr>
          <p:cNvPr id="1502" name=""/>
          <p:cNvSpPr/>
          <p:nvPr/>
        </p:nvSpPr>
        <p:spPr>
          <a:xfrm>
            <a:off x="4292280" y="7065360"/>
            <a:ext cx="3029040" cy="0"/>
          </a:xfrm>
          <a:prstGeom prst="line">
            <a:avLst/>
          </a:prstGeom>
          <a:ln w="12600">
            <a:solidFill>
              <a:srgbClr val="c3bdb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/>
          <p:nvPr/>
        </p:nvSpPr>
        <p:spPr>
          <a:xfrm>
            <a:off x="6505560" y="7326000"/>
            <a:ext cx="371880" cy="355320"/>
          </a:xfrm>
          <a:custGeom>
            <a:avLst/>
            <a:gdLst/>
            <a:ahLst/>
            <a:rect l="0" t="0" r="r" b="b"/>
            <a:pathLst>
              <a:path w="1033" h="987">
                <a:moveTo>
                  <a:pt x="251" y="926"/>
                </a:moveTo>
                <a:cubicBezTo>
                  <a:pt x="398" y="994"/>
                  <a:pt x="583" y="1009"/>
                  <a:pt x="739" y="953"/>
                </a:cubicBezTo>
                <a:cubicBezTo>
                  <a:pt x="896" y="896"/>
                  <a:pt x="1027" y="742"/>
                  <a:pt x="1033" y="549"/>
                </a:cubicBezTo>
                <a:cubicBezTo>
                  <a:pt x="1041" y="276"/>
                  <a:pt x="813" y="77"/>
                  <a:pt x="601" y="19"/>
                </a:cubicBezTo>
                <a:cubicBezTo>
                  <a:pt x="490" y="-11"/>
                  <a:pt x="365" y="-9"/>
                  <a:pt x="259" y="53"/>
                </a:cubicBezTo>
                <a:cubicBezTo>
                  <a:pt x="163" y="108"/>
                  <a:pt x="91" y="202"/>
                  <a:pt x="47" y="311"/>
                </a:cubicBezTo>
                <a:cubicBezTo>
                  <a:pt x="-90" y="655"/>
                  <a:pt x="101" y="856"/>
                  <a:pt x="251" y="926"/>
                </a:cubicBez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4" name=""/>
          <p:cNvSpPr/>
          <p:nvPr/>
        </p:nvSpPr>
        <p:spPr>
          <a:xfrm>
            <a:off x="6469560" y="7300800"/>
            <a:ext cx="394200" cy="343080"/>
          </a:xfrm>
          <a:custGeom>
            <a:avLst/>
            <a:gdLst/>
            <a:ahLst/>
            <a:rect l="0" t="0" r="r" b="b"/>
            <a:pathLst>
              <a:path w="1095" h="953">
                <a:moveTo>
                  <a:pt x="28" y="595"/>
                </a:moveTo>
                <a:lnTo>
                  <a:pt x="55" y="594"/>
                </a:lnTo>
                <a:cubicBezTo>
                  <a:pt x="55" y="587"/>
                  <a:pt x="55" y="581"/>
                  <a:pt x="55" y="574"/>
                </a:cubicBezTo>
                <a:cubicBezTo>
                  <a:pt x="55" y="448"/>
                  <a:pt x="92" y="322"/>
                  <a:pt x="139" y="204"/>
                </a:cubicBezTo>
                <a:cubicBezTo>
                  <a:pt x="158" y="156"/>
                  <a:pt x="196" y="129"/>
                  <a:pt x="245" y="109"/>
                </a:cubicBezTo>
                <a:cubicBezTo>
                  <a:pt x="294" y="90"/>
                  <a:pt x="352" y="80"/>
                  <a:pt x="402" y="69"/>
                </a:cubicBezTo>
                <a:cubicBezTo>
                  <a:pt x="448" y="59"/>
                  <a:pt x="491" y="54"/>
                  <a:pt x="532" y="54"/>
                </a:cubicBezTo>
                <a:cubicBezTo>
                  <a:pt x="662" y="54"/>
                  <a:pt x="770" y="104"/>
                  <a:pt x="888" y="204"/>
                </a:cubicBezTo>
                <a:cubicBezTo>
                  <a:pt x="979" y="280"/>
                  <a:pt x="1034" y="407"/>
                  <a:pt x="1040" y="536"/>
                </a:cubicBezTo>
                <a:lnTo>
                  <a:pt x="1040" y="544"/>
                </a:lnTo>
                <a:cubicBezTo>
                  <a:pt x="1041" y="589"/>
                  <a:pt x="1022" y="652"/>
                  <a:pt x="994" y="708"/>
                </a:cubicBezTo>
                <a:cubicBezTo>
                  <a:pt x="966" y="764"/>
                  <a:pt x="928" y="814"/>
                  <a:pt x="894" y="837"/>
                </a:cubicBezTo>
                <a:cubicBezTo>
                  <a:pt x="833" y="879"/>
                  <a:pt x="743" y="899"/>
                  <a:pt x="645" y="899"/>
                </a:cubicBezTo>
                <a:lnTo>
                  <a:pt x="644" y="899"/>
                </a:lnTo>
                <a:lnTo>
                  <a:pt x="643" y="899"/>
                </a:lnTo>
                <a:cubicBezTo>
                  <a:pt x="509" y="899"/>
                  <a:pt x="360" y="862"/>
                  <a:pt x="247" y="804"/>
                </a:cubicBezTo>
                <a:cubicBezTo>
                  <a:pt x="190" y="776"/>
                  <a:pt x="141" y="741"/>
                  <a:pt x="108" y="705"/>
                </a:cubicBezTo>
                <a:cubicBezTo>
                  <a:pt x="75" y="668"/>
                  <a:pt x="56" y="631"/>
                  <a:pt x="55" y="594"/>
                </a:cubicBezTo>
                <a:lnTo>
                  <a:pt x="28" y="595"/>
                </a:lnTo>
                <a:moveTo>
                  <a:pt x="533" y="0"/>
                </a:moveTo>
                <a:lnTo>
                  <a:pt x="532" y="0"/>
                </a:lnTo>
                <a:cubicBezTo>
                  <a:pt x="487" y="0"/>
                  <a:pt x="440" y="5"/>
                  <a:pt x="391" y="16"/>
                </a:cubicBezTo>
                <a:cubicBezTo>
                  <a:pt x="342" y="27"/>
                  <a:pt x="281" y="36"/>
                  <a:pt x="225" y="58"/>
                </a:cubicBezTo>
                <a:cubicBezTo>
                  <a:pt x="169" y="80"/>
                  <a:pt x="115" y="117"/>
                  <a:pt x="89" y="182"/>
                </a:cubicBezTo>
                <a:cubicBezTo>
                  <a:pt x="39" y="305"/>
                  <a:pt x="0" y="438"/>
                  <a:pt x="0" y="574"/>
                </a:cubicBezTo>
                <a:cubicBezTo>
                  <a:pt x="0" y="581"/>
                  <a:pt x="0" y="588"/>
                  <a:pt x="1" y="595"/>
                </a:cubicBezTo>
                <a:cubicBezTo>
                  <a:pt x="2" y="650"/>
                  <a:pt x="28" y="699"/>
                  <a:pt x="68" y="742"/>
                </a:cubicBezTo>
                <a:cubicBezTo>
                  <a:pt x="127" y="806"/>
                  <a:pt x="217" y="858"/>
                  <a:pt x="319" y="895"/>
                </a:cubicBezTo>
                <a:cubicBezTo>
                  <a:pt x="422" y="932"/>
                  <a:pt x="536" y="953"/>
                  <a:pt x="644" y="953"/>
                </a:cubicBezTo>
                <a:cubicBezTo>
                  <a:pt x="750" y="953"/>
                  <a:pt x="849" y="933"/>
                  <a:pt x="925" y="882"/>
                </a:cubicBezTo>
                <a:cubicBezTo>
                  <a:pt x="971" y="850"/>
                  <a:pt x="1012" y="794"/>
                  <a:pt x="1043" y="732"/>
                </a:cubicBezTo>
                <a:cubicBezTo>
                  <a:pt x="1074" y="670"/>
                  <a:pt x="1095" y="602"/>
                  <a:pt x="1095" y="544"/>
                </a:cubicBezTo>
                <a:lnTo>
                  <a:pt x="1095" y="533"/>
                </a:lnTo>
                <a:cubicBezTo>
                  <a:pt x="1087" y="391"/>
                  <a:pt x="1028" y="251"/>
                  <a:pt x="923" y="161"/>
                </a:cubicBezTo>
                <a:cubicBezTo>
                  <a:pt x="801" y="57"/>
                  <a:pt x="677" y="0"/>
                  <a:pt x="533" y="0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5" name=""/>
          <p:cNvSpPr txBox="1"/>
          <p:nvPr/>
        </p:nvSpPr>
        <p:spPr>
          <a:xfrm>
            <a:off x="838080" y="8635320"/>
            <a:ext cx="3153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hospital stay a year because of a pain crisis.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/>
          <p:nvPr/>
        </p:nvSpPr>
        <p:spPr>
          <a:xfrm>
            <a:off x="5610960" y="7827840"/>
            <a:ext cx="692640" cy="463320"/>
          </a:xfrm>
          <a:custGeom>
            <a:avLst/>
            <a:gdLst/>
            <a:ahLst/>
            <a:rect l="0" t="0" r="r" b="b"/>
            <a:pathLst>
              <a:path w="1924" h="1287">
                <a:moveTo>
                  <a:pt x="392" y="599"/>
                </a:moveTo>
                <a:lnTo>
                  <a:pt x="79" y="677"/>
                </a:lnTo>
                <a:lnTo>
                  <a:pt x="72" y="1175"/>
                </a:lnTo>
                <a:lnTo>
                  <a:pt x="0" y="1186"/>
                </a:lnTo>
                <a:lnTo>
                  <a:pt x="0" y="1264"/>
                </a:lnTo>
                <a:lnTo>
                  <a:pt x="64" y="1287"/>
                </a:lnTo>
                <a:lnTo>
                  <a:pt x="1156" y="1264"/>
                </a:lnTo>
                <a:lnTo>
                  <a:pt x="1924" y="1264"/>
                </a:lnTo>
                <a:lnTo>
                  <a:pt x="1924" y="1175"/>
                </a:lnTo>
                <a:lnTo>
                  <a:pt x="1829" y="1175"/>
                </a:lnTo>
                <a:lnTo>
                  <a:pt x="1806" y="664"/>
                </a:lnTo>
                <a:lnTo>
                  <a:pt x="1502" y="606"/>
                </a:lnTo>
                <a:lnTo>
                  <a:pt x="1504" y="112"/>
                </a:lnTo>
                <a:lnTo>
                  <a:pt x="1118" y="97"/>
                </a:lnTo>
                <a:lnTo>
                  <a:pt x="1118" y="0"/>
                </a:lnTo>
                <a:lnTo>
                  <a:pt x="803" y="12"/>
                </a:lnTo>
                <a:lnTo>
                  <a:pt x="792" y="99"/>
                </a:lnTo>
                <a:lnTo>
                  <a:pt x="385" y="113"/>
                </a:lnTo>
                <a:lnTo>
                  <a:pt x="392" y="599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/>
          <p:nvPr/>
        </p:nvSpPr>
        <p:spPr>
          <a:xfrm>
            <a:off x="5911200" y="8079120"/>
            <a:ext cx="17640" cy="147960"/>
          </a:xfrm>
          <a:custGeom>
            <a:avLst/>
            <a:gdLst/>
            <a:ahLst/>
            <a:rect l="0" t="0" r="r" b="b"/>
            <a:pathLst>
              <a:path w="49" h="411">
                <a:moveTo>
                  <a:pt x="27" y="411"/>
                </a:moveTo>
                <a:cubicBezTo>
                  <a:pt x="15" y="411"/>
                  <a:pt x="7" y="402"/>
                  <a:pt x="7" y="392"/>
                </a:cubicBezTo>
                <a:cubicBezTo>
                  <a:pt x="7" y="354"/>
                  <a:pt x="5" y="314"/>
                  <a:pt x="4" y="276"/>
                </a:cubicBezTo>
                <a:cubicBezTo>
                  <a:pt x="0" y="191"/>
                  <a:pt x="-4" y="104"/>
                  <a:pt x="11" y="16"/>
                </a:cubicBezTo>
                <a:cubicBezTo>
                  <a:pt x="13" y="5"/>
                  <a:pt x="23" y="-2"/>
                  <a:pt x="34" y="0"/>
                </a:cubicBezTo>
                <a:cubicBezTo>
                  <a:pt x="44" y="2"/>
                  <a:pt x="51" y="12"/>
                  <a:pt x="49" y="22"/>
                </a:cubicBezTo>
                <a:cubicBezTo>
                  <a:pt x="35" y="107"/>
                  <a:pt x="39" y="192"/>
                  <a:pt x="43" y="274"/>
                </a:cubicBezTo>
                <a:cubicBezTo>
                  <a:pt x="44" y="313"/>
                  <a:pt x="46" y="353"/>
                  <a:pt x="46" y="392"/>
                </a:cubicBezTo>
                <a:cubicBezTo>
                  <a:pt x="46" y="402"/>
                  <a:pt x="37" y="411"/>
                  <a:pt x="27" y="41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"/>
          <p:cNvSpPr/>
          <p:nvPr/>
        </p:nvSpPr>
        <p:spPr>
          <a:xfrm>
            <a:off x="5599080" y="8004960"/>
            <a:ext cx="131760" cy="214920"/>
          </a:xfrm>
          <a:custGeom>
            <a:avLst/>
            <a:gdLst/>
            <a:ahLst/>
            <a:rect l="0" t="0" r="r" b="b"/>
            <a:pathLst>
              <a:path w="366" h="597">
                <a:moveTo>
                  <a:pt x="19" y="597"/>
                </a:moveTo>
                <a:cubicBezTo>
                  <a:pt x="18" y="597"/>
                  <a:pt x="18" y="597"/>
                  <a:pt x="17" y="597"/>
                </a:cubicBezTo>
                <a:cubicBezTo>
                  <a:pt x="7" y="596"/>
                  <a:pt x="-1" y="587"/>
                  <a:pt x="0" y="576"/>
                </a:cubicBezTo>
                <a:cubicBezTo>
                  <a:pt x="6" y="496"/>
                  <a:pt x="7" y="407"/>
                  <a:pt x="7" y="313"/>
                </a:cubicBezTo>
                <a:cubicBezTo>
                  <a:pt x="7" y="240"/>
                  <a:pt x="8" y="165"/>
                  <a:pt x="11" y="94"/>
                </a:cubicBezTo>
                <a:cubicBezTo>
                  <a:pt x="11" y="85"/>
                  <a:pt x="17" y="77"/>
                  <a:pt x="25" y="75"/>
                </a:cubicBezTo>
                <a:lnTo>
                  <a:pt x="63" y="64"/>
                </a:lnTo>
                <a:cubicBezTo>
                  <a:pt x="113" y="40"/>
                  <a:pt x="177" y="30"/>
                  <a:pt x="238" y="20"/>
                </a:cubicBezTo>
                <a:cubicBezTo>
                  <a:pt x="275" y="15"/>
                  <a:pt x="311" y="9"/>
                  <a:pt x="342" y="1"/>
                </a:cubicBezTo>
                <a:cubicBezTo>
                  <a:pt x="352" y="-2"/>
                  <a:pt x="362" y="5"/>
                  <a:pt x="365" y="15"/>
                </a:cubicBezTo>
                <a:cubicBezTo>
                  <a:pt x="368" y="25"/>
                  <a:pt x="362" y="36"/>
                  <a:pt x="351" y="39"/>
                </a:cubicBezTo>
                <a:cubicBezTo>
                  <a:pt x="319" y="47"/>
                  <a:pt x="283" y="53"/>
                  <a:pt x="244" y="59"/>
                </a:cubicBezTo>
                <a:cubicBezTo>
                  <a:pt x="185" y="68"/>
                  <a:pt x="123" y="77"/>
                  <a:pt x="78" y="101"/>
                </a:cubicBezTo>
                <a:cubicBezTo>
                  <a:pt x="77" y="101"/>
                  <a:pt x="76" y="102"/>
                  <a:pt x="75" y="102"/>
                </a:cubicBezTo>
                <a:lnTo>
                  <a:pt x="48" y="110"/>
                </a:lnTo>
                <a:cubicBezTo>
                  <a:pt x="46" y="176"/>
                  <a:pt x="45" y="245"/>
                  <a:pt x="45" y="313"/>
                </a:cubicBezTo>
                <a:cubicBezTo>
                  <a:pt x="44" y="408"/>
                  <a:pt x="44" y="497"/>
                  <a:pt x="38" y="579"/>
                </a:cubicBezTo>
                <a:cubicBezTo>
                  <a:pt x="37" y="589"/>
                  <a:pt x="29" y="597"/>
                  <a:pt x="19" y="59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6113880" y="8006040"/>
            <a:ext cx="130320" cy="217440"/>
          </a:xfrm>
          <a:custGeom>
            <a:avLst/>
            <a:gdLst/>
            <a:ahLst/>
            <a:rect l="0" t="0" r="r" b="b"/>
            <a:pathLst>
              <a:path w="362" h="604">
                <a:moveTo>
                  <a:pt x="338" y="604"/>
                </a:moveTo>
                <a:cubicBezTo>
                  <a:pt x="337" y="604"/>
                  <a:pt x="337" y="604"/>
                  <a:pt x="336" y="604"/>
                </a:cubicBezTo>
                <a:cubicBezTo>
                  <a:pt x="325" y="603"/>
                  <a:pt x="318" y="593"/>
                  <a:pt x="319" y="582"/>
                </a:cubicBezTo>
                <a:cubicBezTo>
                  <a:pt x="333" y="457"/>
                  <a:pt x="314" y="158"/>
                  <a:pt x="309" y="94"/>
                </a:cubicBezTo>
                <a:cubicBezTo>
                  <a:pt x="269" y="80"/>
                  <a:pt x="214" y="73"/>
                  <a:pt x="161" y="66"/>
                </a:cubicBezTo>
                <a:cubicBezTo>
                  <a:pt x="109" y="59"/>
                  <a:pt x="55" y="52"/>
                  <a:pt x="13" y="38"/>
                </a:cubicBezTo>
                <a:cubicBezTo>
                  <a:pt x="3" y="35"/>
                  <a:pt x="-2" y="24"/>
                  <a:pt x="1" y="14"/>
                </a:cubicBezTo>
                <a:cubicBezTo>
                  <a:pt x="4" y="4"/>
                  <a:pt x="15" y="-2"/>
                  <a:pt x="24" y="1"/>
                </a:cubicBezTo>
                <a:cubicBezTo>
                  <a:pt x="63" y="14"/>
                  <a:pt x="115" y="21"/>
                  <a:pt x="167" y="27"/>
                </a:cubicBezTo>
                <a:cubicBezTo>
                  <a:pt x="226" y="35"/>
                  <a:pt x="288" y="44"/>
                  <a:pt x="334" y="62"/>
                </a:cubicBezTo>
                <a:cubicBezTo>
                  <a:pt x="341" y="64"/>
                  <a:pt x="346" y="71"/>
                  <a:pt x="346" y="78"/>
                </a:cubicBezTo>
                <a:cubicBezTo>
                  <a:pt x="347" y="93"/>
                  <a:pt x="373" y="443"/>
                  <a:pt x="357" y="587"/>
                </a:cubicBezTo>
                <a:cubicBezTo>
                  <a:pt x="356" y="597"/>
                  <a:pt x="347" y="604"/>
                  <a:pt x="338" y="60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0" name=""/>
          <p:cNvSpPr/>
          <p:nvPr/>
        </p:nvSpPr>
        <p:spPr>
          <a:xfrm>
            <a:off x="5859000" y="7789680"/>
            <a:ext cx="132120" cy="130680"/>
          </a:xfrm>
          <a:custGeom>
            <a:avLst/>
            <a:gdLst/>
            <a:ahLst/>
            <a:rect l="0" t="0" r="r" b="b"/>
            <a:pathLst>
              <a:path w="367" h="363">
                <a:moveTo>
                  <a:pt x="124" y="319"/>
                </a:moveTo>
                <a:cubicBezTo>
                  <a:pt x="146" y="319"/>
                  <a:pt x="168" y="321"/>
                  <a:pt x="189" y="322"/>
                </a:cubicBezTo>
                <a:cubicBezTo>
                  <a:pt x="223" y="323"/>
                  <a:pt x="259" y="325"/>
                  <a:pt x="287" y="322"/>
                </a:cubicBezTo>
                <a:lnTo>
                  <a:pt x="321" y="314"/>
                </a:lnTo>
                <a:cubicBezTo>
                  <a:pt x="330" y="251"/>
                  <a:pt x="328" y="160"/>
                  <a:pt x="326" y="93"/>
                </a:cubicBezTo>
                <a:cubicBezTo>
                  <a:pt x="326" y="75"/>
                  <a:pt x="326" y="59"/>
                  <a:pt x="325" y="44"/>
                </a:cubicBezTo>
                <a:lnTo>
                  <a:pt x="286" y="39"/>
                </a:lnTo>
                <a:cubicBezTo>
                  <a:pt x="243" y="42"/>
                  <a:pt x="153" y="43"/>
                  <a:pt x="70" y="43"/>
                </a:cubicBezTo>
                <a:lnTo>
                  <a:pt x="45" y="43"/>
                </a:lnTo>
                <a:cubicBezTo>
                  <a:pt x="34" y="101"/>
                  <a:pt x="38" y="176"/>
                  <a:pt x="42" y="243"/>
                </a:cubicBezTo>
                <a:cubicBezTo>
                  <a:pt x="43" y="270"/>
                  <a:pt x="45" y="296"/>
                  <a:pt x="45" y="320"/>
                </a:cubicBezTo>
                <a:lnTo>
                  <a:pt x="66" y="323"/>
                </a:lnTo>
                <a:cubicBezTo>
                  <a:pt x="84" y="321"/>
                  <a:pt x="103" y="319"/>
                  <a:pt x="124" y="319"/>
                </a:cubicBezTo>
                <a:moveTo>
                  <a:pt x="251" y="363"/>
                </a:moveTo>
                <a:cubicBezTo>
                  <a:pt x="229" y="363"/>
                  <a:pt x="208" y="361"/>
                  <a:pt x="187" y="360"/>
                </a:cubicBezTo>
                <a:cubicBezTo>
                  <a:pt x="166" y="359"/>
                  <a:pt x="145" y="358"/>
                  <a:pt x="124" y="358"/>
                </a:cubicBezTo>
                <a:cubicBezTo>
                  <a:pt x="104" y="358"/>
                  <a:pt x="85" y="359"/>
                  <a:pt x="69" y="362"/>
                </a:cubicBezTo>
                <a:cubicBezTo>
                  <a:pt x="67" y="362"/>
                  <a:pt x="65" y="362"/>
                  <a:pt x="64" y="362"/>
                </a:cubicBezTo>
                <a:lnTo>
                  <a:pt x="24" y="356"/>
                </a:lnTo>
                <a:cubicBezTo>
                  <a:pt x="15" y="355"/>
                  <a:pt x="8" y="347"/>
                  <a:pt x="8" y="337"/>
                </a:cubicBezTo>
                <a:cubicBezTo>
                  <a:pt x="8" y="309"/>
                  <a:pt x="6" y="279"/>
                  <a:pt x="4" y="246"/>
                </a:cubicBezTo>
                <a:cubicBezTo>
                  <a:pt x="0" y="170"/>
                  <a:pt x="-5" y="85"/>
                  <a:pt x="12" y="19"/>
                </a:cubicBezTo>
                <a:cubicBezTo>
                  <a:pt x="14" y="10"/>
                  <a:pt x="22" y="4"/>
                  <a:pt x="30" y="4"/>
                </a:cubicBezTo>
                <a:lnTo>
                  <a:pt x="70" y="4"/>
                </a:lnTo>
                <a:cubicBezTo>
                  <a:pt x="148" y="4"/>
                  <a:pt x="244" y="4"/>
                  <a:pt x="285" y="1"/>
                </a:cubicBezTo>
                <a:cubicBezTo>
                  <a:pt x="286" y="0"/>
                  <a:pt x="288" y="0"/>
                  <a:pt x="289" y="1"/>
                </a:cubicBezTo>
                <a:lnTo>
                  <a:pt x="348" y="8"/>
                </a:lnTo>
                <a:cubicBezTo>
                  <a:pt x="357" y="9"/>
                  <a:pt x="364" y="18"/>
                  <a:pt x="364" y="27"/>
                </a:cubicBezTo>
                <a:cubicBezTo>
                  <a:pt x="364" y="45"/>
                  <a:pt x="365" y="67"/>
                  <a:pt x="365" y="92"/>
                </a:cubicBezTo>
                <a:cubicBezTo>
                  <a:pt x="367" y="169"/>
                  <a:pt x="370" y="266"/>
                  <a:pt x="357" y="334"/>
                </a:cubicBezTo>
                <a:cubicBezTo>
                  <a:pt x="355" y="342"/>
                  <a:pt x="350" y="348"/>
                  <a:pt x="343" y="349"/>
                </a:cubicBezTo>
                <a:lnTo>
                  <a:pt x="295" y="360"/>
                </a:lnTo>
                <a:cubicBezTo>
                  <a:pt x="294" y="360"/>
                  <a:pt x="293" y="361"/>
                  <a:pt x="292" y="361"/>
                </a:cubicBezTo>
                <a:cubicBezTo>
                  <a:pt x="279" y="362"/>
                  <a:pt x="266" y="363"/>
                  <a:pt x="251" y="363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"/>
          <p:cNvSpPr/>
          <p:nvPr/>
        </p:nvSpPr>
        <p:spPr>
          <a:xfrm>
            <a:off x="5712120" y="7828200"/>
            <a:ext cx="160920" cy="392760"/>
          </a:xfrm>
          <a:custGeom>
            <a:avLst/>
            <a:gdLst/>
            <a:ahLst/>
            <a:rect l="0" t="0" r="r" b="b"/>
            <a:pathLst>
              <a:path w="447" h="1091">
                <a:moveTo>
                  <a:pt x="23" y="1091"/>
                </a:moveTo>
                <a:cubicBezTo>
                  <a:pt x="22" y="1091"/>
                  <a:pt x="21" y="1091"/>
                  <a:pt x="20" y="1090"/>
                </a:cubicBezTo>
                <a:cubicBezTo>
                  <a:pt x="10" y="1089"/>
                  <a:pt x="2" y="1079"/>
                  <a:pt x="4" y="1068"/>
                </a:cubicBezTo>
                <a:cubicBezTo>
                  <a:pt x="30" y="894"/>
                  <a:pt x="21" y="710"/>
                  <a:pt x="13" y="530"/>
                </a:cubicBezTo>
                <a:cubicBezTo>
                  <a:pt x="8" y="419"/>
                  <a:pt x="3" y="305"/>
                  <a:pt x="6" y="194"/>
                </a:cubicBezTo>
                <a:cubicBezTo>
                  <a:pt x="7" y="168"/>
                  <a:pt x="5" y="141"/>
                  <a:pt x="3" y="114"/>
                </a:cubicBezTo>
                <a:cubicBezTo>
                  <a:pt x="1" y="84"/>
                  <a:pt x="-1" y="54"/>
                  <a:pt x="0" y="22"/>
                </a:cubicBezTo>
                <a:cubicBezTo>
                  <a:pt x="1" y="13"/>
                  <a:pt x="8" y="5"/>
                  <a:pt x="17" y="4"/>
                </a:cubicBezTo>
                <a:lnTo>
                  <a:pt x="46" y="1"/>
                </a:lnTo>
                <a:cubicBezTo>
                  <a:pt x="46" y="0"/>
                  <a:pt x="47" y="0"/>
                  <a:pt x="48" y="0"/>
                </a:cubicBezTo>
                <a:cubicBezTo>
                  <a:pt x="120" y="1"/>
                  <a:pt x="191" y="1"/>
                  <a:pt x="260" y="1"/>
                </a:cubicBezTo>
                <a:cubicBezTo>
                  <a:pt x="315" y="0"/>
                  <a:pt x="371" y="0"/>
                  <a:pt x="428" y="0"/>
                </a:cubicBezTo>
                <a:cubicBezTo>
                  <a:pt x="439" y="0"/>
                  <a:pt x="447" y="9"/>
                  <a:pt x="447" y="20"/>
                </a:cubicBezTo>
                <a:cubicBezTo>
                  <a:pt x="447" y="30"/>
                  <a:pt x="439" y="39"/>
                  <a:pt x="428" y="39"/>
                </a:cubicBezTo>
                <a:cubicBezTo>
                  <a:pt x="370" y="39"/>
                  <a:pt x="315" y="39"/>
                  <a:pt x="260" y="39"/>
                </a:cubicBezTo>
                <a:cubicBezTo>
                  <a:pt x="191" y="40"/>
                  <a:pt x="120" y="40"/>
                  <a:pt x="49" y="39"/>
                </a:cubicBezTo>
                <a:lnTo>
                  <a:pt x="37" y="40"/>
                </a:lnTo>
                <a:cubicBezTo>
                  <a:pt x="37" y="64"/>
                  <a:pt x="39" y="87"/>
                  <a:pt x="41" y="111"/>
                </a:cubicBezTo>
                <a:cubicBezTo>
                  <a:pt x="43" y="139"/>
                  <a:pt x="45" y="167"/>
                  <a:pt x="44" y="195"/>
                </a:cubicBezTo>
                <a:cubicBezTo>
                  <a:pt x="41" y="304"/>
                  <a:pt x="46" y="418"/>
                  <a:pt x="51" y="528"/>
                </a:cubicBezTo>
                <a:cubicBezTo>
                  <a:pt x="59" y="710"/>
                  <a:pt x="68" y="896"/>
                  <a:pt x="41" y="1074"/>
                </a:cubicBezTo>
                <a:cubicBezTo>
                  <a:pt x="40" y="1084"/>
                  <a:pt x="32" y="1091"/>
                  <a:pt x="23" y="109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5981400" y="7826760"/>
            <a:ext cx="153000" cy="392760"/>
          </a:xfrm>
          <a:custGeom>
            <a:avLst/>
            <a:gdLst/>
            <a:ahLst/>
            <a:rect l="0" t="0" r="r" b="b"/>
            <a:pathLst>
              <a:path w="425" h="1091">
                <a:moveTo>
                  <a:pt x="406" y="1091"/>
                </a:moveTo>
                <a:cubicBezTo>
                  <a:pt x="396" y="1091"/>
                  <a:pt x="387" y="1082"/>
                  <a:pt x="387" y="1072"/>
                </a:cubicBezTo>
                <a:cubicBezTo>
                  <a:pt x="386" y="982"/>
                  <a:pt x="382" y="890"/>
                  <a:pt x="378" y="800"/>
                </a:cubicBezTo>
                <a:cubicBezTo>
                  <a:pt x="371" y="619"/>
                  <a:pt x="363" y="430"/>
                  <a:pt x="373" y="243"/>
                </a:cubicBezTo>
                <a:cubicBezTo>
                  <a:pt x="374" y="227"/>
                  <a:pt x="373" y="201"/>
                  <a:pt x="373" y="173"/>
                </a:cubicBezTo>
                <a:cubicBezTo>
                  <a:pt x="371" y="116"/>
                  <a:pt x="371" y="74"/>
                  <a:pt x="375" y="47"/>
                </a:cubicBezTo>
                <a:cubicBezTo>
                  <a:pt x="341" y="46"/>
                  <a:pt x="304" y="45"/>
                  <a:pt x="266" y="43"/>
                </a:cubicBezTo>
                <a:cubicBezTo>
                  <a:pt x="183" y="40"/>
                  <a:pt x="95" y="36"/>
                  <a:pt x="20" y="42"/>
                </a:cubicBezTo>
                <a:cubicBezTo>
                  <a:pt x="10" y="42"/>
                  <a:pt x="1" y="35"/>
                  <a:pt x="0" y="24"/>
                </a:cubicBezTo>
                <a:cubicBezTo>
                  <a:pt x="-1" y="13"/>
                  <a:pt x="7" y="4"/>
                  <a:pt x="17" y="3"/>
                </a:cubicBezTo>
                <a:cubicBezTo>
                  <a:pt x="95" y="-3"/>
                  <a:pt x="183" y="1"/>
                  <a:pt x="268" y="4"/>
                </a:cubicBezTo>
                <a:cubicBezTo>
                  <a:pt x="309" y="6"/>
                  <a:pt x="348" y="8"/>
                  <a:pt x="385" y="8"/>
                </a:cubicBezTo>
                <a:cubicBezTo>
                  <a:pt x="386" y="8"/>
                  <a:pt x="388" y="8"/>
                  <a:pt x="389" y="9"/>
                </a:cubicBezTo>
                <a:lnTo>
                  <a:pt x="404" y="12"/>
                </a:lnTo>
                <a:cubicBezTo>
                  <a:pt x="410" y="14"/>
                  <a:pt x="414" y="18"/>
                  <a:pt x="417" y="24"/>
                </a:cubicBezTo>
                <a:cubicBezTo>
                  <a:pt x="419" y="30"/>
                  <a:pt x="418" y="36"/>
                  <a:pt x="415" y="41"/>
                </a:cubicBezTo>
                <a:cubicBezTo>
                  <a:pt x="408" y="55"/>
                  <a:pt x="410" y="131"/>
                  <a:pt x="411" y="172"/>
                </a:cubicBezTo>
                <a:cubicBezTo>
                  <a:pt x="411" y="201"/>
                  <a:pt x="412" y="228"/>
                  <a:pt x="411" y="245"/>
                </a:cubicBezTo>
                <a:cubicBezTo>
                  <a:pt x="401" y="430"/>
                  <a:pt x="409" y="618"/>
                  <a:pt x="416" y="799"/>
                </a:cubicBezTo>
                <a:cubicBezTo>
                  <a:pt x="420" y="888"/>
                  <a:pt x="424" y="981"/>
                  <a:pt x="425" y="1071"/>
                </a:cubicBezTo>
                <a:cubicBezTo>
                  <a:pt x="426" y="1082"/>
                  <a:pt x="417" y="1091"/>
                  <a:pt x="407" y="1091"/>
                </a:cubicBezTo>
                <a:lnTo>
                  <a:pt x="406" y="1091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5718600" y="7853040"/>
            <a:ext cx="150480" cy="16200"/>
          </a:xfrm>
          <a:custGeom>
            <a:avLst/>
            <a:gdLst/>
            <a:ahLst/>
            <a:rect l="0" t="0" r="r" b="b"/>
            <a:pathLst>
              <a:path w="418" h="45">
                <a:moveTo>
                  <a:pt x="28" y="45"/>
                </a:moveTo>
                <a:lnTo>
                  <a:pt x="19" y="45"/>
                </a:lnTo>
                <a:cubicBezTo>
                  <a:pt x="9" y="45"/>
                  <a:pt x="0" y="36"/>
                  <a:pt x="0" y="25"/>
                </a:cubicBezTo>
                <a:cubicBezTo>
                  <a:pt x="0" y="15"/>
                  <a:pt x="9" y="5"/>
                  <a:pt x="19" y="5"/>
                </a:cubicBezTo>
                <a:cubicBezTo>
                  <a:pt x="21" y="5"/>
                  <a:pt x="25" y="5"/>
                  <a:pt x="28" y="5"/>
                </a:cubicBezTo>
                <a:cubicBezTo>
                  <a:pt x="67" y="5"/>
                  <a:pt x="109" y="4"/>
                  <a:pt x="149" y="3"/>
                </a:cubicBezTo>
                <a:cubicBezTo>
                  <a:pt x="232" y="0"/>
                  <a:pt x="318" y="-2"/>
                  <a:pt x="401" y="5"/>
                </a:cubicBezTo>
                <a:cubicBezTo>
                  <a:pt x="411" y="6"/>
                  <a:pt x="419" y="16"/>
                  <a:pt x="418" y="27"/>
                </a:cubicBezTo>
                <a:cubicBezTo>
                  <a:pt x="418" y="38"/>
                  <a:pt x="408" y="46"/>
                  <a:pt x="398" y="45"/>
                </a:cubicBezTo>
                <a:cubicBezTo>
                  <a:pt x="317" y="38"/>
                  <a:pt x="232" y="40"/>
                  <a:pt x="150" y="42"/>
                </a:cubicBezTo>
                <a:cubicBezTo>
                  <a:pt x="109" y="44"/>
                  <a:pt x="68" y="45"/>
                  <a:pt x="28" y="4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"/>
          <p:cNvSpPr/>
          <p:nvPr/>
        </p:nvSpPr>
        <p:spPr>
          <a:xfrm>
            <a:off x="5978520" y="7852320"/>
            <a:ext cx="145080" cy="18360"/>
          </a:xfrm>
          <a:custGeom>
            <a:avLst/>
            <a:gdLst/>
            <a:ahLst/>
            <a:rect l="0" t="0" r="r" b="b"/>
            <a:pathLst>
              <a:path w="403" h="51">
                <a:moveTo>
                  <a:pt x="384" y="51"/>
                </a:moveTo>
                <a:cubicBezTo>
                  <a:pt x="384" y="51"/>
                  <a:pt x="383" y="51"/>
                  <a:pt x="383" y="50"/>
                </a:cubicBezTo>
                <a:cubicBezTo>
                  <a:pt x="365" y="49"/>
                  <a:pt x="338" y="49"/>
                  <a:pt x="311" y="49"/>
                </a:cubicBezTo>
                <a:cubicBezTo>
                  <a:pt x="275" y="49"/>
                  <a:pt x="234" y="50"/>
                  <a:pt x="202" y="46"/>
                </a:cubicBezTo>
                <a:cubicBezTo>
                  <a:pt x="168" y="42"/>
                  <a:pt x="135" y="42"/>
                  <a:pt x="100" y="42"/>
                </a:cubicBezTo>
                <a:cubicBezTo>
                  <a:pt x="72" y="41"/>
                  <a:pt x="45" y="41"/>
                  <a:pt x="17" y="39"/>
                </a:cubicBezTo>
                <a:cubicBezTo>
                  <a:pt x="7" y="39"/>
                  <a:pt x="-1" y="29"/>
                  <a:pt x="0" y="19"/>
                </a:cubicBezTo>
                <a:cubicBezTo>
                  <a:pt x="0" y="7"/>
                  <a:pt x="9" y="-1"/>
                  <a:pt x="20" y="0"/>
                </a:cubicBezTo>
                <a:cubicBezTo>
                  <a:pt x="46" y="2"/>
                  <a:pt x="73" y="2"/>
                  <a:pt x="100" y="2"/>
                </a:cubicBezTo>
                <a:cubicBezTo>
                  <a:pt x="135" y="2"/>
                  <a:pt x="170" y="2"/>
                  <a:pt x="206" y="6"/>
                </a:cubicBezTo>
                <a:cubicBezTo>
                  <a:pt x="236" y="10"/>
                  <a:pt x="275" y="10"/>
                  <a:pt x="311" y="9"/>
                </a:cubicBezTo>
                <a:cubicBezTo>
                  <a:pt x="339" y="9"/>
                  <a:pt x="366" y="9"/>
                  <a:pt x="386" y="11"/>
                </a:cubicBezTo>
                <a:cubicBezTo>
                  <a:pt x="396" y="12"/>
                  <a:pt x="404" y="22"/>
                  <a:pt x="403" y="33"/>
                </a:cubicBezTo>
                <a:cubicBezTo>
                  <a:pt x="402" y="43"/>
                  <a:pt x="394" y="51"/>
                  <a:pt x="384" y="5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"/>
          <p:cNvSpPr/>
          <p:nvPr/>
        </p:nvSpPr>
        <p:spPr>
          <a:xfrm>
            <a:off x="5640480" y="8059320"/>
            <a:ext cx="47880" cy="50040"/>
          </a:xfrm>
          <a:custGeom>
            <a:avLst/>
            <a:gdLst/>
            <a:ahLst/>
            <a:rect l="0" t="0" r="r" b="b"/>
            <a:pathLst>
              <a:path w="133" h="139">
                <a:moveTo>
                  <a:pt x="40" y="100"/>
                </a:moveTo>
                <a:lnTo>
                  <a:pt x="90" y="100"/>
                </a:lnTo>
                <a:cubicBezTo>
                  <a:pt x="90" y="86"/>
                  <a:pt x="90" y="68"/>
                  <a:pt x="91" y="51"/>
                </a:cubicBezTo>
                <a:lnTo>
                  <a:pt x="42" y="42"/>
                </a:lnTo>
                <a:cubicBezTo>
                  <a:pt x="41" y="51"/>
                  <a:pt x="41" y="64"/>
                  <a:pt x="41" y="74"/>
                </a:cubicBezTo>
                <a:cubicBezTo>
                  <a:pt x="41" y="83"/>
                  <a:pt x="41" y="92"/>
                  <a:pt x="40" y="100"/>
                </a:cubicBezTo>
                <a:moveTo>
                  <a:pt x="109" y="139"/>
                </a:moveTo>
                <a:lnTo>
                  <a:pt x="18" y="139"/>
                </a:lnTo>
                <a:cubicBezTo>
                  <a:pt x="12" y="139"/>
                  <a:pt x="7" y="136"/>
                  <a:pt x="3" y="131"/>
                </a:cubicBezTo>
                <a:cubicBezTo>
                  <a:pt x="0" y="127"/>
                  <a:pt x="-1" y="120"/>
                  <a:pt x="0" y="115"/>
                </a:cubicBezTo>
                <a:cubicBezTo>
                  <a:pt x="3" y="105"/>
                  <a:pt x="3" y="89"/>
                  <a:pt x="3" y="74"/>
                </a:cubicBezTo>
                <a:cubicBezTo>
                  <a:pt x="3" y="49"/>
                  <a:pt x="3" y="25"/>
                  <a:pt x="13" y="8"/>
                </a:cubicBezTo>
                <a:cubicBezTo>
                  <a:pt x="18" y="2"/>
                  <a:pt x="25" y="-1"/>
                  <a:pt x="33" y="0"/>
                </a:cubicBezTo>
                <a:lnTo>
                  <a:pt x="116" y="15"/>
                </a:lnTo>
                <a:cubicBezTo>
                  <a:pt x="127" y="17"/>
                  <a:pt x="134" y="27"/>
                  <a:pt x="132" y="37"/>
                </a:cubicBezTo>
                <a:cubicBezTo>
                  <a:pt x="129" y="59"/>
                  <a:pt x="128" y="95"/>
                  <a:pt x="129" y="115"/>
                </a:cubicBezTo>
                <a:cubicBezTo>
                  <a:pt x="129" y="117"/>
                  <a:pt x="129" y="118"/>
                  <a:pt x="129" y="120"/>
                </a:cubicBezTo>
                <a:cubicBezTo>
                  <a:pt x="129" y="130"/>
                  <a:pt x="121" y="139"/>
                  <a:pt x="109" y="139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"/>
          <p:cNvSpPr/>
          <p:nvPr/>
        </p:nvSpPr>
        <p:spPr>
          <a:xfrm>
            <a:off x="5641920" y="8142840"/>
            <a:ext cx="43920" cy="48600"/>
          </a:xfrm>
          <a:custGeom>
            <a:avLst/>
            <a:gdLst/>
            <a:ahLst/>
            <a:rect l="0" t="0" r="r" b="b"/>
            <a:pathLst>
              <a:path w="122" h="135">
                <a:moveTo>
                  <a:pt x="42" y="40"/>
                </a:moveTo>
                <a:cubicBezTo>
                  <a:pt x="42" y="55"/>
                  <a:pt x="42" y="76"/>
                  <a:pt x="40" y="94"/>
                </a:cubicBezTo>
                <a:lnTo>
                  <a:pt x="80" y="90"/>
                </a:lnTo>
                <a:cubicBezTo>
                  <a:pt x="79" y="72"/>
                  <a:pt x="80" y="55"/>
                  <a:pt x="81" y="41"/>
                </a:cubicBezTo>
                <a:cubicBezTo>
                  <a:pt x="69" y="41"/>
                  <a:pt x="55" y="40"/>
                  <a:pt x="42" y="40"/>
                </a:cubicBezTo>
                <a:moveTo>
                  <a:pt x="19" y="135"/>
                </a:moveTo>
                <a:cubicBezTo>
                  <a:pt x="14" y="135"/>
                  <a:pt x="9" y="133"/>
                  <a:pt x="5" y="129"/>
                </a:cubicBezTo>
                <a:cubicBezTo>
                  <a:pt x="1" y="125"/>
                  <a:pt x="-1" y="119"/>
                  <a:pt x="0" y="113"/>
                </a:cubicBezTo>
                <a:cubicBezTo>
                  <a:pt x="4" y="91"/>
                  <a:pt x="5" y="38"/>
                  <a:pt x="5" y="19"/>
                </a:cubicBezTo>
                <a:cubicBezTo>
                  <a:pt x="5" y="14"/>
                  <a:pt x="7" y="9"/>
                  <a:pt x="10" y="5"/>
                </a:cubicBezTo>
                <a:cubicBezTo>
                  <a:pt x="14" y="2"/>
                  <a:pt x="19" y="0"/>
                  <a:pt x="24" y="0"/>
                </a:cubicBezTo>
                <a:cubicBezTo>
                  <a:pt x="41" y="1"/>
                  <a:pt x="103" y="4"/>
                  <a:pt x="103" y="4"/>
                </a:cubicBezTo>
                <a:cubicBezTo>
                  <a:pt x="110" y="4"/>
                  <a:pt x="115" y="7"/>
                  <a:pt x="118" y="11"/>
                </a:cubicBezTo>
                <a:cubicBezTo>
                  <a:pt x="122" y="16"/>
                  <a:pt x="123" y="22"/>
                  <a:pt x="121" y="28"/>
                </a:cubicBezTo>
                <a:cubicBezTo>
                  <a:pt x="118" y="41"/>
                  <a:pt x="118" y="72"/>
                  <a:pt x="118" y="93"/>
                </a:cubicBezTo>
                <a:lnTo>
                  <a:pt x="118" y="109"/>
                </a:lnTo>
                <a:cubicBezTo>
                  <a:pt x="118" y="119"/>
                  <a:pt x="111" y="127"/>
                  <a:pt x="100" y="128"/>
                </a:cubicBezTo>
                <a:lnTo>
                  <a:pt x="21" y="135"/>
                </a:lnTo>
                <a:cubicBezTo>
                  <a:pt x="20" y="135"/>
                  <a:pt x="20" y="135"/>
                  <a:pt x="19" y="13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"/>
          <p:cNvSpPr/>
          <p:nvPr/>
        </p:nvSpPr>
        <p:spPr>
          <a:xfrm>
            <a:off x="577440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1" y="97"/>
                </a:moveTo>
                <a:lnTo>
                  <a:pt x="91" y="97"/>
                </a:lnTo>
                <a:lnTo>
                  <a:pt x="91" y="46"/>
                </a:lnTo>
                <a:lnTo>
                  <a:pt x="46" y="41"/>
                </a:lnTo>
                <a:cubicBezTo>
                  <a:pt x="45" y="52"/>
                  <a:pt x="44" y="63"/>
                  <a:pt x="43" y="73"/>
                </a:cubicBezTo>
                <a:cubicBezTo>
                  <a:pt x="43" y="81"/>
                  <a:pt x="42" y="89"/>
                  <a:pt x="41" y="97"/>
                </a:cubicBezTo>
                <a:moveTo>
                  <a:pt x="110" y="136"/>
                </a:moveTo>
                <a:lnTo>
                  <a:pt x="18" y="136"/>
                </a:lnTo>
                <a:cubicBezTo>
                  <a:pt x="13" y="136"/>
                  <a:pt x="8" y="133"/>
                  <a:pt x="4" y="129"/>
                </a:cubicBezTo>
                <a:cubicBezTo>
                  <a:pt x="0" y="124"/>
                  <a:pt x="-1" y="119"/>
                  <a:pt x="0" y="113"/>
                </a:cubicBezTo>
                <a:cubicBezTo>
                  <a:pt x="2" y="101"/>
                  <a:pt x="3" y="85"/>
                  <a:pt x="4" y="70"/>
                </a:cubicBezTo>
                <a:cubicBezTo>
                  <a:pt x="6" y="51"/>
                  <a:pt x="8" y="32"/>
                  <a:pt x="11" y="17"/>
                </a:cubicBezTo>
                <a:cubicBezTo>
                  <a:pt x="13" y="6"/>
                  <a:pt x="21" y="-1"/>
                  <a:pt x="32" y="0"/>
                </a:cubicBezTo>
                <a:lnTo>
                  <a:pt x="111" y="8"/>
                </a:lnTo>
                <a:cubicBezTo>
                  <a:pt x="121" y="8"/>
                  <a:pt x="129" y="18"/>
                  <a:pt x="129" y="28"/>
                </a:cubicBezTo>
                <a:lnTo>
                  <a:pt x="129" y="116"/>
                </a:lnTo>
                <a:cubicBezTo>
                  <a:pt x="129" y="127"/>
                  <a:pt x="120" y="136"/>
                  <a:pt x="110" y="13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8" name=""/>
          <p:cNvSpPr/>
          <p:nvPr/>
        </p:nvSpPr>
        <p:spPr>
          <a:xfrm>
            <a:off x="5771880" y="8003520"/>
            <a:ext cx="47520" cy="51480"/>
          </a:xfrm>
          <a:custGeom>
            <a:avLst/>
            <a:gdLst/>
            <a:ahLst/>
            <a:rect l="0" t="0" r="r" b="b"/>
            <a:pathLst>
              <a:path w="132" h="143">
                <a:moveTo>
                  <a:pt x="41" y="100"/>
                </a:moveTo>
                <a:lnTo>
                  <a:pt x="94" y="102"/>
                </a:lnTo>
                <a:cubicBezTo>
                  <a:pt x="94" y="89"/>
                  <a:pt x="94" y="75"/>
                  <a:pt x="94" y="61"/>
                </a:cubicBezTo>
                <a:lnTo>
                  <a:pt x="94" y="39"/>
                </a:lnTo>
                <a:lnTo>
                  <a:pt x="42" y="39"/>
                </a:lnTo>
                <a:lnTo>
                  <a:pt x="42" y="42"/>
                </a:lnTo>
                <a:cubicBezTo>
                  <a:pt x="42" y="62"/>
                  <a:pt x="42" y="82"/>
                  <a:pt x="41" y="100"/>
                </a:cubicBezTo>
                <a:moveTo>
                  <a:pt x="113" y="143"/>
                </a:moveTo>
                <a:lnTo>
                  <a:pt x="112" y="143"/>
                </a:lnTo>
                <a:lnTo>
                  <a:pt x="18" y="139"/>
                </a:lnTo>
                <a:cubicBezTo>
                  <a:pt x="12" y="139"/>
                  <a:pt x="7" y="136"/>
                  <a:pt x="3" y="132"/>
                </a:cubicBezTo>
                <a:cubicBezTo>
                  <a:pt x="0" y="127"/>
                  <a:pt x="-1" y="122"/>
                  <a:pt x="0" y="115"/>
                </a:cubicBezTo>
                <a:cubicBezTo>
                  <a:pt x="4" y="95"/>
                  <a:pt x="3" y="68"/>
                  <a:pt x="3" y="43"/>
                </a:cubicBezTo>
                <a:cubicBezTo>
                  <a:pt x="3" y="34"/>
                  <a:pt x="3" y="27"/>
                  <a:pt x="3" y="19"/>
                </a:cubicBezTo>
                <a:cubicBezTo>
                  <a:pt x="3" y="8"/>
                  <a:pt x="11" y="0"/>
                  <a:pt x="23" y="0"/>
                </a:cubicBezTo>
                <a:lnTo>
                  <a:pt x="113" y="0"/>
                </a:lnTo>
                <a:cubicBezTo>
                  <a:pt x="118" y="0"/>
                  <a:pt x="123" y="2"/>
                  <a:pt x="126" y="6"/>
                </a:cubicBezTo>
                <a:cubicBezTo>
                  <a:pt x="130" y="9"/>
                  <a:pt x="132" y="14"/>
                  <a:pt x="132" y="19"/>
                </a:cubicBezTo>
                <a:lnTo>
                  <a:pt x="132" y="61"/>
                </a:lnTo>
                <a:cubicBezTo>
                  <a:pt x="132" y="83"/>
                  <a:pt x="132" y="106"/>
                  <a:pt x="132" y="124"/>
                </a:cubicBezTo>
                <a:cubicBezTo>
                  <a:pt x="132" y="129"/>
                  <a:pt x="130" y="134"/>
                  <a:pt x="126" y="137"/>
                </a:cubicBezTo>
                <a:cubicBezTo>
                  <a:pt x="123" y="141"/>
                  <a:pt x="118" y="143"/>
                  <a:pt x="113" y="143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"/>
          <p:cNvSpPr/>
          <p:nvPr/>
        </p:nvSpPr>
        <p:spPr>
          <a:xfrm>
            <a:off x="585000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1" y="97"/>
                </a:moveTo>
                <a:lnTo>
                  <a:pt x="91" y="97"/>
                </a:lnTo>
                <a:lnTo>
                  <a:pt x="91" y="55"/>
                </a:lnTo>
                <a:lnTo>
                  <a:pt x="91" y="43"/>
                </a:lnTo>
                <a:lnTo>
                  <a:pt x="45" y="41"/>
                </a:lnTo>
                <a:cubicBezTo>
                  <a:pt x="44" y="63"/>
                  <a:pt x="43" y="82"/>
                  <a:pt x="41" y="97"/>
                </a:cubicBezTo>
                <a:moveTo>
                  <a:pt x="110" y="136"/>
                </a:moveTo>
                <a:lnTo>
                  <a:pt x="19" y="136"/>
                </a:lnTo>
                <a:cubicBezTo>
                  <a:pt x="13" y="136"/>
                  <a:pt x="8" y="133"/>
                  <a:pt x="4" y="129"/>
                </a:cubicBezTo>
                <a:cubicBezTo>
                  <a:pt x="1" y="124"/>
                  <a:pt x="-1" y="118"/>
                  <a:pt x="0" y="113"/>
                </a:cubicBezTo>
                <a:cubicBezTo>
                  <a:pt x="4" y="93"/>
                  <a:pt x="6" y="62"/>
                  <a:pt x="7" y="20"/>
                </a:cubicBezTo>
                <a:cubicBezTo>
                  <a:pt x="7" y="14"/>
                  <a:pt x="9" y="9"/>
                  <a:pt x="13" y="5"/>
                </a:cubicBezTo>
                <a:cubicBezTo>
                  <a:pt x="17" y="2"/>
                  <a:pt x="22" y="0"/>
                  <a:pt x="27" y="0"/>
                </a:cubicBezTo>
                <a:lnTo>
                  <a:pt x="111" y="4"/>
                </a:lnTo>
                <a:cubicBezTo>
                  <a:pt x="121" y="4"/>
                  <a:pt x="129" y="13"/>
                  <a:pt x="129" y="24"/>
                </a:cubicBezTo>
                <a:lnTo>
                  <a:pt x="129" y="55"/>
                </a:lnTo>
                <a:cubicBezTo>
                  <a:pt x="129" y="78"/>
                  <a:pt x="129" y="100"/>
                  <a:pt x="129" y="117"/>
                </a:cubicBezTo>
                <a:cubicBezTo>
                  <a:pt x="129" y="127"/>
                  <a:pt x="121" y="136"/>
                  <a:pt x="110" y="13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"/>
          <p:cNvSpPr/>
          <p:nvPr/>
        </p:nvSpPr>
        <p:spPr>
          <a:xfrm>
            <a:off x="5851080" y="800460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7" y="102"/>
                </a:moveTo>
                <a:cubicBezTo>
                  <a:pt x="63" y="101"/>
                  <a:pt x="84" y="100"/>
                  <a:pt x="98" y="98"/>
                </a:cubicBezTo>
                <a:cubicBezTo>
                  <a:pt x="99" y="84"/>
                  <a:pt x="99" y="63"/>
                  <a:pt x="98" y="44"/>
                </a:cubicBezTo>
                <a:lnTo>
                  <a:pt x="44" y="40"/>
                </a:lnTo>
                <a:cubicBezTo>
                  <a:pt x="46" y="56"/>
                  <a:pt x="47" y="77"/>
                  <a:pt x="47" y="102"/>
                </a:cubicBezTo>
                <a:moveTo>
                  <a:pt x="49" y="140"/>
                </a:moveTo>
                <a:cubicBezTo>
                  <a:pt x="39" y="140"/>
                  <a:pt x="31" y="140"/>
                  <a:pt x="24" y="138"/>
                </a:cubicBezTo>
                <a:cubicBezTo>
                  <a:pt x="14" y="137"/>
                  <a:pt x="8" y="129"/>
                  <a:pt x="8" y="119"/>
                </a:cubicBezTo>
                <a:cubicBezTo>
                  <a:pt x="8" y="83"/>
                  <a:pt x="7" y="37"/>
                  <a:pt x="3" y="28"/>
                </a:cubicBezTo>
                <a:cubicBezTo>
                  <a:pt x="-1" y="22"/>
                  <a:pt x="-1" y="15"/>
                  <a:pt x="3" y="8"/>
                </a:cubicBezTo>
                <a:cubicBezTo>
                  <a:pt x="6" y="2"/>
                  <a:pt x="14" y="-1"/>
                  <a:pt x="22" y="0"/>
                </a:cubicBezTo>
                <a:lnTo>
                  <a:pt x="116" y="7"/>
                </a:lnTo>
                <a:cubicBezTo>
                  <a:pt x="125" y="8"/>
                  <a:pt x="132" y="14"/>
                  <a:pt x="133" y="23"/>
                </a:cubicBezTo>
                <a:cubicBezTo>
                  <a:pt x="137" y="52"/>
                  <a:pt x="139" y="95"/>
                  <a:pt x="133" y="120"/>
                </a:cubicBezTo>
                <a:cubicBezTo>
                  <a:pt x="131" y="128"/>
                  <a:pt x="125" y="134"/>
                  <a:pt x="117" y="135"/>
                </a:cubicBezTo>
                <a:cubicBezTo>
                  <a:pt x="115" y="135"/>
                  <a:pt x="78" y="140"/>
                  <a:pt x="49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"/>
          <p:cNvSpPr/>
          <p:nvPr/>
        </p:nvSpPr>
        <p:spPr>
          <a:xfrm>
            <a:off x="5938560" y="7933320"/>
            <a:ext cx="45360" cy="47160"/>
          </a:xfrm>
          <a:custGeom>
            <a:avLst/>
            <a:gdLst/>
            <a:ahLst/>
            <a:rect l="0" t="0" r="r" b="b"/>
            <a:pathLst>
              <a:path w="126" h="131">
                <a:moveTo>
                  <a:pt x="40" y="92"/>
                </a:moveTo>
                <a:lnTo>
                  <a:pt x="82" y="92"/>
                </a:lnTo>
                <a:cubicBezTo>
                  <a:pt x="82" y="90"/>
                  <a:pt x="82" y="88"/>
                  <a:pt x="82" y="87"/>
                </a:cubicBezTo>
                <a:cubicBezTo>
                  <a:pt x="83" y="74"/>
                  <a:pt x="84" y="60"/>
                  <a:pt x="85" y="47"/>
                </a:cubicBezTo>
                <a:cubicBezTo>
                  <a:pt x="72" y="46"/>
                  <a:pt x="54" y="44"/>
                  <a:pt x="39" y="42"/>
                </a:cubicBezTo>
                <a:cubicBezTo>
                  <a:pt x="40" y="57"/>
                  <a:pt x="40" y="76"/>
                  <a:pt x="40" y="92"/>
                </a:cubicBezTo>
                <a:moveTo>
                  <a:pt x="99" y="131"/>
                </a:moveTo>
                <a:lnTo>
                  <a:pt x="19" y="131"/>
                </a:lnTo>
                <a:cubicBezTo>
                  <a:pt x="13" y="131"/>
                  <a:pt x="7" y="129"/>
                  <a:pt x="4" y="123"/>
                </a:cubicBezTo>
                <a:cubicBezTo>
                  <a:pt x="0" y="118"/>
                  <a:pt x="-1" y="112"/>
                  <a:pt x="0" y="107"/>
                </a:cubicBezTo>
                <a:cubicBezTo>
                  <a:pt x="3" y="94"/>
                  <a:pt x="2" y="48"/>
                  <a:pt x="0" y="20"/>
                </a:cubicBezTo>
                <a:cubicBezTo>
                  <a:pt x="-1" y="14"/>
                  <a:pt x="2" y="8"/>
                  <a:pt x="6" y="4"/>
                </a:cubicBezTo>
                <a:cubicBezTo>
                  <a:pt x="11" y="0"/>
                  <a:pt x="17" y="-1"/>
                  <a:pt x="23" y="0"/>
                </a:cubicBezTo>
                <a:cubicBezTo>
                  <a:pt x="34" y="3"/>
                  <a:pt x="81" y="8"/>
                  <a:pt x="108" y="11"/>
                </a:cubicBezTo>
                <a:cubicBezTo>
                  <a:pt x="113" y="11"/>
                  <a:pt x="118" y="14"/>
                  <a:pt x="121" y="18"/>
                </a:cubicBezTo>
                <a:cubicBezTo>
                  <a:pt x="125" y="23"/>
                  <a:pt x="126" y="28"/>
                  <a:pt x="125" y="34"/>
                </a:cubicBezTo>
                <a:cubicBezTo>
                  <a:pt x="123" y="47"/>
                  <a:pt x="121" y="72"/>
                  <a:pt x="120" y="89"/>
                </a:cubicBezTo>
                <a:cubicBezTo>
                  <a:pt x="119" y="100"/>
                  <a:pt x="118" y="109"/>
                  <a:pt x="118" y="114"/>
                </a:cubicBezTo>
                <a:cubicBezTo>
                  <a:pt x="117" y="123"/>
                  <a:pt x="108" y="131"/>
                  <a:pt x="99" y="13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/>
          <p:nvPr/>
        </p:nvSpPr>
        <p:spPr>
          <a:xfrm>
            <a:off x="5939640" y="8003520"/>
            <a:ext cx="44280" cy="48600"/>
          </a:xfrm>
          <a:custGeom>
            <a:avLst/>
            <a:gdLst/>
            <a:ahLst/>
            <a:rect l="0" t="0" r="r" b="b"/>
            <a:pathLst>
              <a:path w="123" h="135">
                <a:moveTo>
                  <a:pt x="43" y="96"/>
                </a:moveTo>
                <a:cubicBezTo>
                  <a:pt x="56" y="96"/>
                  <a:pt x="72" y="96"/>
                  <a:pt x="84" y="97"/>
                </a:cubicBezTo>
                <a:cubicBezTo>
                  <a:pt x="84" y="79"/>
                  <a:pt x="82" y="58"/>
                  <a:pt x="80" y="39"/>
                </a:cubicBezTo>
                <a:cubicBezTo>
                  <a:pt x="68" y="40"/>
                  <a:pt x="51" y="40"/>
                  <a:pt x="39" y="40"/>
                </a:cubicBezTo>
                <a:lnTo>
                  <a:pt x="39" y="96"/>
                </a:lnTo>
                <a:lnTo>
                  <a:pt x="43" y="96"/>
                </a:lnTo>
                <a:moveTo>
                  <a:pt x="20" y="135"/>
                </a:moveTo>
                <a:cubicBezTo>
                  <a:pt x="15" y="135"/>
                  <a:pt x="12" y="134"/>
                  <a:pt x="8" y="132"/>
                </a:cubicBezTo>
                <a:cubicBezTo>
                  <a:pt x="3" y="128"/>
                  <a:pt x="0" y="123"/>
                  <a:pt x="0" y="116"/>
                </a:cubicBezTo>
                <a:lnTo>
                  <a:pt x="0" y="19"/>
                </a:lnTo>
                <a:cubicBezTo>
                  <a:pt x="0" y="13"/>
                  <a:pt x="3" y="8"/>
                  <a:pt x="7" y="4"/>
                </a:cubicBezTo>
                <a:cubicBezTo>
                  <a:pt x="12" y="1"/>
                  <a:pt x="17" y="-1"/>
                  <a:pt x="24" y="0"/>
                </a:cubicBezTo>
                <a:cubicBezTo>
                  <a:pt x="25" y="0"/>
                  <a:pt x="31" y="1"/>
                  <a:pt x="47" y="1"/>
                </a:cubicBezTo>
                <a:cubicBezTo>
                  <a:pt x="69" y="1"/>
                  <a:pt x="95" y="0"/>
                  <a:pt x="95" y="0"/>
                </a:cubicBezTo>
                <a:cubicBezTo>
                  <a:pt x="105" y="-1"/>
                  <a:pt x="113" y="6"/>
                  <a:pt x="115" y="16"/>
                </a:cubicBezTo>
                <a:cubicBezTo>
                  <a:pt x="120" y="47"/>
                  <a:pt x="124" y="93"/>
                  <a:pt x="122" y="117"/>
                </a:cubicBezTo>
                <a:cubicBezTo>
                  <a:pt x="122" y="128"/>
                  <a:pt x="113" y="136"/>
                  <a:pt x="103" y="135"/>
                </a:cubicBezTo>
                <a:cubicBezTo>
                  <a:pt x="103" y="135"/>
                  <a:pt x="34" y="135"/>
                  <a:pt x="23" y="135"/>
                </a:cubicBezTo>
                <a:cubicBezTo>
                  <a:pt x="22" y="135"/>
                  <a:pt x="21" y="135"/>
                  <a:pt x="20" y="13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/>
          <p:nvPr/>
        </p:nvSpPr>
        <p:spPr>
          <a:xfrm>
            <a:off x="6016320" y="7935840"/>
            <a:ext cx="46440" cy="49320"/>
          </a:xfrm>
          <a:custGeom>
            <a:avLst/>
            <a:gdLst/>
            <a:ahLst/>
            <a:rect l="0" t="0" r="r" b="b"/>
            <a:pathLst>
              <a:path w="129" h="137">
                <a:moveTo>
                  <a:pt x="40" y="40"/>
                </a:moveTo>
                <a:cubicBezTo>
                  <a:pt x="39" y="57"/>
                  <a:pt x="39" y="80"/>
                  <a:pt x="39" y="98"/>
                </a:cubicBezTo>
                <a:cubicBezTo>
                  <a:pt x="45" y="97"/>
                  <a:pt x="52" y="96"/>
                  <a:pt x="59" y="95"/>
                </a:cubicBezTo>
                <a:cubicBezTo>
                  <a:pt x="68" y="94"/>
                  <a:pt x="76" y="93"/>
                  <a:pt x="84" y="92"/>
                </a:cubicBezTo>
                <a:cubicBezTo>
                  <a:pt x="85" y="78"/>
                  <a:pt x="86" y="57"/>
                  <a:pt x="88" y="40"/>
                </a:cubicBezTo>
                <a:lnTo>
                  <a:pt x="40" y="40"/>
                </a:lnTo>
                <a:moveTo>
                  <a:pt x="31" y="137"/>
                </a:moveTo>
                <a:cubicBezTo>
                  <a:pt x="25" y="137"/>
                  <a:pt x="20" y="136"/>
                  <a:pt x="15" y="135"/>
                </a:cubicBezTo>
                <a:cubicBezTo>
                  <a:pt x="6" y="133"/>
                  <a:pt x="0" y="125"/>
                  <a:pt x="0" y="116"/>
                </a:cubicBezTo>
                <a:cubicBezTo>
                  <a:pt x="0" y="113"/>
                  <a:pt x="1" y="41"/>
                  <a:pt x="4" y="17"/>
                </a:cubicBezTo>
                <a:cubicBezTo>
                  <a:pt x="5" y="7"/>
                  <a:pt x="13" y="0"/>
                  <a:pt x="23" y="0"/>
                </a:cubicBezTo>
                <a:lnTo>
                  <a:pt x="110" y="0"/>
                </a:lnTo>
                <a:cubicBezTo>
                  <a:pt x="115" y="0"/>
                  <a:pt x="122" y="3"/>
                  <a:pt x="125" y="7"/>
                </a:cubicBezTo>
                <a:cubicBezTo>
                  <a:pt x="129" y="12"/>
                  <a:pt x="130" y="18"/>
                  <a:pt x="129" y="23"/>
                </a:cubicBezTo>
                <a:cubicBezTo>
                  <a:pt x="125" y="44"/>
                  <a:pt x="123" y="95"/>
                  <a:pt x="122" y="113"/>
                </a:cubicBezTo>
                <a:cubicBezTo>
                  <a:pt x="122" y="119"/>
                  <a:pt x="118" y="124"/>
                  <a:pt x="114" y="128"/>
                </a:cubicBezTo>
                <a:cubicBezTo>
                  <a:pt x="109" y="131"/>
                  <a:pt x="104" y="133"/>
                  <a:pt x="98" y="131"/>
                </a:cubicBezTo>
                <a:cubicBezTo>
                  <a:pt x="95" y="130"/>
                  <a:pt x="79" y="131"/>
                  <a:pt x="65" y="133"/>
                </a:cubicBezTo>
                <a:cubicBezTo>
                  <a:pt x="53" y="135"/>
                  <a:pt x="42" y="137"/>
                  <a:pt x="31" y="13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/>
          <p:nvPr/>
        </p:nvSpPr>
        <p:spPr>
          <a:xfrm>
            <a:off x="6016320" y="8003520"/>
            <a:ext cx="46440" cy="52920"/>
          </a:xfrm>
          <a:custGeom>
            <a:avLst/>
            <a:gdLst/>
            <a:ahLst/>
            <a:rect l="0" t="0" r="r" b="b"/>
            <a:pathLst>
              <a:path w="129" h="147">
                <a:moveTo>
                  <a:pt x="39" y="40"/>
                </a:moveTo>
                <a:cubicBezTo>
                  <a:pt x="39" y="58"/>
                  <a:pt x="40" y="84"/>
                  <a:pt x="39" y="105"/>
                </a:cubicBezTo>
                <a:cubicBezTo>
                  <a:pt x="52" y="104"/>
                  <a:pt x="67" y="104"/>
                  <a:pt x="79" y="105"/>
                </a:cubicBezTo>
                <a:cubicBezTo>
                  <a:pt x="81" y="94"/>
                  <a:pt x="83" y="78"/>
                  <a:pt x="84" y="65"/>
                </a:cubicBezTo>
                <a:cubicBezTo>
                  <a:pt x="85" y="57"/>
                  <a:pt x="86" y="49"/>
                  <a:pt x="87" y="42"/>
                </a:cubicBezTo>
                <a:cubicBezTo>
                  <a:pt x="73" y="41"/>
                  <a:pt x="54" y="40"/>
                  <a:pt x="39" y="40"/>
                </a:cubicBezTo>
                <a:moveTo>
                  <a:pt x="95" y="147"/>
                </a:moveTo>
                <a:cubicBezTo>
                  <a:pt x="93" y="147"/>
                  <a:pt x="90" y="146"/>
                  <a:pt x="88" y="145"/>
                </a:cubicBezTo>
                <a:cubicBezTo>
                  <a:pt x="86" y="144"/>
                  <a:pt x="80" y="143"/>
                  <a:pt x="66" y="143"/>
                </a:cubicBezTo>
                <a:cubicBezTo>
                  <a:pt x="45" y="143"/>
                  <a:pt x="22" y="146"/>
                  <a:pt x="22" y="146"/>
                </a:cubicBezTo>
                <a:cubicBezTo>
                  <a:pt x="16" y="147"/>
                  <a:pt x="10" y="145"/>
                  <a:pt x="6" y="141"/>
                </a:cubicBezTo>
                <a:cubicBezTo>
                  <a:pt x="2" y="137"/>
                  <a:pt x="0" y="131"/>
                  <a:pt x="0" y="124"/>
                </a:cubicBezTo>
                <a:cubicBezTo>
                  <a:pt x="3" y="107"/>
                  <a:pt x="1" y="44"/>
                  <a:pt x="0" y="20"/>
                </a:cubicBezTo>
                <a:cubicBezTo>
                  <a:pt x="0" y="9"/>
                  <a:pt x="8" y="0"/>
                  <a:pt x="18" y="0"/>
                </a:cubicBezTo>
                <a:cubicBezTo>
                  <a:pt x="43" y="-1"/>
                  <a:pt x="108" y="4"/>
                  <a:pt x="111" y="4"/>
                </a:cubicBezTo>
                <a:cubicBezTo>
                  <a:pt x="116" y="4"/>
                  <a:pt x="123" y="7"/>
                  <a:pt x="126" y="12"/>
                </a:cubicBezTo>
                <a:cubicBezTo>
                  <a:pt x="129" y="16"/>
                  <a:pt x="130" y="22"/>
                  <a:pt x="129" y="29"/>
                </a:cubicBezTo>
                <a:cubicBezTo>
                  <a:pt x="127" y="35"/>
                  <a:pt x="125" y="53"/>
                  <a:pt x="123" y="70"/>
                </a:cubicBezTo>
                <a:cubicBezTo>
                  <a:pt x="119" y="95"/>
                  <a:pt x="117" y="113"/>
                  <a:pt x="114" y="122"/>
                </a:cubicBezTo>
                <a:lnTo>
                  <a:pt x="114" y="127"/>
                </a:lnTo>
                <a:cubicBezTo>
                  <a:pt x="114" y="134"/>
                  <a:pt x="111" y="140"/>
                  <a:pt x="106" y="143"/>
                </a:cubicBezTo>
                <a:cubicBezTo>
                  <a:pt x="103" y="145"/>
                  <a:pt x="99" y="147"/>
                  <a:pt x="95" y="14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"/>
          <p:cNvSpPr/>
          <p:nvPr/>
        </p:nvSpPr>
        <p:spPr>
          <a:xfrm>
            <a:off x="6152760" y="8061840"/>
            <a:ext cx="51840" cy="56880"/>
          </a:xfrm>
          <a:custGeom>
            <a:avLst/>
            <a:gdLst/>
            <a:ahLst/>
            <a:rect l="0" t="0" r="r" b="b"/>
            <a:pathLst>
              <a:path w="144" h="158">
                <a:moveTo>
                  <a:pt x="40" y="107"/>
                </a:moveTo>
                <a:cubicBezTo>
                  <a:pt x="49" y="110"/>
                  <a:pt x="61" y="111"/>
                  <a:pt x="74" y="111"/>
                </a:cubicBezTo>
                <a:cubicBezTo>
                  <a:pt x="81" y="112"/>
                  <a:pt x="90" y="112"/>
                  <a:pt x="97" y="113"/>
                </a:cubicBezTo>
                <a:cubicBezTo>
                  <a:pt x="99" y="93"/>
                  <a:pt x="102" y="62"/>
                  <a:pt x="104" y="39"/>
                </a:cubicBezTo>
                <a:lnTo>
                  <a:pt x="47" y="39"/>
                </a:lnTo>
                <a:cubicBezTo>
                  <a:pt x="43" y="52"/>
                  <a:pt x="41" y="79"/>
                  <a:pt x="40" y="107"/>
                </a:cubicBezTo>
                <a:moveTo>
                  <a:pt x="114" y="158"/>
                </a:moveTo>
                <a:cubicBezTo>
                  <a:pt x="112" y="158"/>
                  <a:pt x="109" y="157"/>
                  <a:pt x="107" y="156"/>
                </a:cubicBezTo>
                <a:cubicBezTo>
                  <a:pt x="98" y="152"/>
                  <a:pt x="85" y="152"/>
                  <a:pt x="72" y="151"/>
                </a:cubicBezTo>
                <a:cubicBezTo>
                  <a:pt x="52" y="150"/>
                  <a:pt x="29" y="149"/>
                  <a:pt x="9" y="135"/>
                </a:cubicBezTo>
                <a:cubicBezTo>
                  <a:pt x="4" y="131"/>
                  <a:pt x="0" y="125"/>
                  <a:pt x="0" y="119"/>
                </a:cubicBezTo>
                <a:cubicBezTo>
                  <a:pt x="1" y="92"/>
                  <a:pt x="3" y="29"/>
                  <a:pt x="19" y="8"/>
                </a:cubicBezTo>
                <a:cubicBezTo>
                  <a:pt x="23" y="3"/>
                  <a:pt x="29" y="0"/>
                  <a:pt x="35" y="0"/>
                </a:cubicBezTo>
                <a:lnTo>
                  <a:pt x="125" y="0"/>
                </a:lnTo>
                <a:cubicBezTo>
                  <a:pt x="131" y="0"/>
                  <a:pt x="136" y="2"/>
                  <a:pt x="139" y="6"/>
                </a:cubicBezTo>
                <a:cubicBezTo>
                  <a:pt x="143" y="10"/>
                  <a:pt x="145" y="16"/>
                  <a:pt x="144" y="21"/>
                </a:cubicBezTo>
                <a:cubicBezTo>
                  <a:pt x="141" y="49"/>
                  <a:pt x="133" y="139"/>
                  <a:pt x="133" y="139"/>
                </a:cubicBezTo>
                <a:cubicBezTo>
                  <a:pt x="133" y="145"/>
                  <a:pt x="129" y="152"/>
                  <a:pt x="124" y="155"/>
                </a:cubicBezTo>
                <a:cubicBezTo>
                  <a:pt x="121" y="157"/>
                  <a:pt x="118" y="158"/>
                  <a:pt x="114" y="158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6154200" y="813888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4" y="95"/>
                </a:moveTo>
                <a:cubicBezTo>
                  <a:pt x="62" y="101"/>
                  <a:pt x="80" y="101"/>
                  <a:pt x="97" y="101"/>
                </a:cubicBezTo>
                <a:cubicBezTo>
                  <a:pt x="97" y="75"/>
                  <a:pt x="97" y="59"/>
                  <a:pt x="97" y="47"/>
                </a:cubicBezTo>
                <a:cubicBezTo>
                  <a:pt x="81" y="45"/>
                  <a:pt x="59" y="43"/>
                  <a:pt x="40" y="41"/>
                </a:cubicBezTo>
                <a:lnTo>
                  <a:pt x="44" y="95"/>
                </a:lnTo>
                <a:moveTo>
                  <a:pt x="88" y="140"/>
                </a:moveTo>
                <a:cubicBezTo>
                  <a:pt x="68" y="140"/>
                  <a:pt x="43" y="138"/>
                  <a:pt x="18" y="126"/>
                </a:cubicBezTo>
                <a:cubicBezTo>
                  <a:pt x="12" y="123"/>
                  <a:pt x="8" y="117"/>
                  <a:pt x="7" y="110"/>
                </a:cubicBezTo>
                <a:lnTo>
                  <a:pt x="0" y="21"/>
                </a:lnTo>
                <a:cubicBezTo>
                  <a:pt x="0" y="15"/>
                  <a:pt x="2" y="10"/>
                  <a:pt x="6" y="6"/>
                </a:cubicBezTo>
                <a:cubicBezTo>
                  <a:pt x="10" y="1"/>
                  <a:pt x="15" y="-1"/>
                  <a:pt x="21" y="0"/>
                </a:cubicBezTo>
                <a:cubicBezTo>
                  <a:pt x="49" y="2"/>
                  <a:pt x="116" y="11"/>
                  <a:pt x="120" y="11"/>
                </a:cubicBezTo>
                <a:cubicBezTo>
                  <a:pt x="127" y="12"/>
                  <a:pt x="133" y="17"/>
                  <a:pt x="135" y="24"/>
                </a:cubicBezTo>
                <a:cubicBezTo>
                  <a:pt x="137" y="27"/>
                  <a:pt x="137" y="31"/>
                  <a:pt x="136" y="35"/>
                </a:cubicBezTo>
                <a:cubicBezTo>
                  <a:pt x="135" y="43"/>
                  <a:pt x="136" y="83"/>
                  <a:pt x="137" y="119"/>
                </a:cubicBezTo>
                <a:cubicBezTo>
                  <a:pt x="137" y="130"/>
                  <a:pt x="129" y="139"/>
                  <a:pt x="117" y="139"/>
                </a:cubicBezTo>
                <a:lnTo>
                  <a:pt x="113" y="139"/>
                </a:lnTo>
                <a:cubicBezTo>
                  <a:pt x="105" y="140"/>
                  <a:pt x="96" y="140"/>
                  <a:pt x="88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5802120" y="8073720"/>
            <a:ext cx="243720" cy="149760"/>
          </a:xfrm>
          <a:custGeom>
            <a:avLst/>
            <a:gdLst/>
            <a:ahLst/>
            <a:rect l="0" t="0" r="r" b="b"/>
            <a:pathLst>
              <a:path w="677" h="416">
                <a:moveTo>
                  <a:pt x="651" y="416"/>
                </a:moveTo>
                <a:cubicBezTo>
                  <a:pt x="651" y="416"/>
                  <a:pt x="650" y="416"/>
                  <a:pt x="649" y="416"/>
                </a:cubicBezTo>
                <a:cubicBezTo>
                  <a:pt x="638" y="414"/>
                  <a:pt x="631" y="405"/>
                  <a:pt x="633" y="394"/>
                </a:cubicBezTo>
                <a:cubicBezTo>
                  <a:pt x="642" y="324"/>
                  <a:pt x="638" y="192"/>
                  <a:pt x="635" y="95"/>
                </a:cubicBezTo>
                <a:cubicBezTo>
                  <a:pt x="634" y="75"/>
                  <a:pt x="633" y="56"/>
                  <a:pt x="633" y="39"/>
                </a:cubicBezTo>
                <a:lnTo>
                  <a:pt x="519" y="43"/>
                </a:lnTo>
                <a:cubicBezTo>
                  <a:pt x="383" y="46"/>
                  <a:pt x="114" y="41"/>
                  <a:pt x="40" y="39"/>
                </a:cubicBezTo>
                <a:cubicBezTo>
                  <a:pt x="40" y="80"/>
                  <a:pt x="41" y="122"/>
                  <a:pt x="43" y="164"/>
                </a:cubicBezTo>
                <a:cubicBezTo>
                  <a:pt x="45" y="239"/>
                  <a:pt x="48" y="317"/>
                  <a:pt x="37" y="392"/>
                </a:cubicBezTo>
                <a:cubicBezTo>
                  <a:pt x="36" y="403"/>
                  <a:pt x="26" y="410"/>
                  <a:pt x="16" y="408"/>
                </a:cubicBezTo>
                <a:cubicBezTo>
                  <a:pt x="5" y="407"/>
                  <a:pt x="-2" y="397"/>
                  <a:pt x="0" y="386"/>
                </a:cubicBezTo>
                <a:cubicBezTo>
                  <a:pt x="10" y="315"/>
                  <a:pt x="7" y="238"/>
                  <a:pt x="5" y="165"/>
                </a:cubicBezTo>
                <a:cubicBezTo>
                  <a:pt x="3" y="116"/>
                  <a:pt x="1" y="67"/>
                  <a:pt x="3" y="19"/>
                </a:cubicBezTo>
                <a:cubicBezTo>
                  <a:pt x="4" y="8"/>
                  <a:pt x="12" y="0"/>
                  <a:pt x="23" y="0"/>
                </a:cubicBezTo>
                <a:cubicBezTo>
                  <a:pt x="26" y="0"/>
                  <a:pt x="362" y="8"/>
                  <a:pt x="518" y="4"/>
                </a:cubicBezTo>
                <a:lnTo>
                  <a:pt x="651" y="0"/>
                </a:lnTo>
                <a:cubicBezTo>
                  <a:pt x="656" y="0"/>
                  <a:pt x="661" y="2"/>
                  <a:pt x="665" y="6"/>
                </a:cubicBezTo>
                <a:cubicBezTo>
                  <a:pt x="668" y="9"/>
                  <a:pt x="670" y="14"/>
                  <a:pt x="670" y="19"/>
                </a:cubicBezTo>
                <a:cubicBezTo>
                  <a:pt x="671" y="40"/>
                  <a:pt x="672" y="66"/>
                  <a:pt x="673" y="94"/>
                </a:cubicBezTo>
                <a:cubicBezTo>
                  <a:pt x="676" y="192"/>
                  <a:pt x="680" y="326"/>
                  <a:pt x="670" y="399"/>
                </a:cubicBezTo>
                <a:cubicBezTo>
                  <a:pt x="669" y="409"/>
                  <a:pt x="661" y="416"/>
                  <a:pt x="651" y="41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5571720" y="8211600"/>
            <a:ext cx="708120" cy="54000"/>
          </a:xfrm>
          <a:custGeom>
            <a:avLst/>
            <a:gdLst/>
            <a:ahLst/>
            <a:rect l="0" t="0" r="r" b="b"/>
            <a:pathLst>
              <a:path w="1967" h="150">
                <a:moveTo>
                  <a:pt x="40" y="103"/>
                </a:moveTo>
                <a:cubicBezTo>
                  <a:pt x="67" y="108"/>
                  <a:pt x="103" y="111"/>
                  <a:pt x="150" y="111"/>
                </a:cubicBezTo>
                <a:cubicBezTo>
                  <a:pt x="185" y="111"/>
                  <a:pt x="220" y="110"/>
                  <a:pt x="251" y="108"/>
                </a:cubicBezTo>
                <a:cubicBezTo>
                  <a:pt x="268" y="108"/>
                  <a:pt x="283" y="107"/>
                  <a:pt x="297" y="107"/>
                </a:cubicBezTo>
                <a:cubicBezTo>
                  <a:pt x="354" y="105"/>
                  <a:pt x="408" y="106"/>
                  <a:pt x="462" y="106"/>
                </a:cubicBezTo>
                <a:cubicBezTo>
                  <a:pt x="486" y="106"/>
                  <a:pt x="510" y="106"/>
                  <a:pt x="535" y="106"/>
                </a:cubicBezTo>
                <a:cubicBezTo>
                  <a:pt x="577" y="106"/>
                  <a:pt x="613" y="106"/>
                  <a:pt x="647" y="105"/>
                </a:cubicBezTo>
                <a:cubicBezTo>
                  <a:pt x="828" y="98"/>
                  <a:pt x="1297" y="90"/>
                  <a:pt x="1609" y="90"/>
                </a:cubicBezTo>
                <a:cubicBezTo>
                  <a:pt x="1854" y="90"/>
                  <a:pt x="1896" y="95"/>
                  <a:pt x="1907" y="97"/>
                </a:cubicBezTo>
                <a:lnTo>
                  <a:pt x="1929" y="97"/>
                </a:lnTo>
                <a:cubicBezTo>
                  <a:pt x="1930" y="84"/>
                  <a:pt x="1929" y="65"/>
                  <a:pt x="1929" y="51"/>
                </a:cubicBezTo>
                <a:cubicBezTo>
                  <a:pt x="1928" y="47"/>
                  <a:pt x="1928" y="44"/>
                  <a:pt x="1928" y="40"/>
                </a:cubicBezTo>
                <a:lnTo>
                  <a:pt x="1903" y="43"/>
                </a:lnTo>
                <a:cubicBezTo>
                  <a:pt x="1888" y="43"/>
                  <a:pt x="1873" y="43"/>
                  <a:pt x="1859" y="43"/>
                </a:cubicBezTo>
                <a:cubicBezTo>
                  <a:pt x="1819" y="43"/>
                  <a:pt x="1780" y="42"/>
                  <a:pt x="1742" y="41"/>
                </a:cubicBezTo>
                <a:cubicBezTo>
                  <a:pt x="1689" y="39"/>
                  <a:pt x="1635" y="38"/>
                  <a:pt x="1580" y="39"/>
                </a:cubicBezTo>
                <a:cubicBezTo>
                  <a:pt x="1515" y="41"/>
                  <a:pt x="1238" y="42"/>
                  <a:pt x="969" y="43"/>
                </a:cubicBezTo>
                <a:cubicBezTo>
                  <a:pt x="716" y="44"/>
                  <a:pt x="454" y="45"/>
                  <a:pt x="386" y="46"/>
                </a:cubicBezTo>
                <a:cubicBezTo>
                  <a:pt x="362" y="47"/>
                  <a:pt x="336" y="48"/>
                  <a:pt x="310" y="50"/>
                </a:cubicBezTo>
                <a:cubicBezTo>
                  <a:pt x="273" y="51"/>
                  <a:pt x="234" y="53"/>
                  <a:pt x="196" y="53"/>
                </a:cubicBezTo>
                <a:cubicBezTo>
                  <a:pt x="146" y="53"/>
                  <a:pt x="105" y="50"/>
                  <a:pt x="68" y="43"/>
                </a:cubicBezTo>
                <a:lnTo>
                  <a:pt x="47" y="43"/>
                </a:lnTo>
                <a:cubicBezTo>
                  <a:pt x="45" y="64"/>
                  <a:pt x="42" y="84"/>
                  <a:pt x="40" y="103"/>
                </a:cubicBezTo>
                <a:moveTo>
                  <a:pt x="150" y="150"/>
                </a:moveTo>
                <a:cubicBezTo>
                  <a:pt x="97" y="150"/>
                  <a:pt x="56" y="146"/>
                  <a:pt x="26" y="139"/>
                </a:cubicBezTo>
                <a:cubicBezTo>
                  <a:pt x="23" y="139"/>
                  <a:pt x="21" y="138"/>
                  <a:pt x="19" y="137"/>
                </a:cubicBezTo>
                <a:lnTo>
                  <a:pt x="8" y="129"/>
                </a:lnTo>
                <a:cubicBezTo>
                  <a:pt x="2" y="125"/>
                  <a:pt x="-1" y="118"/>
                  <a:pt x="0" y="110"/>
                </a:cubicBezTo>
                <a:lnTo>
                  <a:pt x="1" y="102"/>
                </a:lnTo>
                <a:cubicBezTo>
                  <a:pt x="5" y="75"/>
                  <a:pt x="9" y="49"/>
                  <a:pt x="11" y="22"/>
                </a:cubicBezTo>
                <a:cubicBezTo>
                  <a:pt x="12" y="12"/>
                  <a:pt x="20" y="4"/>
                  <a:pt x="30" y="4"/>
                </a:cubicBezTo>
                <a:lnTo>
                  <a:pt x="69" y="4"/>
                </a:lnTo>
                <a:cubicBezTo>
                  <a:pt x="71" y="4"/>
                  <a:pt x="72" y="4"/>
                  <a:pt x="73" y="5"/>
                </a:cubicBezTo>
                <a:cubicBezTo>
                  <a:pt x="108" y="12"/>
                  <a:pt x="147" y="15"/>
                  <a:pt x="196" y="15"/>
                </a:cubicBezTo>
                <a:cubicBezTo>
                  <a:pt x="233" y="15"/>
                  <a:pt x="271" y="13"/>
                  <a:pt x="308" y="11"/>
                </a:cubicBezTo>
                <a:cubicBezTo>
                  <a:pt x="334" y="10"/>
                  <a:pt x="360" y="8"/>
                  <a:pt x="385" y="8"/>
                </a:cubicBezTo>
                <a:cubicBezTo>
                  <a:pt x="454" y="6"/>
                  <a:pt x="704" y="5"/>
                  <a:pt x="969" y="4"/>
                </a:cubicBezTo>
                <a:cubicBezTo>
                  <a:pt x="1237" y="4"/>
                  <a:pt x="1514" y="3"/>
                  <a:pt x="1579" y="1"/>
                </a:cubicBezTo>
                <a:cubicBezTo>
                  <a:pt x="1635" y="-1"/>
                  <a:pt x="1690" y="1"/>
                  <a:pt x="1743" y="2"/>
                </a:cubicBezTo>
                <a:cubicBezTo>
                  <a:pt x="1794" y="4"/>
                  <a:pt x="1847" y="6"/>
                  <a:pt x="1901" y="4"/>
                </a:cubicBezTo>
                <a:lnTo>
                  <a:pt x="1945" y="0"/>
                </a:lnTo>
                <a:cubicBezTo>
                  <a:pt x="1951" y="0"/>
                  <a:pt x="1957" y="2"/>
                  <a:pt x="1961" y="6"/>
                </a:cubicBezTo>
                <a:cubicBezTo>
                  <a:pt x="1965" y="10"/>
                  <a:pt x="1967" y="16"/>
                  <a:pt x="1966" y="21"/>
                </a:cubicBezTo>
                <a:cubicBezTo>
                  <a:pt x="1965" y="26"/>
                  <a:pt x="1966" y="38"/>
                  <a:pt x="1966" y="50"/>
                </a:cubicBezTo>
                <a:cubicBezTo>
                  <a:pt x="1967" y="81"/>
                  <a:pt x="1968" y="106"/>
                  <a:pt x="1963" y="122"/>
                </a:cubicBezTo>
                <a:cubicBezTo>
                  <a:pt x="1961" y="130"/>
                  <a:pt x="1954" y="135"/>
                  <a:pt x="1945" y="135"/>
                </a:cubicBezTo>
                <a:lnTo>
                  <a:pt x="1906" y="136"/>
                </a:lnTo>
                <a:cubicBezTo>
                  <a:pt x="1904" y="136"/>
                  <a:pt x="1902" y="136"/>
                  <a:pt x="1901" y="136"/>
                </a:cubicBezTo>
                <a:cubicBezTo>
                  <a:pt x="1893" y="134"/>
                  <a:pt x="1848" y="129"/>
                  <a:pt x="1609" y="129"/>
                </a:cubicBezTo>
                <a:cubicBezTo>
                  <a:pt x="1298" y="129"/>
                  <a:pt x="828" y="137"/>
                  <a:pt x="648" y="143"/>
                </a:cubicBezTo>
                <a:cubicBezTo>
                  <a:pt x="614" y="145"/>
                  <a:pt x="578" y="145"/>
                  <a:pt x="534" y="145"/>
                </a:cubicBezTo>
                <a:cubicBezTo>
                  <a:pt x="510" y="145"/>
                  <a:pt x="486" y="145"/>
                  <a:pt x="462" y="145"/>
                </a:cubicBezTo>
                <a:cubicBezTo>
                  <a:pt x="408" y="145"/>
                  <a:pt x="355" y="144"/>
                  <a:pt x="298" y="146"/>
                </a:cubicBezTo>
                <a:cubicBezTo>
                  <a:pt x="284" y="146"/>
                  <a:pt x="269" y="147"/>
                  <a:pt x="253" y="147"/>
                </a:cubicBezTo>
                <a:cubicBezTo>
                  <a:pt x="221" y="148"/>
                  <a:pt x="185" y="150"/>
                  <a:pt x="150" y="15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/>
          <p:nvPr/>
        </p:nvSpPr>
        <p:spPr>
          <a:xfrm>
            <a:off x="5829120" y="811512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1" y="121"/>
                  <a:pt x="4" y="116"/>
                  <a:pt x="1" y="108"/>
                </a:cubicBezTo>
                <a:cubicBezTo>
                  <a:pt x="-2" y="98"/>
                  <a:pt x="3" y="87"/>
                  <a:pt x="13" y="84"/>
                </a:cubicBezTo>
                <a:cubicBezTo>
                  <a:pt x="77" y="62"/>
                  <a:pt x="123" y="35"/>
                  <a:pt x="133" y="13"/>
                </a:cubicBezTo>
                <a:cubicBezTo>
                  <a:pt x="137" y="2"/>
                  <a:pt x="149" y="-2"/>
                  <a:pt x="158" y="2"/>
                </a:cubicBezTo>
                <a:cubicBezTo>
                  <a:pt x="168" y="7"/>
                  <a:pt x="172" y="19"/>
                  <a:pt x="167" y="29"/>
                </a:cubicBezTo>
                <a:cubicBezTo>
                  <a:pt x="148" y="71"/>
                  <a:pt x="79" y="102"/>
                  <a:pt x="25" y="120"/>
                </a:cubicBezTo>
                <a:cubicBezTo>
                  <a:pt x="23" y="121"/>
                  <a:pt x="21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5829120" y="8140320"/>
            <a:ext cx="68760" cy="47520"/>
          </a:xfrm>
          <a:custGeom>
            <a:avLst/>
            <a:gdLst/>
            <a:ahLst/>
            <a:rect l="0" t="0" r="r" b="b"/>
            <a:pathLst>
              <a:path w="191" h="132">
                <a:moveTo>
                  <a:pt x="19" y="132"/>
                </a:moveTo>
                <a:cubicBezTo>
                  <a:pt x="13" y="132"/>
                  <a:pt x="6" y="129"/>
                  <a:pt x="3" y="123"/>
                </a:cubicBezTo>
                <a:cubicBezTo>
                  <a:pt x="-3" y="113"/>
                  <a:pt x="1" y="101"/>
                  <a:pt x="10" y="96"/>
                </a:cubicBezTo>
                <a:cubicBezTo>
                  <a:pt x="22" y="89"/>
                  <a:pt x="35" y="82"/>
                  <a:pt x="48" y="75"/>
                </a:cubicBezTo>
                <a:cubicBezTo>
                  <a:pt x="85" y="54"/>
                  <a:pt x="128" y="31"/>
                  <a:pt x="160" y="5"/>
                </a:cubicBezTo>
                <a:cubicBezTo>
                  <a:pt x="168" y="-2"/>
                  <a:pt x="180" y="-1"/>
                  <a:pt x="187" y="8"/>
                </a:cubicBezTo>
                <a:cubicBezTo>
                  <a:pt x="193" y="16"/>
                  <a:pt x="192" y="28"/>
                  <a:pt x="184" y="35"/>
                </a:cubicBezTo>
                <a:cubicBezTo>
                  <a:pt x="149" y="63"/>
                  <a:pt x="105" y="88"/>
                  <a:pt x="66" y="109"/>
                </a:cubicBezTo>
                <a:cubicBezTo>
                  <a:pt x="53" y="116"/>
                  <a:pt x="40" y="123"/>
                  <a:pt x="29" y="130"/>
                </a:cubicBezTo>
                <a:cubicBezTo>
                  <a:pt x="26" y="132"/>
                  <a:pt x="22" y="132"/>
                  <a:pt x="19" y="13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"/>
          <p:cNvSpPr/>
          <p:nvPr/>
        </p:nvSpPr>
        <p:spPr>
          <a:xfrm>
            <a:off x="5950080" y="811620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2" y="121"/>
                  <a:pt x="5" y="117"/>
                  <a:pt x="2" y="110"/>
                </a:cubicBezTo>
                <a:cubicBezTo>
                  <a:pt x="-3" y="101"/>
                  <a:pt x="1" y="89"/>
                  <a:pt x="10" y="84"/>
                </a:cubicBezTo>
                <a:cubicBezTo>
                  <a:pt x="32" y="73"/>
                  <a:pt x="54" y="58"/>
                  <a:pt x="74" y="44"/>
                </a:cubicBezTo>
                <a:cubicBezTo>
                  <a:pt x="97" y="30"/>
                  <a:pt x="119" y="15"/>
                  <a:pt x="141" y="2"/>
                </a:cubicBezTo>
                <a:cubicBezTo>
                  <a:pt x="151" y="-3"/>
                  <a:pt x="162" y="1"/>
                  <a:pt x="167" y="12"/>
                </a:cubicBezTo>
                <a:cubicBezTo>
                  <a:pt x="172" y="21"/>
                  <a:pt x="168" y="33"/>
                  <a:pt x="159" y="38"/>
                </a:cubicBezTo>
                <a:cubicBezTo>
                  <a:pt x="138" y="49"/>
                  <a:pt x="118" y="62"/>
                  <a:pt x="96" y="77"/>
                </a:cubicBezTo>
                <a:cubicBezTo>
                  <a:pt x="74" y="91"/>
                  <a:pt x="51" y="107"/>
                  <a:pt x="28" y="119"/>
                </a:cubicBezTo>
                <a:cubicBezTo>
                  <a:pt x="25" y="120"/>
                  <a:pt x="22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5950080" y="8146800"/>
            <a:ext cx="64800" cy="44640"/>
          </a:xfrm>
          <a:custGeom>
            <a:avLst/>
            <a:gdLst/>
            <a:ahLst/>
            <a:rect l="0" t="0" r="r" b="b"/>
            <a:pathLst>
              <a:path w="180" h="124">
                <a:moveTo>
                  <a:pt x="19" y="124"/>
                </a:moveTo>
                <a:cubicBezTo>
                  <a:pt x="11" y="124"/>
                  <a:pt x="4" y="120"/>
                  <a:pt x="1" y="112"/>
                </a:cubicBezTo>
                <a:cubicBezTo>
                  <a:pt x="-2" y="102"/>
                  <a:pt x="3" y="91"/>
                  <a:pt x="12" y="87"/>
                </a:cubicBezTo>
                <a:cubicBezTo>
                  <a:pt x="32" y="79"/>
                  <a:pt x="52" y="65"/>
                  <a:pt x="74" y="48"/>
                </a:cubicBezTo>
                <a:cubicBezTo>
                  <a:pt x="99" y="30"/>
                  <a:pt x="126" y="11"/>
                  <a:pt x="155" y="1"/>
                </a:cubicBezTo>
                <a:cubicBezTo>
                  <a:pt x="165" y="-2"/>
                  <a:pt x="175" y="3"/>
                  <a:pt x="179" y="13"/>
                </a:cubicBezTo>
                <a:cubicBezTo>
                  <a:pt x="182" y="23"/>
                  <a:pt x="177" y="34"/>
                  <a:pt x="167" y="38"/>
                </a:cubicBezTo>
                <a:cubicBezTo>
                  <a:pt x="143" y="46"/>
                  <a:pt x="120" y="63"/>
                  <a:pt x="96" y="81"/>
                </a:cubicBezTo>
                <a:cubicBezTo>
                  <a:pt x="73" y="97"/>
                  <a:pt x="50" y="114"/>
                  <a:pt x="26" y="123"/>
                </a:cubicBezTo>
                <a:cubicBezTo>
                  <a:pt x="23" y="124"/>
                  <a:pt x="21" y="124"/>
                  <a:pt x="19" y="12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5916240" y="7820280"/>
            <a:ext cx="15840" cy="66600"/>
          </a:xfrm>
          <a:custGeom>
            <a:avLst/>
            <a:gdLst/>
            <a:ahLst/>
            <a:rect l="0" t="0" r="r" b="b"/>
            <a:pathLst>
              <a:path w="44" h="185">
                <a:moveTo>
                  <a:pt x="20" y="185"/>
                </a:moveTo>
                <a:cubicBezTo>
                  <a:pt x="18" y="185"/>
                  <a:pt x="16" y="185"/>
                  <a:pt x="15" y="184"/>
                </a:cubicBezTo>
                <a:cubicBezTo>
                  <a:pt x="4" y="182"/>
                  <a:pt x="-2" y="171"/>
                  <a:pt x="0" y="161"/>
                </a:cubicBezTo>
                <a:cubicBezTo>
                  <a:pt x="7" y="135"/>
                  <a:pt x="5" y="105"/>
                  <a:pt x="3" y="74"/>
                </a:cubicBezTo>
                <a:cubicBezTo>
                  <a:pt x="2" y="56"/>
                  <a:pt x="1" y="37"/>
                  <a:pt x="1" y="19"/>
                </a:cubicBezTo>
                <a:cubicBezTo>
                  <a:pt x="1" y="9"/>
                  <a:pt x="10" y="-1"/>
                  <a:pt x="22" y="0"/>
                </a:cubicBezTo>
                <a:cubicBezTo>
                  <a:pt x="32" y="1"/>
                  <a:pt x="40" y="10"/>
                  <a:pt x="40" y="20"/>
                </a:cubicBezTo>
                <a:cubicBezTo>
                  <a:pt x="40" y="37"/>
                  <a:pt x="41" y="53"/>
                  <a:pt x="42" y="71"/>
                </a:cubicBezTo>
                <a:cubicBezTo>
                  <a:pt x="44" y="104"/>
                  <a:pt x="46" y="139"/>
                  <a:pt x="38" y="171"/>
                </a:cubicBezTo>
                <a:cubicBezTo>
                  <a:pt x="36" y="180"/>
                  <a:pt x="28" y="185"/>
                  <a:pt x="20" y="18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5891760" y="7843320"/>
            <a:ext cx="65880" cy="15120"/>
          </a:xfrm>
          <a:custGeom>
            <a:avLst/>
            <a:gdLst/>
            <a:ahLst/>
            <a:rect l="0" t="0" r="r" b="b"/>
            <a:pathLst>
              <a:path w="183" h="42">
                <a:moveTo>
                  <a:pt x="18" y="42"/>
                </a:moveTo>
                <a:cubicBezTo>
                  <a:pt x="9" y="42"/>
                  <a:pt x="1" y="35"/>
                  <a:pt x="0" y="25"/>
                </a:cubicBezTo>
                <a:cubicBezTo>
                  <a:pt x="-1" y="14"/>
                  <a:pt x="6" y="4"/>
                  <a:pt x="17" y="3"/>
                </a:cubicBezTo>
                <a:cubicBezTo>
                  <a:pt x="55" y="-1"/>
                  <a:pt x="86" y="0"/>
                  <a:pt x="120" y="1"/>
                </a:cubicBezTo>
                <a:cubicBezTo>
                  <a:pt x="134" y="2"/>
                  <a:pt x="148" y="2"/>
                  <a:pt x="164" y="3"/>
                </a:cubicBezTo>
                <a:cubicBezTo>
                  <a:pt x="175" y="3"/>
                  <a:pt x="183" y="13"/>
                  <a:pt x="183" y="23"/>
                </a:cubicBezTo>
                <a:cubicBezTo>
                  <a:pt x="183" y="34"/>
                  <a:pt x="175" y="42"/>
                  <a:pt x="164" y="42"/>
                </a:cubicBezTo>
                <a:cubicBezTo>
                  <a:pt x="147" y="42"/>
                  <a:pt x="132" y="42"/>
                  <a:pt x="118" y="41"/>
                </a:cubicBezTo>
                <a:cubicBezTo>
                  <a:pt x="84" y="40"/>
                  <a:pt x="56" y="39"/>
                  <a:pt x="20" y="42"/>
                </a:cubicBezTo>
                <a:cubicBezTo>
                  <a:pt x="20" y="42"/>
                  <a:pt x="19" y="42"/>
                  <a:pt x="18" y="4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/>
          <p:nvPr/>
        </p:nvSpPr>
        <p:spPr>
          <a:xfrm>
            <a:off x="5900040" y="7707240"/>
            <a:ext cx="475560" cy="641880"/>
          </a:xfrm>
          <a:custGeom>
            <a:avLst/>
            <a:gdLst/>
            <a:ahLst/>
            <a:rect l="0" t="0" r="r" b="b"/>
            <a:pathLst>
              <a:path w="1321" h="1783">
                <a:moveTo>
                  <a:pt x="0" y="1783"/>
                </a:moveTo>
                <a:lnTo>
                  <a:pt x="1321" y="1783"/>
                </a:lnTo>
                <a:lnTo>
                  <a:pt x="1321" y="0"/>
                </a:lnTo>
                <a:lnTo>
                  <a:pt x="0" y="0"/>
                </a:lnTo>
                <a:lnTo>
                  <a:pt x="0" y="1783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4083120" y="7827840"/>
            <a:ext cx="692640" cy="463320"/>
          </a:xfrm>
          <a:custGeom>
            <a:avLst/>
            <a:gdLst/>
            <a:ahLst/>
            <a:rect l="0" t="0" r="r" b="b"/>
            <a:pathLst>
              <a:path w="1924" h="1287">
                <a:moveTo>
                  <a:pt x="392" y="599"/>
                </a:moveTo>
                <a:lnTo>
                  <a:pt x="79" y="677"/>
                </a:lnTo>
                <a:lnTo>
                  <a:pt x="72" y="1175"/>
                </a:lnTo>
                <a:lnTo>
                  <a:pt x="0" y="1186"/>
                </a:lnTo>
                <a:lnTo>
                  <a:pt x="0" y="1264"/>
                </a:lnTo>
                <a:lnTo>
                  <a:pt x="64" y="1287"/>
                </a:lnTo>
                <a:lnTo>
                  <a:pt x="1154" y="1264"/>
                </a:lnTo>
                <a:lnTo>
                  <a:pt x="1924" y="1264"/>
                </a:lnTo>
                <a:lnTo>
                  <a:pt x="1924" y="1175"/>
                </a:lnTo>
                <a:lnTo>
                  <a:pt x="1829" y="1175"/>
                </a:lnTo>
                <a:lnTo>
                  <a:pt x="1806" y="664"/>
                </a:lnTo>
                <a:lnTo>
                  <a:pt x="1502" y="606"/>
                </a:lnTo>
                <a:lnTo>
                  <a:pt x="1503" y="112"/>
                </a:lnTo>
                <a:lnTo>
                  <a:pt x="1117" y="97"/>
                </a:lnTo>
                <a:lnTo>
                  <a:pt x="1117" y="0"/>
                </a:lnTo>
                <a:lnTo>
                  <a:pt x="802" y="12"/>
                </a:lnTo>
                <a:lnTo>
                  <a:pt x="791" y="99"/>
                </a:lnTo>
                <a:lnTo>
                  <a:pt x="385" y="113"/>
                </a:lnTo>
                <a:lnTo>
                  <a:pt x="392" y="599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/>
          <p:nvPr/>
        </p:nvSpPr>
        <p:spPr>
          <a:xfrm>
            <a:off x="4839480" y="7827840"/>
            <a:ext cx="692640" cy="463320"/>
          </a:xfrm>
          <a:custGeom>
            <a:avLst/>
            <a:gdLst/>
            <a:ahLst/>
            <a:rect l="0" t="0" r="r" b="b"/>
            <a:pathLst>
              <a:path w="1924" h="1287">
                <a:moveTo>
                  <a:pt x="392" y="599"/>
                </a:moveTo>
                <a:lnTo>
                  <a:pt x="79" y="677"/>
                </a:lnTo>
                <a:lnTo>
                  <a:pt x="72" y="1175"/>
                </a:lnTo>
                <a:lnTo>
                  <a:pt x="0" y="1186"/>
                </a:lnTo>
                <a:lnTo>
                  <a:pt x="0" y="1264"/>
                </a:lnTo>
                <a:lnTo>
                  <a:pt x="64" y="1287"/>
                </a:lnTo>
                <a:lnTo>
                  <a:pt x="1155" y="1264"/>
                </a:lnTo>
                <a:lnTo>
                  <a:pt x="1924" y="1264"/>
                </a:lnTo>
                <a:lnTo>
                  <a:pt x="1924" y="1175"/>
                </a:lnTo>
                <a:lnTo>
                  <a:pt x="1829" y="1175"/>
                </a:lnTo>
                <a:lnTo>
                  <a:pt x="1806" y="664"/>
                </a:lnTo>
                <a:lnTo>
                  <a:pt x="1502" y="606"/>
                </a:lnTo>
                <a:lnTo>
                  <a:pt x="1503" y="112"/>
                </a:lnTo>
                <a:lnTo>
                  <a:pt x="1118" y="97"/>
                </a:lnTo>
                <a:lnTo>
                  <a:pt x="1118" y="0"/>
                </a:lnTo>
                <a:lnTo>
                  <a:pt x="802" y="12"/>
                </a:lnTo>
                <a:lnTo>
                  <a:pt x="791" y="99"/>
                </a:lnTo>
                <a:lnTo>
                  <a:pt x="385" y="113"/>
                </a:lnTo>
                <a:lnTo>
                  <a:pt x="392" y="599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/>
          <p:nvPr/>
        </p:nvSpPr>
        <p:spPr>
          <a:xfrm>
            <a:off x="4383360" y="8079120"/>
            <a:ext cx="17640" cy="147960"/>
          </a:xfrm>
          <a:custGeom>
            <a:avLst/>
            <a:gdLst/>
            <a:ahLst/>
            <a:rect l="0" t="0" r="r" b="b"/>
            <a:pathLst>
              <a:path w="49" h="411">
                <a:moveTo>
                  <a:pt x="26" y="411"/>
                </a:moveTo>
                <a:cubicBezTo>
                  <a:pt x="15" y="411"/>
                  <a:pt x="7" y="402"/>
                  <a:pt x="7" y="392"/>
                </a:cubicBezTo>
                <a:cubicBezTo>
                  <a:pt x="7" y="354"/>
                  <a:pt x="5" y="314"/>
                  <a:pt x="3" y="276"/>
                </a:cubicBezTo>
                <a:cubicBezTo>
                  <a:pt x="0" y="191"/>
                  <a:pt x="-4" y="104"/>
                  <a:pt x="11" y="16"/>
                </a:cubicBezTo>
                <a:cubicBezTo>
                  <a:pt x="12" y="5"/>
                  <a:pt x="22" y="-2"/>
                  <a:pt x="33" y="0"/>
                </a:cubicBezTo>
                <a:cubicBezTo>
                  <a:pt x="44" y="2"/>
                  <a:pt x="51" y="12"/>
                  <a:pt x="49" y="22"/>
                </a:cubicBezTo>
                <a:cubicBezTo>
                  <a:pt x="34" y="107"/>
                  <a:pt x="38" y="192"/>
                  <a:pt x="42" y="274"/>
                </a:cubicBezTo>
                <a:cubicBezTo>
                  <a:pt x="44" y="313"/>
                  <a:pt x="46" y="353"/>
                  <a:pt x="46" y="392"/>
                </a:cubicBezTo>
                <a:cubicBezTo>
                  <a:pt x="46" y="402"/>
                  <a:pt x="36" y="411"/>
                  <a:pt x="26" y="41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/>
          <p:nvPr/>
        </p:nvSpPr>
        <p:spPr>
          <a:xfrm>
            <a:off x="5139720" y="8079120"/>
            <a:ext cx="17640" cy="147960"/>
          </a:xfrm>
          <a:custGeom>
            <a:avLst/>
            <a:gdLst/>
            <a:ahLst/>
            <a:rect l="0" t="0" r="r" b="b"/>
            <a:pathLst>
              <a:path w="49" h="411">
                <a:moveTo>
                  <a:pt x="26" y="411"/>
                </a:moveTo>
                <a:cubicBezTo>
                  <a:pt x="15" y="411"/>
                  <a:pt x="7" y="402"/>
                  <a:pt x="7" y="392"/>
                </a:cubicBezTo>
                <a:cubicBezTo>
                  <a:pt x="7" y="354"/>
                  <a:pt x="5" y="314"/>
                  <a:pt x="4" y="276"/>
                </a:cubicBezTo>
                <a:cubicBezTo>
                  <a:pt x="-1" y="191"/>
                  <a:pt x="-5" y="104"/>
                  <a:pt x="11" y="16"/>
                </a:cubicBezTo>
                <a:cubicBezTo>
                  <a:pt x="13" y="5"/>
                  <a:pt x="22" y="-2"/>
                  <a:pt x="33" y="0"/>
                </a:cubicBezTo>
                <a:cubicBezTo>
                  <a:pt x="43" y="2"/>
                  <a:pt x="50" y="12"/>
                  <a:pt x="48" y="22"/>
                </a:cubicBezTo>
                <a:cubicBezTo>
                  <a:pt x="34" y="107"/>
                  <a:pt x="38" y="192"/>
                  <a:pt x="41" y="274"/>
                </a:cubicBezTo>
                <a:cubicBezTo>
                  <a:pt x="43" y="313"/>
                  <a:pt x="45" y="353"/>
                  <a:pt x="45" y="392"/>
                </a:cubicBezTo>
                <a:cubicBezTo>
                  <a:pt x="45" y="402"/>
                  <a:pt x="36" y="411"/>
                  <a:pt x="26" y="41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/>
          <p:nvPr/>
        </p:nvSpPr>
        <p:spPr>
          <a:xfrm>
            <a:off x="4827600" y="8004960"/>
            <a:ext cx="131760" cy="214920"/>
          </a:xfrm>
          <a:custGeom>
            <a:avLst/>
            <a:gdLst/>
            <a:ahLst/>
            <a:rect l="0" t="0" r="r" b="b"/>
            <a:pathLst>
              <a:path w="366" h="597">
                <a:moveTo>
                  <a:pt x="19" y="597"/>
                </a:moveTo>
                <a:cubicBezTo>
                  <a:pt x="18" y="597"/>
                  <a:pt x="18" y="597"/>
                  <a:pt x="17" y="597"/>
                </a:cubicBezTo>
                <a:cubicBezTo>
                  <a:pt x="7" y="596"/>
                  <a:pt x="-1" y="587"/>
                  <a:pt x="0" y="576"/>
                </a:cubicBezTo>
                <a:cubicBezTo>
                  <a:pt x="6" y="496"/>
                  <a:pt x="6" y="407"/>
                  <a:pt x="7" y="313"/>
                </a:cubicBezTo>
                <a:cubicBezTo>
                  <a:pt x="7" y="240"/>
                  <a:pt x="8" y="165"/>
                  <a:pt x="11" y="94"/>
                </a:cubicBezTo>
                <a:cubicBezTo>
                  <a:pt x="11" y="85"/>
                  <a:pt x="17" y="77"/>
                  <a:pt x="25" y="75"/>
                </a:cubicBezTo>
                <a:lnTo>
                  <a:pt x="63" y="64"/>
                </a:lnTo>
                <a:cubicBezTo>
                  <a:pt x="113" y="40"/>
                  <a:pt x="177" y="30"/>
                  <a:pt x="238" y="20"/>
                </a:cubicBezTo>
                <a:cubicBezTo>
                  <a:pt x="276" y="15"/>
                  <a:pt x="311" y="9"/>
                  <a:pt x="342" y="1"/>
                </a:cubicBezTo>
                <a:cubicBezTo>
                  <a:pt x="352" y="-2"/>
                  <a:pt x="362" y="5"/>
                  <a:pt x="365" y="15"/>
                </a:cubicBezTo>
                <a:cubicBezTo>
                  <a:pt x="368" y="25"/>
                  <a:pt x="362" y="36"/>
                  <a:pt x="351" y="39"/>
                </a:cubicBezTo>
                <a:cubicBezTo>
                  <a:pt x="319" y="47"/>
                  <a:pt x="283" y="53"/>
                  <a:pt x="245" y="59"/>
                </a:cubicBezTo>
                <a:cubicBezTo>
                  <a:pt x="185" y="68"/>
                  <a:pt x="123" y="77"/>
                  <a:pt x="78" y="101"/>
                </a:cubicBezTo>
                <a:cubicBezTo>
                  <a:pt x="77" y="101"/>
                  <a:pt x="76" y="102"/>
                  <a:pt x="75" y="102"/>
                </a:cubicBezTo>
                <a:lnTo>
                  <a:pt x="48" y="110"/>
                </a:lnTo>
                <a:cubicBezTo>
                  <a:pt x="45" y="176"/>
                  <a:pt x="45" y="245"/>
                  <a:pt x="45" y="313"/>
                </a:cubicBezTo>
                <a:cubicBezTo>
                  <a:pt x="44" y="408"/>
                  <a:pt x="44" y="497"/>
                  <a:pt x="38" y="579"/>
                </a:cubicBezTo>
                <a:cubicBezTo>
                  <a:pt x="37" y="589"/>
                  <a:pt x="29" y="597"/>
                  <a:pt x="19" y="59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4586040" y="8006040"/>
            <a:ext cx="130320" cy="217440"/>
          </a:xfrm>
          <a:custGeom>
            <a:avLst/>
            <a:gdLst/>
            <a:ahLst/>
            <a:rect l="0" t="0" r="r" b="b"/>
            <a:pathLst>
              <a:path w="362" h="604">
                <a:moveTo>
                  <a:pt x="338" y="604"/>
                </a:moveTo>
                <a:cubicBezTo>
                  <a:pt x="337" y="604"/>
                  <a:pt x="336" y="604"/>
                  <a:pt x="336" y="604"/>
                </a:cubicBezTo>
                <a:cubicBezTo>
                  <a:pt x="325" y="603"/>
                  <a:pt x="318" y="593"/>
                  <a:pt x="319" y="582"/>
                </a:cubicBezTo>
                <a:cubicBezTo>
                  <a:pt x="333" y="457"/>
                  <a:pt x="314" y="158"/>
                  <a:pt x="309" y="94"/>
                </a:cubicBezTo>
                <a:cubicBezTo>
                  <a:pt x="268" y="80"/>
                  <a:pt x="214" y="73"/>
                  <a:pt x="162" y="66"/>
                </a:cubicBezTo>
                <a:cubicBezTo>
                  <a:pt x="110" y="59"/>
                  <a:pt x="55" y="52"/>
                  <a:pt x="13" y="38"/>
                </a:cubicBezTo>
                <a:cubicBezTo>
                  <a:pt x="3" y="35"/>
                  <a:pt x="-3" y="24"/>
                  <a:pt x="1" y="14"/>
                </a:cubicBezTo>
                <a:cubicBezTo>
                  <a:pt x="4" y="4"/>
                  <a:pt x="14" y="-2"/>
                  <a:pt x="24" y="1"/>
                </a:cubicBezTo>
                <a:cubicBezTo>
                  <a:pt x="63" y="14"/>
                  <a:pt x="116" y="21"/>
                  <a:pt x="166" y="27"/>
                </a:cubicBezTo>
                <a:cubicBezTo>
                  <a:pt x="226" y="35"/>
                  <a:pt x="288" y="44"/>
                  <a:pt x="334" y="62"/>
                </a:cubicBezTo>
                <a:cubicBezTo>
                  <a:pt x="341" y="64"/>
                  <a:pt x="345" y="71"/>
                  <a:pt x="346" y="78"/>
                </a:cubicBezTo>
                <a:cubicBezTo>
                  <a:pt x="347" y="93"/>
                  <a:pt x="373" y="443"/>
                  <a:pt x="357" y="587"/>
                </a:cubicBezTo>
                <a:cubicBezTo>
                  <a:pt x="356" y="597"/>
                  <a:pt x="347" y="604"/>
                  <a:pt x="338" y="60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5342400" y="8006040"/>
            <a:ext cx="130320" cy="217440"/>
          </a:xfrm>
          <a:custGeom>
            <a:avLst/>
            <a:gdLst/>
            <a:ahLst/>
            <a:rect l="0" t="0" r="r" b="b"/>
            <a:pathLst>
              <a:path w="362" h="604">
                <a:moveTo>
                  <a:pt x="338" y="604"/>
                </a:moveTo>
                <a:cubicBezTo>
                  <a:pt x="337" y="604"/>
                  <a:pt x="336" y="604"/>
                  <a:pt x="336" y="604"/>
                </a:cubicBezTo>
                <a:cubicBezTo>
                  <a:pt x="325" y="603"/>
                  <a:pt x="318" y="593"/>
                  <a:pt x="319" y="582"/>
                </a:cubicBezTo>
                <a:cubicBezTo>
                  <a:pt x="333" y="457"/>
                  <a:pt x="314" y="158"/>
                  <a:pt x="309" y="94"/>
                </a:cubicBezTo>
                <a:cubicBezTo>
                  <a:pt x="268" y="80"/>
                  <a:pt x="214" y="73"/>
                  <a:pt x="162" y="66"/>
                </a:cubicBezTo>
                <a:cubicBezTo>
                  <a:pt x="109" y="59"/>
                  <a:pt x="55" y="52"/>
                  <a:pt x="13" y="38"/>
                </a:cubicBezTo>
                <a:cubicBezTo>
                  <a:pt x="3" y="35"/>
                  <a:pt x="-2" y="24"/>
                  <a:pt x="1" y="14"/>
                </a:cubicBezTo>
                <a:cubicBezTo>
                  <a:pt x="4" y="4"/>
                  <a:pt x="15" y="-2"/>
                  <a:pt x="24" y="1"/>
                </a:cubicBezTo>
                <a:cubicBezTo>
                  <a:pt x="63" y="14"/>
                  <a:pt x="115" y="21"/>
                  <a:pt x="167" y="27"/>
                </a:cubicBezTo>
                <a:cubicBezTo>
                  <a:pt x="226" y="35"/>
                  <a:pt x="288" y="44"/>
                  <a:pt x="334" y="62"/>
                </a:cubicBezTo>
                <a:cubicBezTo>
                  <a:pt x="341" y="64"/>
                  <a:pt x="345" y="71"/>
                  <a:pt x="346" y="78"/>
                </a:cubicBezTo>
                <a:cubicBezTo>
                  <a:pt x="347" y="93"/>
                  <a:pt x="373" y="443"/>
                  <a:pt x="357" y="587"/>
                </a:cubicBezTo>
                <a:cubicBezTo>
                  <a:pt x="356" y="597"/>
                  <a:pt x="347" y="604"/>
                  <a:pt x="338" y="60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4331160" y="7789680"/>
            <a:ext cx="132120" cy="130680"/>
          </a:xfrm>
          <a:custGeom>
            <a:avLst/>
            <a:gdLst/>
            <a:ahLst/>
            <a:rect l="0" t="0" r="r" b="b"/>
            <a:pathLst>
              <a:path w="367" h="363">
                <a:moveTo>
                  <a:pt x="124" y="319"/>
                </a:moveTo>
                <a:cubicBezTo>
                  <a:pt x="146" y="319"/>
                  <a:pt x="168" y="321"/>
                  <a:pt x="189" y="322"/>
                </a:cubicBezTo>
                <a:cubicBezTo>
                  <a:pt x="224" y="323"/>
                  <a:pt x="260" y="325"/>
                  <a:pt x="288" y="322"/>
                </a:cubicBezTo>
                <a:lnTo>
                  <a:pt x="321" y="314"/>
                </a:lnTo>
                <a:cubicBezTo>
                  <a:pt x="331" y="251"/>
                  <a:pt x="329" y="160"/>
                  <a:pt x="327" y="93"/>
                </a:cubicBezTo>
                <a:cubicBezTo>
                  <a:pt x="327" y="75"/>
                  <a:pt x="326" y="59"/>
                  <a:pt x="326" y="44"/>
                </a:cubicBezTo>
                <a:lnTo>
                  <a:pt x="287" y="39"/>
                </a:lnTo>
                <a:cubicBezTo>
                  <a:pt x="244" y="42"/>
                  <a:pt x="152" y="43"/>
                  <a:pt x="70" y="43"/>
                </a:cubicBezTo>
                <a:lnTo>
                  <a:pt x="45" y="43"/>
                </a:lnTo>
                <a:cubicBezTo>
                  <a:pt x="34" y="101"/>
                  <a:pt x="38" y="176"/>
                  <a:pt x="42" y="243"/>
                </a:cubicBezTo>
                <a:cubicBezTo>
                  <a:pt x="43" y="270"/>
                  <a:pt x="45" y="296"/>
                  <a:pt x="45" y="320"/>
                </a:cubicBezTo>
                <a:lnTo>
                  <a:pt x="66" y="323"/>
                </a:lnTo>
                <a:cubicBezTo>
                  <a:pt x="84" y="321"/>
                  <a:pt x="103" y="319"/>
                  <a:pt x="124" y="319"/>
                </a:cubicBezTo>
                <a:moveTo>
                  <a:pt x="251" y="363"/>
                </a:moveTo>
                <a:cubicBezTo>
                  <a:pt x="230" y="363"/>
                  <a:pt x="209" y="361"/>
                  <a:pt x="187" y="360"/>
                </a:cubicBezTo>
                <a:cubicBezTo>
                  <a:pt x="166" y="359"/>
                  <a:pt x="145" y="358"/>
                  <a:pt x="124" y="358"/>
                </a:cubicBezTo>
                <a:cubicBezTo>
                  <a:pt x="104" y="358"/>
                  <a:pt x="85" y="359"/>
                  <a:pt x="69" y="362"/>
                </a:cubicBezTo>
                <a:cubicBezTo>
                  <a:pt x="67" y="362"/>
                  <a:pt x="65" y="362"/>
                  <a:pt x="64" y="362"/>
                </a:cubicBezTo>
                <a:lnTo>
                  <a:pt x="24" y="356"/>
                </a:lnTo>
                <a:cubicBezTo>
                  <a:pt x="14" y="355"/>
                  <a:pt x="7" y="347"/>
                  <a:pt x="7" y="337"/>
                </a:cubicBezTo>
                <a:cubicBezTo>
                  <a:pt x="7" y="309"/>
                  <a:pt x="6" y="279"/>
                  <a:pt x="4" y="246"/>
                </a:cubicBezTo>
                <a:cubicBezTo>
                  <a:pt x="-1" y="170"/>
                  <a:pt x="-5" y="85"/>
                  <a:pt x="12" y="19"/>
                </a:cubicBezTo>
                <a:cubicBezTo>
                  <a:pt x="14" y="10"/>
                  <a:pt x="21" y="4"/>
                  <a:pt x="30" y="4"/>
                </a:cubicBezTo>
                <a:lnTo>
                  <a:pt x="70" y="4"/>
                </a:lnTo>
                <a:cubicBezTo>
                  <a:pt x="148" y="4"/>
                  <a:pt x="245" y="4"/>
                  <a:pt x="286" y="1"/>
                </a:cubicBezTo>
                <a:cubicBezTo>
                  <a:pt x="287" y="0"/>
                  <a:pt x="289" y="0"/>
                  <a:pt x="290" y="1"/>
                </a:cubicBezTo>
                <a:lnTo>
                  <a:pt x="348" y="8"/>
                </a:lnTo>
                <a:cubicBezTo>
                  <a:pt x="357" y="9"/>
                  <a:pt x="364" y="18"/>
                  <a:pt x="364" y="27"/>
                </a:cubicBezTo>
                <a:cubicBezTo>
                  <a:pt x="364" y="45"/>
                  <a:pt x="365" y="67"/>
                  <a:pt x="365" y="92"/>
                </a:cubicBezTo>
                <a:cubicBezTo>
                  <a:pt x="367" y="169"/>
                  <a:pt x="370" y="266"/>
                  <a:pt x="357" y="334"/>
                </a:cubicBezTo>
                <a:cubicBezTo>
                  <a:pt x="355" y="342"/>
                  <a:pt x="350" y="348"/>
                  <a:pt x="342" y="349"/>
                </a:cubicBezTo>
                <a:lnTo>
                  <a:pt x="295" y="360"/>
                </a:lnTo>
                <a:cubicBezTo>
                  <a:pt x="295" y="360"/>
                  <a:pt x="294" y="361"/>
                  <a:pt x="293" y="361"/>
                </a:cubicBezTo>
                <a:cubicBezTo>
                  <a:pt x="280" y="362"/>
                  <a:pt x="266" y="363"/>
                  <a:pt x="251" y="363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5087520" y="7789680"/>
            <a:ext cx="132120" cy="130680"/>
          </a:xfrm>
          <a:custGeom>
            <a:avLst/>
            <a:gdLst/>
            <a:ahLst/>
            <a:rect l="0" t="0" r="r" b="b"/>
            <a:pathLst>
              <a:path w="367" h="363">
                <a:moveTo>
                  <a:pt x="124" y="319"/>
                </a:moveTo>
                <a:cubicBezTo>
                  <a:pt x="146" y="319"/>
                  <a:pt x="168" y="321"/>
                  <a:pt x="189" y="322"/>
                </a:cubicBezTo>
                <a:cubicBezTo>
                  <a:pt x="223" y="323"/>
                  <a:pt x="259" y="325"/>
                  <a:pt x="288" y="322"/>
                </a:cubicBezTo>
                <a:lnTo>
                  <a:pt x="321" y="314"/>
                </a:lnTo>
                <a:cubicBezTo>
                  <a:pt x="331" y="251"/>
                  <a:pt x="329" y="160"/>
                  <a:pt x="327" y="93"/>
                </a:cubicBezTo>
                <a:cubicBezTo>
                  <a:pt x="327" y="75"/>
                  <a:pt x="326" y="59"/>
                  <a:pt x="326" y="44"/>
                </a:cubicBezTo>
                <a:lnTo>
                  <a:pt x="287" y="39"/>
                </a:lnTo>
                <a:cubicBezTo>
                  <a:pt x="243" y="42"/>
                  <a:pt x="153" y="43"/>
                  <a:pt x="70" y="43"/>
                </a:cubicBezTo>
                <a:lnTo>
                  <a:pt x="45" y="43"/>
                </a:lnTo>
                <a:cubicBezTo>
                  <a:pt x="34" y="101"/>
                  <a:pt x="38" y="176"/>
                  <a:pt x="42" y="243"/>
                </a:cubicBezTo>
                <a:cubicBezTo>
                  <a:pt x="43" y="270"/>
                  <a:pt x="45" y="296"/>
                  <a:pt x="45" y="320"/>
                </a:cubicBezTo>
                <a:lnTo>
                  <a:pt x="66" y="323"/>
                </a:lnTo>
                <a:cubicBezTo>
                  <a:pt x="84" y="321"/>
                  <a:pt x="103" y="319"/>
                  <a:pt x="124" y="319"/>
                </a:cubicBezTo>
                <a:moveTo>
                  <a:pt x="250" y="363"/>
                </a:moveTo>
                <a:cubicBezTo>
                  <a:pt x="229" y="363"/>
                  <a:pt x="208" y="361"/>
                  <a:pt x="187" y="360"/>
                </a:cubicBezTo>
                <a:cubicBezTo>
                  <a:pt x="166" y="359"/>
                  <a:pt x="145" y="358"/>
                  <a:pt x="124" y="358"/>
                </a:cubicBezTo>
                <a:cubicBezTo>
                  <a:pt x="104" y="358"/>
                  <a:pt x="85" y="359"/>
                  <a:pt x="69" y="362"/>
                </a:cubicBezTo>
                <a:cubicBezTo>
                  <a:pt x="67" y="362"/>
                  <a:pt x="65" y="362"/>
                  <a:pt x="64" y="362"/>
                </a:cubicBezTo>
                <a:lnTo>
                  <a:pt x="24" y="356"/>
                </a:lnTo>
                <a:cubicBezTo>
                  <a:pt x="15" y="355"/>
                  <a:pt x="8" y="347"/>
                  <a:pt x="8" y="337"/>
                </a:cubicBezTo>
                <a:cubicBezTo>
                  <a:pt x="8" y="309"/>
                  <a:pt x="6" y="279"/>
                  <a:pt x="4" y="246"/>
                </a:cubicBezTo>
                <a:cubicBezTo>
                  <a:pt x="0" y="170"/>
                  <a:pt x="-5" y="85"/>
                  <a:pt x="12" y="19"/>
                </a:cubicBezTo>
                <a:cubicBezTo>
                  <a:pt x="14" y="10"/>
                  <a:pt x="22" y="4"/>
                  <a:pt x="30" y="4"/>
                </a:cubicBezTo>
                <a:lnTo>
                  <a:pt x="70" y="4"/>
                </a:lnTo>
                <a:cubicBezTo>
                  <a:pt x="148" y="4"/>
                  <a:pt x="244" y="4"/>
                  <a:pt x="285" y="1"/>
                </a:cubicBezTo>
                <a:cubicBezTo>
                  <a:pt x="287" y="0"/>
                  <a:pt x="289" y="0"/>
                  <a:pt x="290" y="1"/>
                </a:cubicBezTo>
                <a:lnTo>
                  <a:pt x="348" y="8"/>
                </a:lnTo>
                <a:cubicBezTo>
                  <a:pt x="357" y="9"/>
                  <a:pt x="364" y="18"/>
                  <a:pt x="364" y="27"/>
                </a:cubicBezTo>
                <a:cubicBezTo>
                  <a:pt x="364" y="45"/>
                  <a:pt x="365" y="67"/>
                  <a:pt x="365" y="92"/>
                </a:cubicBezTo>
                <a:cubicBezTo>
                  <a:pt x="367" y="169"/>
                  <a:pt x="370" y="266"/>
                  <a:pt x="357" y="334"/>
                </a:cubicBezTo>
                <a:cubicBezTo>
                  <a:pt x="355" y="342"/>
                  <a:pt x="350" y="348"/>
                  <a:pt x="342" y="349"/>
                </a:cubicBezTo>
                <a:lnTo>
                  <a:pt x="295" y="360"/>
                </a:lnTo>
                <a:cubicBezTo>
                  <a:pt x="295" y="360"/>
                  <a:pt x="294" y="361"/>
                  <a:pt x="293" y="361"/>
                </a:cubicBezTo>
                <a:cubicBezTo>
                  <a:pt x="279" y="362"/>
                  <a:pt x="265" y="363"/>
                  <a:pt x="250" y="363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4183920" y="7828200"/>
            <a:ext cx="161280" cy="392760"/>
          </a:xfrm>
          <a:custGeom>
            <a:avLst/>
            <a:gdLst/>
            <a:ahLst/>
            <a:rect l="0" t="0" r="r" b="b"/>
            <a:pathLst>
              <a:path w="448" h="1091">
                <a:moveTo>
                  <a:pt x="24" y="1091"/>
                </a:moveTo>
                <a:cubicBezTo>
                  <a:pt x="23" y="1091"/>
                  <a:pt x="22" y="1091"/>
                  <a:pt x="21" y="1090"/>
                </a:cubicBezTo>
                <a:cubicBezTo>
                  <a:pt x="10" y="1089"/>
                  <a:pt x="3" y="1079"/>
                  <a:pt x="5" y="1068"/>
                </a:cubicBezTo>
                <a:cubicBezTo>
                  <a:pt x="31" y="894"/>
                  <a:pt x="22" y="710"/>
                  <a:pt x="14" y="530"/>
                </a:cubicBezTo>
                <a:cubicBezTo>
                  <a:pt x="9" y="419"/>
                  <a:pt x="4" y="305"/>
                  <a:pt x="7" y="194"/>
                </a:cubicBezTo>
                <a:cubicBezTo>
                  <a:pt x="8" y="168"/>
                  <a:pt x="6" y="141"/>
                  <a:pt x="4" y="114"/>
                </a:cubicBezTo>
                <a:cubicBezTo>
                  <a:pt x="2" y="84"/>
                  <a:pt x="-1" y="54"/>
                  <a:pt x="1" y="22"/>
                </a:cubicBezTo>
                <a:cubicBezTo>
                  <a:pt x="2" y="13"/>
                  <a:pt x="8" y="5"/>
                  <a:pt x="18" y="4"/>
                </a:cubicBezTo>
                <a:lnTo>
                  <a:pt x="46" y="1"/>
                </a:lnTo>
                <a:cubicBezTo>
                  <a:pt x="47" y="0"/>
                  <a:pt x="48" y="0"/>
                  <a:pt x="49" y="0"/>
                </a:cubicBezTo>
                <a:cubicBezTo>
                  <a:pt x="120" y="1"/>
                  <a:pt x="192" y="1"/>
                  <a:pt x="262" y="1"/>
                </a:cubicBezTo>
                <a:cubicBezTo>
                  <a:pt x="317" y="0"/>
                  <a:pt x="372" y="0"/>
                  <a:pt x="429" y="0"/>
                </a:cubicBezTo>
                <a:cubicBezTo>
                  <a:pt x="440" y="0"/>
                  <a:pt x="448" y="9"/>
                  <a:pt x="448" y="20"/>
                </a:cubicBezTo>
                <a:cubicBezTo>
                  <a:pt x="448" y="30"/>
                  <a:pt x="439" y="39"/>
                  <a:pt x="429" y="39"/>
                </a:cubicBezTo>
                <a:cubicBezTo>
                  <a:pt x="372" y="39"/>
                  <a:pt x="317" y="39"/>
                  <a:pt x="262" y="39"/>
                </a:cubicBezTo>
                <a:cubicBezTo>
                  <a:pt x="192" y="40"/>
                  <a:pt x="121" y="40"/>
                  <a:pt x="50" y="39"/>
                </a:cubicBezTo>
                <a:lnTo>
                  <a:pt x="38" y="40"/>
                </a:lnTo>
                <a:cubicBezTo>
                  <a:pt x="38" y="64"/>
                  <a:pt x="40" y="87"/>
                  <a:pt x="42" y="111"/>
                </a:cubicBezTo>
                <a:cubicBezTo>
                  <a:pt x="44" y="139"/>
                  <a:pt x="46" y="167"/>
                  <a:pt x="45" y="195"/>
                </a:cubicBezTo>
                <a:cubicBezTo>
                  <a:pt x="42" y="304"/>
                  <a:pt x="47" y="418"/>
                  <a:pt x="52" y="528"/>
                </a:cubicBezTo>
                <a:cubicBezTo>
                  <a:pt x="60" y="710"/>
                  <a:pt x="68" y="896"/>
                  <a:pt x="42" y="1074"/>
                </a:cubicBezTo>
                <a:cubicBezTo>
                  <a:pt x="41" y="1084"/>
                  <a:pt x="33" y="1091"/>
                  <a:pt x="24" y="109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6" name=""/>
          <p:cNvSpPr/>
          <p:nvPr/>
        </p:nvSpPr>
        <p:spPr>
          <a:xfrm>
            <a:off x="4940640" y="7828200"/>
            <a:ext cx="160920" cy="392760"/>
          </a:xfrm>
          <a:custGeom>
            <a:avLst/>
            <a:gdLst/>
            <a:ahLst/>
            <a:rect l="0" t="0" r="r" b="b"/>
            <a:pathLst>
              <a:path w="447" h="1091">
                <a:moveTo>
                  <a:pt x="23" y="1091"/>
                </a:moveTo>
                <a:cubicBezTo>
                  <a:pt x="22" y="1091"/>
                  <a:pt x="21" y="1091"/>
                  <a:pt x="20" y="1090"/>
                </a:cubicBezTo>
                <a:cubicBezTo>
                  <a:pt x="9" y="1089"/>
                  <a:pt x="2" y="1079"/>
                  <a:pt x="4" y="1068"/>
                </a:cubicBezTo>
                <a:cubicBezTo>
                  <a:pt x="30" y="894"/>
                  <a:pt x="21" y="710"/>
                  <a:pt x="13" y="530"/>
                </a:cubicBezTo>
                <a:cubicBezTo>
                  <a:pt x="8" y="419"/>
                  <a:pt x="3" y="305"/>
                  <a:pt x="6" y="194"/>
                </a:cubicBezTo>
                <a:cubicBezTo>
                  <a:pt x="7" y="168"/>
                  <a:pt x="5" y="141"/>
                  <a:pt x="3" y="114"/>
                </a:cubicBezTo>
                <a:cubicBezTo>
                  <a:pt x="1" y="84"/>
                  <a:pt x="-1" y="54"/>
                  <a:pt x="0" y="22"/>
                </a:cubicBezTo>
                <a:cubicBezTo>
                  <a:pt x="1" y="13"/>
                  <a:pt x="8" y="5"/>
                  <a:pt x="17" y="4"/>
                </a:cubicBezTo>
                <a:lnTo>
                  <a:pt x="46" y="1"/>
                </a:lnTo>
                <a:cubicBezTo>
                  <a:pt x="46" y="0"/>
                  <a:pt x="47" y="0"/>
                  <a:pt x="48" y="0"/>
                </a:cubicBezTo>
                <a:cubicBezTo>
                  <a:pt x="120" y="1"/>
                  <a:pt x="191" y="1"/>
                  <a:pt x="260" y="1"/>
                </a:cubicBezTo>
                <a:cubicBezTo>
                  <a:pt x="315" y="0"/>
                  <a:pt x="372" y="0"/>
                  <a:pt x="428" y="0"/>
                </a:cubicBezTo>
                <a:cubicBezTo>
                  <a:pt x="439" y="0"/>
                  <a:pt x="447" y="9"/>
                  <a:pt x="447" y="20"/>
                </a:cubicBezTo>
                <a:cubicBezTo>
                  <a:pt x="447" y="30"/>
                  <a:pt x="438" y="39"/>
                  <a:pt x="428" y="39"/>
                </a:cubicBezTo>
                <a:cubicBezTo>
                  <a:pt x="371" y="39"/>
                  <a:pt x="315" y="39"/>
                  <a:pt x="260" y="39"/>
                </a:cubicBezTo>
                <a:cubicBezTo>
                  <a:pt x="191" y="40"/>
                  <a:pt x="120" y="40"/>
                  <a:pt x="49" y="39"/>
                </a:cubicBezTo>
                <a:lnTo>
                  <a:pt x="37" y="40"/>
                </a:lnTo>
                <a:cubicBezTo>
                  <a:pt x="37" y="64"/>
                  <a:pt x="39" y="87"/>
                  <a:pt x="41" y="111"/>
                </a:cubicBezTo>
                <a:cubicBezTo>
                  <a:pt x="43" y="139"/>
                  <a:pt x="45" y="167"/>
                  <a:pt x="44" y="195"/>
                </a:cubicBezTo>
                <a:cubicBezTo>
                  <a:pt x="41" y="304"/>
                  <a:pt x="46" y="418"/>
                  <a:pt x="51" y="528"/>
                </a:cubicBezTo>
                <a:cubicBezTo>
                  <a:pt x="59" y="710"/>
                  <a:pt x="68" y="896"/>
                  <a:pt x="41" y="1074"/>
                </a:cubicBezTo>
                <a:cubicBezTo>
                  <a:pt x="40" y="1084"/>
                  <a:pt x="32" y="1091"/>
                  <a:pt x="23" y="109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4453560" y="7826760"/>
            <a:ext cx="153000" cy="392760"/>
          </a:xfrm>
          <a:custGeom>
            <a:avLst/>
            <a:gdLst/>
            <a:ahLst/>
            <a:rect l="0" t="0" r="r" b="b"/>
            <a:pathLst>
              <a:path w="425" h="1091">
                <a:moveTo>
                  <a:pt x="406" y="1091"/>
                </a:moveTo>
                <a:cubicBezTo>
                  <a:pt x="396" y="1091"/>
                  <a:pt x="387" y="1082"/>
                  <a:pt x="387" y="1072"/>
                </a:cubicBezTo>
                <a:cubicBezTo>
                  <a:pt x="386" y="982"/>
                  <a:pt x="382" y="890"/>
                  <a:pt x="378" y="800"/>
                </a:cubicBezTo>
                <a:cubicBezTo>
                  <a:pt x="371" y="619"/>
                  <a:pt x="363" y="430"/>
                  <a:pt x="373" y="243"/>
                </a:cubicBezTo>
                <a:cubicBezTo>
                  <a:pt x="374" y="227"/>
                  <a:pt x="373" y="201"/>
                  <a:pt x="372" y="173"/>
                </a:cubicBezTo>
                <a:cubicBezTo>
                  <a:pt x="371" y="116"/>
                  <a:pt x="370" y="74"/>
                  <a:pt x="375" y="47"/>
                </a:cubicBezTo>
                <a:cubicBezTo>
                  <a:pt x="341" y="46"/>
                  <a:pt x="304" y="45"/>
                  <a:pt x="266" y="43"/>
                </a:cubicBezTo>
                <a:cubicBezTo>
                  <a:pt x="183" y="40"/>
                  <a:pt x="95" y="36"/>
                  <a:pt x="20" y="42"/>
                </a:cubicBezTo>
                <a:cubicBezTo>
                  <a:pt x="10" y="42"/>
                  <a:pt x="0" y="35"/>
                  <a:pt x="0" y="24"/>
                </a:cubicBezTo>
                <a:cubicBezTo>
                  <a:pt x="-1" y="13"/>
                  <a:pt x="7" y="4"/>
                  <a:pt x="17" y="3"/>
                </a:cubicBezTo>
                <a:cubicBezTo>
                  <a:pt x="95" y="-3"/>
                  <a:pt x="183" y="1"/>
                  <a:pt x="268" y="4"/>
                </a:cubicBezTo>
                <a:cubicBezTo>
                  <a:pt x="309" y="6"/>
                  <a:pt x="348" y="8"/>
                  <a:pt x="385" y="8"/>
                </a:cubicBezTo>
                <a:cubicBezTo>
                  <a:pt x="386" y="8"/>
                  <a:pt x="388" y="8"/>
                  <a:pt x="389" y="9"/>
                </a:cubicBezTo>
                <a:lnTo>
                  <a:pt x="404" y="12"/>
                </a:lnTo>
                <a:cubicBezTo>
                  <a:pt x="409" y="14"/>
                  <a:pt x="414" y="18"/>
                  <a:pt x="417" y="24"/>
                </a:cubicBezTo>
                <a:cubicBezTo>
                  <a:pt x="419" y="30"/>
                  <a:pt x="418" y="36"/>
                  <a:pt x="415" y="41"/>
                </a:cubicBezTo>
                <a:cubicBezTo>
                  <a:pt x="408" y="55"/>
                  <a:pt x="409" y="131"/>
                  <a:pt x="411" y="172"/>
                </a:cubicBezTo>
                <a:cubicBezTo>
                  <a:pt x="411" y="201"/>
                  <a:pt x="412" y="228"/>
                  <a:pt x="411" y="245"/>
                </a:cubicBezTo>
                <a:cubicBezTo>
                  <a:pt x="401" y="430"/>
                  <a:pt x="409" y="618"/>
                  <a:pt x="416" y="799"/>
                </a:cubicBezTo>
                <a:cubicBezTo>
                  <a:pt x="420" y="888"/>
                  <a:pt x="424" y="981"/>
                  <a:pt x="425" y="1071"/>
                </a:cubicBezTo>
                <a:cubicBezTo>
                  <a:pt x="425" y="1082"/>
                  <a:pt x="417" y="1091"/>
                  <a:pt x="407" y="1091"/>
                </a:cubicBezTo>
                <a:lnTo>
                  <a:pt x="406" y="1091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5209920" y="7826760"/>
            <a:ext cx="153000" cy="392760"/>
          </a:xfrm>
          <a:custGeom>
            <a:avLst/>
            <a:gdLst/>
            <a:ahLst/>
            <a:rect l="0" t="0" r="r" b="b"/>
            <a:pathLst>
              <a:path w="425" h="1091">
                <a:moveTo>
                  <a:pt x="406" y="1091"/>
                </a:moveTo>
                <a:cubicBezTo>
                  <a:pt x="396" y="1091"/>
                  <a:pt x="387" y="1082"/>
                  <a:pt x="387" y="1072"/>
                </a:cubicBezTo>
                <a:cubicBezTo>
                  <a:pt x="386" y="982"/>
                  <a:pt x="382" y="890"/>
                  <a:pt x="378" y="800"/>
                </a:cubicBezTo>
                <a:cubicBezTo>
                  <a:pt x="371" y="619"/>
                  <a:pt x="363" y="430"/>
                  <a:pt x="373" y="243"/>
                </a:cubicBezTo>
                <a:cubicBezTo>
                  <a:pt x="374" y="227"/>
                  <a:pt x="373" y="201"/>
                  <a:pt x="372" y="173"/>
                </a:cubicBezTo>
                <a:cubicBezTo>
                  <a:pt x="371" y="116"/>
                  <a:pt x="371" y="74"/>
                  <a:pt x="375" y="47"/>
                </a:cubicBezTo>
                <a:cubicBezTo>
                  <a:pt x="341" y="46"/>
                  <a:pt x="304" y="45"/>
                  <a:pt x="266" y="43"/>
                </a:cubicBezTo>
                <a:cubicBezTo>
                  <a:pt x="183" y="40"/>
                  <a:pt x="95" y="36"/>
                  <a:pt x="20" y="42"/>
                </a:cubicBezTo>
                <a:cubicBezTo>
                  <a:pt x="10" y="42"/>
                  <a:pt x="1" y="35"/>
                  <a:pt x="0" y="24"/>
                </a:cubicBezTo>
                <a:cubicBezTo>
                  <a:pt x="-1" y="13"/>
                  <a:pt x="7" y="4"/>
                  <a:pt x="17" y="3"/>
                </a:cubicBezTo>
                <a:cubicBezTo>
                  <a:pt x="95" y="-3"/>
                  <a:pt x="183" y="1"/>
                  <a:pt x="268" y="4"/>
                </a:cubicBezTo>
                <a:cubicBezTo>
                  <a:pt x="309" y="6"/>
                  <a:pt x="348" y="8"/>
                  <a:pt x="385" y="8"/>
                </a:cubicBezTo>
                <a:cubicBezTo>
                  <a:pt x="386" y="8"/>
                  <a:pt x="388" y="8"/>
                  <a:pt x="389" y="9"/>
                </a:cubicBezTo>
                <a:lnTo>
                  <a:pt x="404" y="12"/>
                </a:lnTo>
                <a:cubicBezTo>
                  <a:pt x="409" y="14"/>
                  <a:pt x="414" y="18"/>
                  <a:pt x="417" y="24"/>
                </a:cubicBezTo>
                <a:cubicBezTo>
                  <a:pt x="419" y="30"/>
                  <a:pt x="418" y="36"/>
                  <a:pt x="415" y="41"/>
                </a:cubicBezTo>
                <a:cubicBezTo>
                  <a:pt x="408" y="55"/>
                  <a:pt x="410" y="131"/>
                  <a:pt x="411" y="172"/>
                </a:cubicBezTo>
                <a:cubicBezTo>
                  <a:pt x="411" y="201"/>
                  <a:pt x="412" y="228"/>
                  <a:pt x="411" y="245"/>
                </a:cubicBezTo>
                <a:cubicBezTo>
                  <a:pt x="401" y="430"/>
                  <a:pt x="409" y="618"/>
                  <a:pt x="416" y="799"/>
                </a:cubicBezTo>
                <a:cubicBezTo>
                  <a:pt x="420" y="888"/>
                  <a:pt x="424" y="981"/>
                  <a:pt x="425" y="1071"/>
                </a:cubicBezTo>
                <a:cubicBezTo>
                  <a:pt x="425" y="1082"/>
                  <a:pt x="417" y="1091"/>
                  <a:pt x="407" y="1091"/>
                </a:cubicBezTo>
                <a:lnTo>
                  <a:pt x="406" y="1091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4190760" y="7853040"/>
            <a:ext cx="150480" cy="16200"/>
          </a:xfrm>
          <a:custGeom>
            <a:avLst/>
            <a:gdLst/>
            <a:ahLst/>
            <a:rect l="0" t="0" r="r" b="b"/>
            <a:pathLst>
              <a:path w="418" h="45">
                <a:moveTo>
                  <a:pt x="28" y="45"/>
                </a:moveTo>
                <a:lnTo>
                  <a:pt x="19" y="45"/>
                </a:lnTo>
                <a:cubicBezTo>
                  <a:pt x="8" y="45"/>
                  <a:pt x="0" y="36"/>
                  <a:pt x="0" y="25"/>
                </a:cubicBezTo>
                <a:cubicBezTo>
                  <a:pt x="0" y="15"/>
                  <a:pt x="9" y="5"/>
                  <a:pt x="19" y="5"/>
                </a:cubicBezTo>
                <a:cubicBezTo>
                  <a:pt x="21" y="5"/>
                  <a:pt x="25" y="5"/>
                  <a:pt x="28" y="5"/>
                </a:cubicBezTo>
                <a:cubicBezTo>
                  <a:pt x="67" y="5"/>
                  <a:pt x="109" y="4"/>
                  <a:pt x="149" y="3"/>
                </a:cubicBezTo>
                <a:cubicBezTo>
                  <a:pt x="231" y="0"/>
                  <a:pt x="318" y="-2"/>
                  <a:pt x="401" y="5"/>
                </a:cubicBezTo>
                <a:cubicBezTo>
                  <a:pt x="411" y="6"/>
                  <a:pt x="419" y="16"/>
                  <a:pt x="418" y="27"/>
                </a:cubicBezTo>
                <a:cubicBezTo>
                  <a:pt x="417" y="38"/>
                  <a:pt x="408" y="46"/>
                  <a:pt x="398" y="45"/>
                </a:cubicBezTo>
                <a:cubicBezTo>
                  <a:pt x="317" y="38"/>
                  <a:pt x="231" y="40"/>
                  <a:pt x="150" y="42"/>
                </a:cubicBezTo>
                <a:cubicBezTo>
                  <a:pt x="109" y="44"/>
                  <a:pt x="68" y="45"/>
                  <a:pt x="28" y="4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4947120" y="7853040"/>
            <a:ext cx="150480" cy="16200"/>
          </a:xfrm>
          <a:custGeom>
            <a:avLst/>
            <a:gdLst/>
            <a:ahLst/>
            <a:rect l="0" t="0" r="r" b="b"/>
            <a:pathLst>
              <a:path w="418" h="45">
                <a:moveTo>
                  <a:pt x="28" y="45"/>
                </a:moveTo>
                <a:lnTo>
                  <a:pt x="19" y="45"/>
                </a:lnTo>
                <a:cubicBezTo>
                  <a:pt x="9" y="45"/>
                  <a:pt x="0" y="36"/>
                  <a:pt x="0" y="25"/>
                </a:cubicBezTo>
                <a:cubicBezTo>
                  <a:pt x="0" y="15"/>
                  <a:pt x="9" y="5"/>
                  <a:pt x="19" y="5"/>
                </a:cubicBezTo>
                <a:cubicBezTo>
                  <a:pt x="21" y="5"/>
                  <a:pt x="25" y="5"/>
                  <a:pt x="28" y="5"/>
                </a:cubicBezTo>
                <a:cubicBezTo>
                  <a:pt x="67" y="5"/>
                  <a:pt x="109" y="4"/>
                  <a:pt x="149" y="3"/>
                </a:cubicBezTo>
                <a:cubicBezTo>
                  <a:pt x="232" y="0"/>
                  <a:pt x="318" y="-2"/>
                  <a:pt x="401" y="5"/>
                </a:cubicBezTo>
                <a:cubicBezTo>
                  <a:pt x="411" y="6"/>
                  <a:pt x="419" y="16"/>
                  <a:pt x="418" y="27"/>
                </a:cubicBezTo>
                <a:cubicBezTo>
                  <a:pt x="417" y="38"/>
                  <a:pt x="408" y="46"/>
                  <a:pt x="398" y="45"/>
                </a:cubicBezTo>
                <a:cubicBezTo>
                  <a:pt x="317" y="38"/>
                  <a:pt x="232" y="40"/>
                  <a:pt x="150" y="42"/>
                </a:cubicBezTo>
                <a:cubicBezTo>
                  <a:pt x="109" y="44"/>
                  <a:pt x="68" y="45"/>
                  <a:pt x="28" y="4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4450680" y="7852320"/>
            <a:ext cx="145440" cy="18360"/>
          </a:xfrm>
          <a:custGeom>
            <a:avLst/>
            <a:gdLst/>
            <a:ahLst/>
            <a:rect l="0" t="0" r="r" b="b"/>
            <a:pathLst>
              <a:path w="404" h="51">
                <a:moveTo>
                  <a:pt x="385" y="51"/>
                </a:moveTo>
                <a:cubicBezTo>
                  <a:pt x="385" y="51"/>
                  <a:pt x="384" y="51"/>
                  <a:pt x="384" y="50"/>
                </a:cubicBezTo>
                <a:cubicBezTo>
                  <a:pt x="365" y="49"/>
                  <a:pt x="339" y="49"/>
                  <a:pt x="312" y="49"/>
                </a:cubicBezTo>
                <a:cubicBezTo>
                  <a:pt x="275" y="49"/>
                  <a:pt x="234" y="50"/>
                  <a:pt x="202" y="46"/>
                </a:cubicBezTo>
                <a:cubicBezTo>
                  <a:pt x="168" y="42"/>
                  <a:pt x="135" y="42"/>
                  <a:pt x="100" y="42"/>
                </a:cubicBezTo>
                <a:cubicBezTo>
                  <a:pt x="73" y="41"/>
                  <a:pt x="46" y="41"/>
                  <a:pt x="18" y="39"/>
                </a:cubicBezTo>
                <a:cubicBezTo>
                  <a:pt x="8" y="39"/>
                  <a:pt x="0" y="29"/>
                  <a:pt x="0" y="19"/>
                </a:cubicBezTo>
                <a:cubicBezTo>
                  <a:pt x="1" y="7"/>
                  <a:pt x="10" y="-1"/>
                  <a:pt x="21" y="0"/>
                </a:cubicBezTo>
                <a:cubicBezTo>
                  <a:pt x="47" y="2"/>
                  <a:pt x="74" y="2"/>
                  <a:pt x="100" y="2"/>
                </a:cubicBezTo>
                <a:cubicBezTo>
                  <a:pt x="135" y="2"/>
                  <a:pt x="170" y="2"/>
                  <a:pt x="206" y="6"/>
                </a:cubicBezTo>
                <a:cubicBezTo>
                  <a:pt x="236" y="10"/>
                  <a:pt x="275" y="10"/>
                  <a:pt x="312" y="9"/>
                </a:cubicBezTo>
                <a:cubicBezTo>
                  <a:pt x="340" y="9"/>
                  <a:pt x="367" y="9"/>
                  <a:pt x="387" y="11"/>
                </a:cubicBezTo>
                <a:cubicBezTo>
                  <a:pt x="397" y="12"/>
                  <a:pt x="405" y="22"/>
                  <a:pt x="404" y="33"/>
                </a:cubicBezTo>
                <a:cubicBezTo>
                  <a:pt x="403" y="43"/>
                  <a:pt x="395" y="51"/>
                  <a:pt x="385" y="5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2" name=""/>
          <p:cNvSpPr/>
          <p:nvPr/>
        </p:nvSpPr>
        <p:spPr>
          <a:xfrm>
            <a:off x="5207040" y="7852320"/>
            <a:ext cx="145080" cy="18360"/>
          </a:xfrm>
          <a:custGeom>
            <a:avLst/>
            <a:gdLst/>
            <a:ahLst/>
            <a:rect l="0" t="0" r="r" b="b"/>
            <a:pathLst>
              <a:path w="403" h="51">
                <a:moveTo>
                  <a:pt x="384" y="51"/>
                </a:moveTo>
                <a:cubicBezTo>
                  <a:pt x="384" y="51"/>
                  <a:pt x="383" y="51"/>
                  <a:pt x="383" y="50"/>
                </a:cubicBezTo>
                <a:cubicBezTo>
                  <a:pt x="365" y="49"/>
                  <a:pt x="338" y="49"/>
                  <a:pt x="311" y="49"/>
                </a:cubicBezTo>
                <a:cubicBezTo>
                  <a:pt x="275" y="49"/>
                  <a:pt x="234" y="50"/>
                  <a:pt x="201" y="46"/>
                </a:cubicBezTo>
                <a:cubicBezTo>
                  <a:pt x="167" y="42"/>
                  <a:pt x="134" y="42"/>
                  <a:pt x="99" y="42"/>
                </a:cubicBezTo>
                <a:cubicBezTo>
                  <a:pt x="72" y="41"/>
                  <a:pt x="45" y="41"/>
                  <a:pt x="17" y="39"/>
                </a:cubicBezTo>
                <a:cubicBezTo>
                  <a:pt x="7" y="39"/>
                  <a:pt x="-1" y="29"/>
                  <a:pt x="0" y="19"/>
                </a:cubicBezTo>
                <a:cubicBezTo>
                  <a:pt x="0" y="7"/>
                  <a:pt x="9" y="-1"/>
                  <a:pt x="20" y="0"/>
                </a:cubicBezTo>
                <a:cubicBezTo>
                  <a:pt x="46" y="2"/>
                  <a:pt x="73" y="2"/>
                  <a:pt x="99" y="2"/>
                </a:cubicBezTo>
                <a:cubicBezTo>
                  <a:pt x="134" y="2"/>
                  <a:pt x="169" y="2"/>
                  <a:pt x="205" y="6"/>
                </a:cubicBezTo>
                <a:cubicBezTo>
                  <a:pt x="236" y="10"/>
                  <a:pt x="275" y="10"/>
                  <a:pt x="311" y="9"/>
                </a:cubicBezTo>
                <a:cubicBezTo>
                  <a:pt x="339" y="9"/>
                  <a:pt x="366" y="9"/>
                  <a:pt x="386" y="11"/>
                </a:cubicBezTo>
                <a:cubicBezTo>
                  <a:pt x="396" y="12"/>
                  <a:pt x="404" y="22"/>
                  <a:pt x="403" y="33"/>
                </a:cubicBezTo>
                <a:cubicBezTo>
                  <a:pt x="402" y="43"/>
                  <a:pt x="394" y="51"/>
                  <a:pt x="384" y="5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4869000" y="8059320"/>
            <a:ext cx="47880" cy="50040"/>
          </a:xfrm>
          <a:custGeom>
            <a:avLst/>
            <a:gdLst/>
            <a:ahLst/>
            <a:rect l="0" t="0" r="r" b="b"/>
            <a:pathLst>
              <a:path w="133" h="139">
                <a:moveTo>
                  <a:pt x="41" y="100"/>
                </a:moveTo>
                <a:lnTo>
                  <a:pt x="91" y="100"/>
                </a:lnTo>
                <a:cubicBezTo>
                  <a:pt x="91" y="86"/>
                  <a:pt x="91" y="68"/>
                  <a:pt x="92" y="51"/>
                </a:cubicBezTo>
                <a:lnTo>
                  <a:pt x="43" y="42"/>
                </a:lnTo>
                <a:cubicBezTo>
                  <a:pt x="42" y="51"/>
                  <a:pt x="42" y="64"/>
                  <a:pt x="42" y="74"/>
                </a:cubicBezTo>
                <a:cubicBezTo>
                  <a:pt x="42" y="83"/>
                  <a:pt x="42" y="92"/>
                  <a:pt x="41" y="100"/>
                </a:cubicBezTo>
                <a:moveTo>
                  <a:pt x="110" y="139"/>
                </a:moveTo>
                <a:lnTo>
                  <a:pt x="18" y="139"/>
                </a:lnTo>
                <a:cubicBezTo>
                  <a:pt x="12" y="139"/>
                  <a:pt x="7" y="136"/>
                  <a:pt x="3" y="131"/>
                </a:cubicBezTo>
                <a:cubicBezTo>
                  <a:pt x="0" y="127"/>
                  <a:pt x="-1" y="120"/>
                  <a:pt x="0" y="115"/>
                </a:cubicBezTo>
                <a:cubicBezTo>
                  <a:pt x="3" y="105"/>
                  <a:pt x="3" y="89"/>
                  <a:pt x="3" y="74"/>
                </a:cubicBezTo>
                <a:cubicBezTo>
                  <a:pt x="3" y="49"/>
                  <a:pt x="3" y="25"/>
                  <a:pt x="13" y="8"/>
                </a:cubicBezTo>
                <a:cubicBezTo>
                  <a:pt x="18" y="2"/>
                  <a:pt x="25" y="-1"/>
                  <a:pt x="32" y="0"/>
                </a:cubicBezTo>
                <a:lnTo>
                  <a:pt x="117" y="15"/>
                </a:lnTo>
                <a:cubicBezTo>
                  <a:pt x="127" y="17"/>
                  <a:pt x="134" y="27"/>
                  <a:pt x="132" y="37"/>
                </a:cubicBezTo>
                <a:cubicBezTo>
                  <a:pt x="129" y="59"/>
                  <a:pt x="128" y="95"/>
                  <a:pt x="129" y="115"/>
                </a:cubicBezTo>
                <a:cubicBezTo>
                  <a:pt x="129" y="117"/>
                  <a:pt x="129" y="118"/>
                  <a:pt x="129" y="120"/>
                </a:cubicBezTo>
                <a:cubicBezTo>
                  <a:pt x="129" y="130"/>
                  <a:pt x="121" y="139"/>
                  <a:pt x="110" y="139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4870440" y="8142840"/>
            <a:ext cx="43920" cy="48600"/>
          </a:xfrm>
          <a:custGeom>
            <a:avLst/>
            <a:gdLst/>
            <a:ahLst/>
            <a:rect l="0" t="0" r="r" b="b"/>
            <a:pathLst>
              <a:path w="122" h="135">
                <a:moveTo>
                  <a:pt x="42" y="40"/>
                </a:moveTo>
                <a:cubicBezTo>
                  <a:pt x="42" y="55"/>
                  <a:pt x="42" y="76"/>
                  <a:pt x="40" y="94"/>
                </a:cubicBezTo>
                <a:lnTo>
                  <a:pt x="80" y="90"/>
                </a:lnTo>
                <a:cubicBezTo>
                  <a:pt x="79" y="72"/>
                  <a:pt x="80" y="55"/>
                  <a:pt x="81" y="41"/>
                </a:cubicBezTo>
                <a:cubicBezTo>
                  <a:pt x="69" y="41"/>
                  <a:pt x="54" y="40"/>
                  <a:pt x="42" y="40"/>
                </a:cubicBezTo>
                <a:moveTo>
                  <a:pt x="19" y="135"/>
                </a:moveTo>
                <a:cubicBezTo>
                  <a:pt x="14" y="135"/>
                  <a:pt x="9" y="133"/>
                  <a:pt x="5" y="129"/>
                </a:cubicBezTo>
                <a:cubicBezTo>
                  <a:pt x="1" y="125"/>
                  <a:pt x="-1" y="119"/>
                  <a:pt x="0" y="113"/>
                </a:cubicBezTo>
                <a:cubicBezTo>
                  <a:pt x="4" y="91"/>
                  <a:pt x="5" y="38"/>
                  <a:pt x="5" y="19"/>
                </a:cubicBezTo>
                <a:cubicBezTo>
                  <a:pt x="5" y="14"/>
                  <a:pt x="7" y="9"/>
                  <a:pt x="10" y="5"/>
                </a:cubicBezTo>
                <a:cubicBezTo>
                  <a:pt x="14" y="2"/>
                  <a:pt x="19" y="0"/>
                  <a:pt x="24" y="0"/>
                </a:cubicBezTo>
                <a:cubicBezTo>
                  <a:pt x="41" y="1"/>
                  <a:pt x="104" y="4"/>
                  <a:pt x="104" y="4"/>
                </a:cubicBezTo>
                <a:cubicBezTo>
                  <a:pt x="110" y="4"/>
                  <a:pt x="115" y="7"/>
                  <a:pt x="118" y="11"/>
                </a:cubicBezTo>
                <a:cubicBezTo>
                  <a:pt x="122" y="16"/>
                  <a:pt x="123" y="22"/>
                  <a:pt x="121" y="28"/>
                </a:cubicBezTo>
                <a:cubicBezTo>
                  <a:pt x="118" y="41"/>
                  <a:pt x="118" y="72"/>
                  <a:pt x="118" y="93"/>
                </a:cubicBezTo>
                <a:lnTo>
                  <a:pt x="118" y="109"/>
                </a:lnTo>
                <a:cubicBezTo>
                  <a:pt x="118" y="119"/>
                  <a:pt x="111" y="127"/>
                  <a:pt x="101" y="128"/>
                </a:cubicBezTo>
                <a:lnTo>
                  <a:pt x="21" y="135"/>
                </a:lnTo>
                <a:cubicBezTo>
                  <a:pt x="20" y="135"/>
                  <a:pt x="20" y="135"/>
                  <a:pt x="19" y="13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500292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0" y="97"/>
                </a:moveTo>
                <a:lnTo>
                  <a:pt x="90" y="97"/>
                </a:lnTo>
                <a:lnTo>
                  <a:pt x="90" y="46"/>
                </a:lnTo>
                <a:lnTo>
                  <a:pt x="45" y="41"/>
                </a:lnTo>
                <a:cubicBezTo>
                  <a:pt x="44" y="52"/>
                  <a:pt x="43" y="63"/>
                  <a:pt x="42" y="73"/>
                </a:cubicBezTo>
                <a:cubicBezTo>
                  <a:pt x="41" y="81"/>
                  <a:pt x="41" y="89"/>
                  <a:pt x="40" y="97"/>
                </a:cubicBezTo>
                <a:moveTo>
                  <a:pt x="109" y="136"/>
                </a:moveTo>
                <a:lnTo>
                  <a:pt x="18" y="136"/>
                </a:lnTo>
                <a:cubicBezTo>
                  <a:pt x="13" y="136"/>
                  <a:pt x="7" y="133"/>
                  <a:pt x="4" y="129"/>
                </a:cubicBezTo>
                <a:cubicBezTo>
                  <a:pt x="0" y="124"/>
                  <a:pt x="-1" y="119"/>
                  <a:pt x="0" y="113"/>
                </a:cubicBezTo>
                <a:cubicBezTo>
                  <a:pt x="2" y="101"/>
                  <a:pt x="3" y="85"/>
                  <a:pt x="4" y="70"/>
                </a:cubicBezTo>
                <a:cubicBezTo>
                  <a:pt x="6" y="51"/>
                  <a:pt x="8" y="32"/>
                  <a:pt x="11" y="17"/>
                </a:cubicBezTo>
                <a:cubicBezTo>
                  <a:pt x="13" y="6"/>
                  <a:pt x="21" y="-1"/>
                  <a:pt x="31" y="0"/>
                </a:cubicBezTo>
                <a:lnTo>
                  <a:pt x="110" y="8"/>
                </a:lnTo>
                <a:cubicBezTo>
                  <a:pt x="121" y="8"/>
                  <a:pt x="129" y="18"/>
                  <a:pt x="129" y="28"/>
                </a:cubicBezTo>
                <a:lnTo>
                  <a:pt x="129" y="116"/>
                </a:lnTo>
                <a:cubicBezTo>
                  <a:pt x="129" y="127"/>
                  <a:pt x="120" y="136"/>
                  <a:pt x="109" y="13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5000400" y="8003520"/>
            <a:ext cx="47880" cy="51480"/>
          </a:xfrm>
          <a:custGeom>
            <a:avLst/>
            <a:gdLst/>
            <a:ahLst/>
            <a:rect l="0" t="0" r="r" b="b"/>
            <a:pathLst>
              <a:path w="133" h="143">
                <a:moveTo>
                  <a:pt x="41" y="100"/>
                </a:moveTo>
                <a:lnTo>
                  <a:pt x="95" y="102"/>
                </a:lnTo>
                <a:cubicBezTo>
                  <a:pt x="95" y="89"/>
                  <a:pt x="95" y="75"/>
                  <a:pt x="95" y="61"/>
                </a:cubicBezTo>
                <a:lnTo>
                  <a:pt x="95" y="39"/>
                </a:lnTo>
                <a:lnTo>
                  <a:pt x="42" y="39"/>
                </a:lnTo>
                <a:lnTo>
                  <a:pt x="42" y="42"/>
                </a:lnTo>
                <a:cubicBezTo>
                  <a:pt x="42" y="62"/>
                  <a:pt x="42" y="82"/>
                  <a:pt x="41" y="100"/>
                </a:cubicBezTo>
                <a:moveTo>
                  <a:pt x="114" y="143"/>
                </a:moveTo>
                <a:lnTo>
                  <a:pt x="113" y="143"/>
                </a:lnTo>
                <a:lnTo>
                  <a:pt x="18" y="139"/>
                </a:lnTo>
                <a:cubicBezTo>
                  <a:pt x="13" y="139"/>
                  <a:pt x="8" y="136"/>
                  <a:pt x="4" y="132"/>
                </a:cubicBezTo>
                <a:cubicBezTo>
                  <a:pt x="1" y="127"/>
                  <a:pt x="-1" y="122"/>
                  <a:pt x="1" y="115"/>
                </a:cubicBezTo>
                <a:cubicBezTo>
                  <a:pt x="4" y="95"/>
                  <a:pt x="4" y="68"/>
                  <a:pt x="4" y="43"/>
                </a:cubicBezTo>
                <a:cubicBezTo>
                  <a:pt x="4" y="34"/>
                  <a:pt x="4" y="27"/>
                  <a:pt x="4" y="19"/>
                </a:cubicBezTo>
                <a:cubicBezTo>
                  <a:pt x="4" y="8"/>
                  <a:pt x="12" y="0"/>
                  <a:pt x="23" y="0"/>
                </a:cubicBezTo>
                <a:lnTo>
                  <a:pt x="114" y="0"/>
                </a:lnTo>
                <a:cubicBezTo>
                  <a:pt x="119" y="0"/>
                  <a:pt x="124" y="2"/>
                  <a:pt x="127" y="6"/>
                </a:cubicBezTo>
                <a:cubicBezTo>
                  <a:pt x="131" y="9"/>
                  <a:pt x="133" y="14"/>
                  <a:pt x="133" y="19"/>
                </a:cubicBezTo>
                <a:lnTo>
                  <a:pt x="133" y="61"/>
                </a:lnTo>
                <a:cubicBezTo>
                  <a:pt x="133" y="83"/>
                  <a:pt x="133" y="106"/>
                  <a:pt x="133" y="124"/>
                </a:cubicBezTo>
                <a:cubicBezTo>
                  <a:pt x="133" y="129"/>
                  <a:pt x="131" y="134"/>
                  <a:pt x="127" y="137"/>
                </a:cubicBezTo>
                <a:cubicBezTo>
                  <a:pt x="124" y="141"/>
                  <a:pt x="119" y="143"/>
                  <a:pt x="114" y="143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432216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1" y="97"/>
                </a:moveTo>
                <a:lnTo>
                  <a:pt x="91" y="97"/>
                </a:lnTo>
                <a:lnTo>
                  <a:pt x="91" y="55"/>
                </a:lnTo>
                <a:lnTo>
                  <a:pt x="91" y="43"/>
                </a:lnTo>
                <a:lnTo>
                  <a:pt x="44" y="41"/>
                </a:lnTo>
                <a:cubicBezTo>
                  <a:pt x="44" y="63"/>
                  <a:pt x="43" y="82"/>
                  <a:pt x="41" y="97"/>
                </a:cubicBezTo>
                <a:moveTo>
                  <a:pt x="110" y="136"/>
                </a:moveTo>
                <a:lnTo>
                  <a:pt x="19" y="136"/>
                </a:lnTo>
                <a:cubicBezTo>
                  <a:pt x="13" y="136"/>
                  <a:pt x="8" y="133"/>
                  <a:pt x="4" y="129"/>
                </a:cubicBezTo>
                <a:cubicBezTo>
                  <a:pt x="1" y="124"/>
                  <a:pt x="-1" y="118"/>
                  <a:pt x="0" y="113"/>
                </a:cubicBezTo>
                <a:cubicBezTo>
                  <a:pt x="4" y="93"/>
                  <a:pt x="6" y="62"/>
                  <a:pt x="7" y="20"/>
                </a:cubicBezTo>
                <a:cubicBezTo>
                  <a:pt x="7" y="14"/>
                  <a:pt x="9" y="9"/>
                  <a:pt x="13" y="5"/>
                </a:cubicBezTo>
                <a:cubicBezTo>
                  <a:pt x="17" y="2"/>
                  <a:pt x="22" y="0"/>
                  <a:pt x="27" y="0"/>
                </a:cubicBezTo>
                <a:lnTo>
                  <a:pt x="111" y="4"/>
                </a:lnTo>
                <a:cubicBezTo>
                  <a:pt x="121" y="4"/>
                  <a:pt x="129" y="13"/>
                  <a:pt x="129" y="24"/>
                </a:cubicBezTo>
                <a:lnTo>
                  <a:pt x="129" y="55"/>
                </a:lnTo>
                <a:cubicBezTo>
                  <a:pt x="129" y="78"/>
                  <a:pt x="129" y="100"/>
                  <a:pt x="129" y="117"/>
                </a:cubicBezTo>
                <a:cubicBezTo>
                  <a:pt x="129" y="127"/>
                  <a:pt x="121" y="136"/>
                  <a:pt x="110" y="13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507852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2" y="97"/>
                </a:moveTo>
                <a:lnTo>
                  <a:pt x="91" y="97"/>
                </a:lnTo>
                <a:lnTo>
                  <a:pt x="91" y="55"/>
                </a:lnTo>
                <a:lnTo>
                  <a:pt x="91" y="43"/>
                </a:lnTo>
                <a:lnTo>
                  <a:pt x="46" y="41"/>
                </a:lnTo>
                <a:cubicBezTo>
                  <a:pt x="45" y="63"/>
                  <a:pt x="44" y="82"/>
                  <a:pt x="42" y="97"/>
                </a:cubicBezTo>
                <a:moveTo>
                  <a:pt x="110" y="136"/>
                </a:moveTo>
                <a:lnTo>
                  <a:pt x="19" y="136"/>
                </a:lnTo>
                <a:cubicBezTo>
                  <a:pt x="13" y="136"/>
                  <a:pt x="8" y="133"/>
                  <a:pt x="4" y="129"/>
                </a:cubicBezTo>
                <a:cubicBezTo>
                  <a:pt x="1" y="124"/>
                  <a:pt x="-1" y="118"/>
                  <a:pt x="0" y="113"/>
                </a:cubicBezTo>
                <a:cubicBezTo>
                  <a:pt x="4" y="93"/>
                  <a:pt x="6" y="62"/>
                  <a:pt x="7" y="20"/>
                </a:cubicBezTo>
                <a:cubicBezTo>
                  <a:pt x="7" y="14"/>
                  <a:pt x="9" y="9"/>
                  <a:pt x="13" y="5"/>
                </a:cubicBezTo>
                <a:cubicBezTo>
                  <a:pt x="17" y="2"/>
                  <a:pt x="22" y="0"/>
                  <a:pt x="27" y="0"/>
                </a:cubicBezTo>
                <a:lnTo>
                  <a:pt x="111" y="4"/>
                </a:lnTo>
                <a:cubicBezTo>
                  <a:pt x="121" y="4"/>
                  <a:pt x="129" y="13"/>
                  <a:pt x="129" y="24"/>
                </a:cubicBezTo>
                <a:lnTo>
                  <a:pt x="129" y="55"/>
                </a:lnTo>
                <a:cubicBezTo>
                  <a:pt x="129" y="78"/>
                  <a:pt x="129" y="100"/>
                  <a:pt x="129" y="117"/>
                </a:cubicBezTo>
                <a:cubicBezTo>
                  <a:pt x="129" y="127"/>
                  <a:pt x="121" y="136"/>
                  <a:pt x="110" y="13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9" name=""/>
          <p:cNvSpPr/>
          <p:nvPr/>
        </p:nvSpPr>
        <p:spPr>
          <a:xfrm>
            <a:off x="4323240" y="800460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6" y="102"/>
                </a:moveTo>
                <a:cubicBezTo>
                  <a:pt x="62" y="101"/>
                  <a:pt x="84" y="100"/>
                  <a:pt x="98" y="98"/>
                </a:cubicBezTo>
                <a:cubicBezTo>
                  <a:pt x="99" y="84"/>
                  <a:pt x="99" y="63"/>
                  <a:pt x="97" y="44"/>
                </a:cubicBezTo>
                <a:lnTo>
                  <a:pt x="43" y="40"/>
                </a:lnTo>
                <a:cubicBezTo>
                  <a:pt x="45" y="56"/>
                  <a:pt x="46" y="77"/>
                  <a:pt x="46" y="102"/>
                </a:cubicBezTo>
                <a:moveTo>
                  <a:pt x="48" y="140"/>
                </a:moveTo>
                <a:cubicBezTo>
                  <a:pt x="38" y="140"/>
                  <a:pt x="30" y="140"/>
                  <a:pt x="23" y="138"/>
                </a:cubicBezTo>
                <a:cubicBezTo>
                  <a:pt x="14" y="137"/>
                  <a:pt x="8" y="129"/>
                  <a:pt x="8" y="119"/>
                </a:cubicBezTo>
                <a:cubicBezTo>
                  <a:pt x="8" y="83"/>
                  <a:pt x="7" y="37"/>
                  <a:pt x="3" y="28"/>
                </a:cubicBezTo>
                <a:cubicBezTo>
                  <a:pt x="-1" y="22"/>
                  <a:pt x="-1" y="15"/>
                  <a:pt x="3" y="8"/>
                </a:cubicBezTo>
                <a:cubicBezTo>
                  <a:pt x="6" y="2"/>
                  <a:pt x="14" y="-1"/>
                  <a:pt x="21" y="0"/>
                </a:cubicBezTo>
                <a:lnTo>
                  <a:pt x="116" y="7"/>
                </a:lnTo>
                <a:cubicBezTo>
                  <a:pt x="125" y="8"/>
                  <a:pt x="132" y="14"/>
                  <a:pt x="133" y="23"/>
                </a:cubicBezTo>
                <a:cubicBezTo>
                  <a:pt x="137" y="52"/>
                  <a:pt x="139" y="95"/>
                  <a:pt x="133" y="120"/>
                </a:cubicBezTo>
                <a:cubicBezTo>
                  <a:pt x="131" y="128"/>
                  <a:pt x="125" y="134"/>
                  <a:pt x="117" y="135"/>
                </a:cubicBezTo>
                <a:cubicBezTo>
                  <a:pt x="115" y="135"/>
                  <a:pt x="78" y="140"/>
                  <a:pt x="48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5079600" y="800460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6" y="102"/>
                </a:moveTo>
                <a:cubicBezTo>
                  <a:pt x="62" y="101"/>
                  <a:pt x="83" y="100"/>
                  <a:pt x="97" y="98"/>
                </a:cubicBezTo>
                <a:cubicBezTo>
                  <a:pt x="98" y="84"/>
                  <a:pt x="98" y="63"/>
                  <a:pt x="96" y="44"/>
                </a:cubicBezTo>
                <a:lnTo>
                  <a:pt x="43" y="40"/>
                </a:lnTo>
                <a:cubicBezTo>
                  <a:pt x="45" y="56"/>
                  <a:pt x="46" y="77"/>
                  <a:pt x="46" y="102"/>
                </a:cubicBezTo>
                <a:moveTo>
                  <a:pt x="48" y="140"/>
                </a:moveTo>
                <a:cubicBezTo>
                  <a:pt x="38" y="140"/>
                  <a:pt x="30" y="140"/>
                  <a:pt x="23" y="138"/>
                </a:cubicBezTo>
                <a:cubicBezTo>
                  <a:pt x="14" y="137"/>
                  <a:pt x="8" y="129"/>
                  <a:pt x="8" y="119"/>
                </a:cubicBezTo>
                <a:cubicBezTo>
                  <a:pt x="8" y="83"/>
                  <a:pt x="7" y="37"/>
                  <a:pt x="3" y="28"/>
                </a:cubicBezTo>
                <a:cubicBezTo>
                  <a:pt x="-1" y="22"/>
                  <a:pt x="-1" y="15"/>
                  <a:pt x="3" y="8"/>
                </a:cubicBezTo>
                <a:cubicBezTo>
                  <a:pt x="6" y="2"/>
                  <a:pt x="14" y="-1"/>
                  <a:pt x="21" y="0"/>
                </a:cubicBezTo>
                <a:lnTo>
                  <a:pt x="115" y="7"/>
                </a:lnTo>
                <a:cubicBezTo>
                  <a:pt x="124" y="8"/>
                  <a:pt x="131" y="14"/>
                  <a:pt x="132" y="23"/>
                </a:cubicBezTo>
                <a:cubicBezTo>
                  <a:pt x="137" y="52"/>
                  <a:pt x="139" y="95"/>
                  <a:pt x="132" y="120"/>
                </a:cubicBezTo>
                <a:cubicBezTo>
                  <a:pt x="130" y="128"/>
                  <a:pt x="124" y="134"/>
                  <a:pt x="116" y="135"/>
                </a:cubicBezTo>
                <a:cubicBezTo>
                  <a:pt x="114" y="135"/>
                  <a:pt x="77" y="140"/>
                  <a:pt x="48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4410360" y="7933320"/>
            <a:ext cx="45360" cy="47160"/>
          </a:xfrm>
          <a:custGeom>
            <a:avLst/>
            <a:gdLst/>
            <a:ahLst/>
            <a:rect l="0" t="0" r="r" b="b"/>
            <a:pathLst>
              <a:path w="126" h="131">
                <a:moveTo>
                  <a:pt x="39" y="92"/>
                </a:moveTo>
                <a:lnTo>
                  <a:pt x="80" y="92"/>
                </a:lnTo>
                <a:cubicBezTo>
                  <a:pt x="81" y="90"/>
                  <a:pt x="81" y="88"/>
                  <a:pt x="81" y="87"/>
                </a:cubicBezTo>
                <a:cubicBezTo>
                  <a:pt x="82" y="74"/>
                  <a:pt x="82" y="60"/>
                  <a:pt x="84" y="47"/>
                </a:cubicBezTo>
                <a:cubicBezTo>
                  <a:pt x="71" y="46"/>
                  <a:pt x="53" y="44"/>
                  <a:pt x="39" y="42"/>
                </a:cubicBezTo>
                <a:cubicBezTo>
                  <a:pt x="39" y="57"/>
                  <a:pt x="40" y="76"/>
                  <a:pt x="39" y="92"/>
                </a:cubicBezTo>
                <a:moveTo>
                  <a:pt x="99" y="131"/>
                </a:moveTo>
                <a:lnTo>
                  <a:pt x="18" y="131"/>
                </a:lnTo>
                <a:cubicBezTo>
                  <a:pt x="13" y="131"/>
                  <a:pt x="7" y="129"/>
                  <a:pt x="4" y="123"/>
                </a:cubicBezTo>
                <a:cubicBezTo>
                  <a:pt x="0" y="118"/>
                  <a:pt x="-1" y="112"/>
                  <a:pt x="0" y="107"/>
                </a:cubicBezTo>
                <a:cubicBezTo>
                  <a:pt x="3" y="94"/>
                  <a:pt x="1" y="48"/>
                  <a:pt x="0" y="20"/>
                </a:cubicBezTo>
                <a:cubicBezTo>
                  <a:pt x="-1" y="14"/>
                  <a:pt x="2" y="8"/>
                  <a:pt x="6" y="4"/>
                </a:cubicBezTo>
                <a:cubicBezTo>
                  <a:pt x="11" y="0"/>
                  <a:pt x="17" y="-1"/>
                  <a:pt x="23" y="0"/>
                </a:cubicBezTo>
                <a:cubicBezTo>
                  <a:pt x="34" y="3"/>
                  <a:pt x="80" y="8"/>
                  <a:pt x="108" y="11"/>
                </a:cubicBezTo>
                <a:cubicBezTo>
                  <a:pt x="113" y="11"/>
                  <a:pt x="118" y="14"/>
                  <a:pt x="121" y="18"/>
                </a:cubicBezTo>
                <a:cubicBezTo>
                  <a:pt x="125" y="23"/>
                  <a:pt x="126" y="28"/>
                  <a:pt x="125" y="34"/>
                </a:cubicBezTo>
                <a:cubicBezTo>
                  <a:pt x="122" y="47"/>
                  <a:pt x="121" y="72"/>
                  <a:pt x="120" y="89"/>
                </a:cubicBezTo>
                <a:cubicBezTo>
                  <a:pt x="119" y="100"/>
                  <a:pt x="118" y="109"/>
                  <a:pt x="118" y="114"/>
                </a:cubicBezTo>
                <a:cubicBezTo>
                  <a:pt x="116" y="123"/>
                  <a:pt x="108" y="131"/>
                  <a:pt x="99" y="13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5167080" y="7933320"/>
            <a:ext cx="45360" cy="47160"/>
          </a:xfrm>
          <a:custGeom>
            <a:avLst/>
            <a:gdLst/>
            <a:ahLst/>
            <a:rect l="0" t="0" r="r" b="b"/>
            <a:pathLst>
              <a:path w="126" h="131">
                <a:moveTo>
                  <a:pt x="39" y="92"/>
                </a:moveTo>
                <a:lnTo>
                  <a:pt x="81" y="92"/>
                </a:lnTo>
                <a:cubicBezTo>
                  <a:pt x="81" y="90"/>
                  <a:pt x="81" y="88"/>
                  <a:pt x="81" y="87"/>
                </a:cubicBezTo>
                <a:cubicBezTo>
                  <a:pt x="82" y="74"/>
                  <a:pt x="83" y="60"/>
                  <a:pt x="84" y="47"/>
                </a:cubicBezTo>
                <a:cubicBezTo>
                  <a:pt x="71" y="46"/>
                  <a:pt x="54" y="44"/>
                  <a:pt x="39" y="42"/>
                </a:cubicBezTo>
                <a:cubicBezTo>
                  <a:pt x="40" y="57"/>
                  <a:pt x="40" y="76"/>
                  <a:pt x="39" y="92"/>
                </a:cubicBezTo>
                <a:moveTo>
                  <a:pt x="99" y="131"/>
                </a:moveTo>
                <a:lnTo>
                  <a:pt x="18" y="131"/>
                </a:lnTo>
                <a:cubicBezTo>
                  <a:pt x="13" y="131"/>
                  <a:pt x="7" y="129"/>
                  <a:pt x="4" y="123"/>
                </a:cubicBezTo>
                <a:cubicBezTo>
                  <a:pt x="0" y="118"/>
                  <a:pt x="-1" y="112"/>
                  <a:pt x="0" y="107"/>
                </a:cubicBezTo>
                <a:cubicBezTo>
                  <a:pt x="3" y="94"/>
                  <a:pt x="2" y="48"/>
                  <a:pt x="0" y="20"/>
                </a:cubicBezTo>
                <a:cubicBezTo>
                  <a:pt x="-1" y="14"/>
                  <a:pt x="2" y="8"/>
                  <a:pt x="6" y="4"/>
                </a:cubicBezTo>
                <a:cubicBezTo>
                  <a:pt x="11" y="0"/>
                  <a:pt x="17" y="-1"/>
                  <a:pt x="23" y="0"/>
                </a:cubicBezTo>
                <a:cubicBezTo>
                  <a:pt x="34" y="3"/>
                  <a:pt x="80" y="8"/>
                  <a:pt x="108" y="11"/>
                </a:cubicBezTo>
                <a:cubicBezTo>
                  <a:pt x="113" y="11"/>
                  <a:pt x="118" y="14"/>
                  <a:pt x="121" y="18"/>
                </a:cubicBezTo>
                <a:cubicBezTo>
                  <a:pt x="125" y="23"/>
                  <a:pt x="126" y="28"/>
                  <a:pt x="125" y="34"/>
                </a:cubicBezTo>
                <a:cubicBezTo>
                  <a:pt x="122" y="47"/>
                  <a:pt x="121" y="72"/>
                  <a:pt x="120" y="89"/>
                </a:cubicBezTo>
                <a:cubicBezTo>
                  <a:pt x="119" y="100"/>
                  <a:pt x="118" y="109"/>
                  <a:pt x="118" y="114"/>
                </a:cubicBezTo>
                <a:cubicBezTo>
                  <a:pt x="117" y="123"/>
                  <a:pt x="108" y="131"/>
                  <a:pt x="99" y="13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4411800" y="8003520"/>
            <a:ext cx="43920" cy="48600"/>
          </a:xfrm>
          <a:custGeom>
            <a:avLst/>
            <a:gdLst/>
            <a:ahLst/>
            <a:rect l="0" t="0" r="r" b="b"/>
            <a:pathLst>
              <a:path w="122" h="135">
                <a:moveTo>
                  <a:pt x="43" y="96"/>
                </a:moveTo>
                <a:cubicBezTo>
                  <a:pt x="56" y="96"/>
                  <a:pt x="72" y="96"/>
                  <a:pt x="84" y="97"/>
                </a:cubicBezTo>
                <a:cubicBezTo>
                  <a:pt x="84" y="79"/>
                  <a:pt x="82" y="58"/>
                  <a:pt x="80" y="39"/>
                </a:cubicBezTo>
                <a:cubicBezTo>
                  <a:pt x="68" y="40"/>
                  <a:pt x="51" y="40"/>
                  <a:pt x="39" y="40"/>
                </a:cubicBezTo>
                <a:lnTo>
                  <a:pt x="39" y="96"/>
                </a:lnTo>
                <a:lnTo>
                  <a:pt x="43" y="96"/>
                </a:lnTo>
                <a:moveTo>
                  <a:pt x="19" y="135"/>
                </a:moveTo>
                <a:cubicBezTo>
                  <a:pt x="15" y="135"/>
                  <a:pt x="12" y="134"/>
                  <a:pt x="8" y="132"/>
                </a:cubicBezTo>
                <a:cubicBezTo>
                  <a:pt x="3" y="128"/>
                  <a:pt x="0" y="123"/>
                  <a:pt x="0" y="116"/>
                </a:cubicBezTo>
                <a:lnTo>
                  <a:pt x="0" y="19"/>
                </a:lnTo>
                <a:cubicBezTo>
                  <a:pt x="0" y="13"/>
                  <a:pt x="3" y="8"/>
                  <a:pt x="7" y="4"/>
                </a:cubicBezTo>
                <a:cubicBezTo>
                  <a:pt x="11" y="1"/>
                  <a:pt x="17" y="-1"/>
                  <a:pt x="23" y="0"/>
                </a:cubicBezTo>
                <a:cubicBezTo>
                  <a:pt x="24" y="0"/>
                  <a:pt x="31" y="1"/>
                  <a:pt x="47" y="1"/>
                </a:cubicBezTo>
                <a:cubicBezTo>
                  <a:pt x="69" y="1"/>
                  <a:pt x="95" y="0"/>
                  <a:pt x="95" y="0"/>
                </a:cubicBezTo>
                <a:cubicBezTo>
                  <a:pt x="105" y="-1"/>
                  <a:pt x="113" y="6"/>
                  <a:pt x="115" y="16"/>
                </a:cubicBezTo>
                <a:cubicBezTo>
                  <a:pt x="119" y="47"/>
                  <a:pt x="124" y="93"/>
                  <a:pt x="122" y="117"/>
                </a:cubicBezTo>
                <a:cubicBezTo>
                  <a:pt x="121" y="128"/>
                  <a:pt x="113" y="136"/>
                  <a:pt x="103" y="135"/>
                </a:cubicBezTo>
                <a:cubicBezTo>
                  <a:pt x="103" y="135"/>
                  <a:pt x="33" y="135"/>
                  <a:pt x="22" y="135"/>
                </a:cubicBezTo>
                <a:cubicBezTo>
                  <a:pt x="21" y="135"/>
                  <a:pt x="20" y="135"/>
                  <a:pt x="19" y="13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5168160" y="8003520"/>
            <a:ext cx="44280" cy="48600"/>
          </a:xfrm>
          <a:custGeom>
            <a:avLst/>
            <a:gdLst/>
            <a:ahLst/>
            <a:rect l="0" t="0" r="r" b="b"/>
            <a:pathLst>
              <a:path w="123" h="135">
                <a:moveTo>
                  <a:pt x="42" y="96"/>
                </a:moveTo>
                <a:cubicBezTo>
                  <a:pt x="55" y="96"/>
                  <a:pt x="71" y="96"/>
                  <a:pt x="83" y="97"/>
                </a:cubicBezTo>
                <a:cubicBezTo>
                  <a:pt x="83" y="79"/>
                  <a:pt x="81" y="58"/>
                  <a:pt x="79" y="39"/>
                </a:cubicBezTo>
                <a:cubicBezTo>
                  <a:pt x="67" y="40"/>
                  <a:pt x="50" y="40"/>
                  <a:pt x="38" y="40"/>
                </a:cubicBezTo>
                <a:lnTo>
                  <a:pt x="38" y="96"/>
                </a:lnTo>
                <a:lnTo>
                  <a:pt x="42" y="96"/>
                </a:lnTo>
                <a:moveTo>
                  <a:pt x="19" y="135"/>
                </a:moveTo>
                <a:cubicBezTo>
                  <a:pt x="15" y="135"/>
                  <a:pt x="12" y="134"/>
                  <a:pt x="8" y="132"/>
                </a:cubicBezTo>
                <a:cubicBezTo>
                  <a:pt x="3" y="128"/>
                  <a:pt x="0" y="123"/>
                  <a:pt x="0" y="116"/>
                </a:cubicBezTo>
                <a:lnTo>
                  <a:pt x="0" y="19"/>
                </a:lnTo>
                <a:cubicBezTo>
                  <a:pt x="0" y="13"/>
                  <a:pt x="3" y="8"/>
                  <a:pt x="7" y="4"/>
                </a:cubicBezTo>
                <a:cubicBezTo>
                  <a:pt x="12" y="1"/>
                  <a:pt x="17" y="-1"/>
                  <a:pt x="23" y="0"/>
                </a:cubicBezTo>
                <a:cubicBezTo>
                  <a:pt x="24" y="0"/>
                  <a:pt x="30" y="1"/>
                  <a:pt x="46" y="1"/>
                </a:cubicBezTo>
                <a:cubicBezTo>
                  <a:pt x="68" y="1"/>
                  <a:pt x="94" y="0"/>
                  <a:pt x="94" y="0"/>
                </a:cubicBezTo>
                <a:cubicBezTo>
                  <a:pt x="105" y="-1"/>
                  <a:pt x="113" y="6"/>
                  <a:pt x="115" y="16"/>
                </a:cubicBezTo>
                <a:cubicBezTo>
                  <a:pt x="120" y="47"/>
                  <a:pt x="124" y="93"/>
                  <a:pt x="122" y="117"/>
                </a:cubicBezTo>
                <a:cubicBezTo>
                  <a:pt x="122" y="128"/>
                  <a:pt x="113" y="136"/>
                  <a:pt x="102" y="135"/>
                </a:cubicBezTo>
                <a:cubicBezTo>
                  <a:pt x="102" y="135"/>
                  <a:pt x="33" y="135"/>
                  <a:pt x="22" y="135"/>
                </a:cubicBezTo>
                <a:cubicBezTo>
                  <a:pt x="21" y="135"/>
                  <a:pt x="20" y="135"/>
                  <a:pt x="19" y="13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4488480" y="7935840"/>
            <a:ext cx="46440" cy="49320"/>
          </a:xfrm>
          <a:custGeom>
            <a:avLst/>
            <a:gdLst/>
            <a:ahLst/>
            <a:rect l="0" t="0" r="r" b="b"/>
            <a:pathLst>
              <a:path w="129" h="137">
                <a:moveTo>
                  <a:pt x="41" y="40"/>
                </a:moveTo>
                <a:cubicBezTo>
                  <a:pt x="40" y="57"/>
                  <a:pt x="40" y="80"/>
                  <a:pt x="39" y="98"/>
                </a:cubicBezTo>
                <a:cubicBezTo>
                  <a:pt x="46" y="97"/>
                  <a:pt x="53" y="96"/>
                  <a:pt x="60" y="95"/>
                </a:cubicBezTo>
                <a:cubicBezTo>
                  <a:pt x="69" y="94"/>
                  <a:pt x="77" y="93"/>
                  <a:pt x="85" y="92"/>
                </a:cubicBezTo>
                <a:cubicBezTo>
                  <a:pt x="86" y="78"/>
                  <a:pt x="87" y="57"/>
                  <a:pt x="89" y="40"/>
                </a:cubicBezTo>
                <a:lnTo>
                  <a:pt x="41" y="40"/>
                </a:lnTo>
                <a:moveTo>
                  <a:pt x="32" y="137"/>
                </a:moveTo>
                <a:cubicBezTo>
                  <a:pt x="26" y="137"/>
                  <a:pt x="21" y="136"/>
                  <a:pt x="16" y="135"/>
                </a:cubicBezTo>
                <a:cubicBezTo>
                  <a:pt x="6" y="133"/>
                  <a:pt x="0" y="125"/>
                  <a:pt x="0" y="116"/>
                </a:cubicBezTo>
                <a:cubicBezTo>
                  <a:pt x="0" y="113"/>
                  <a:pt x="1" y="41"/>
                  <a:pt x="4" y="17"/>
                </a:cubicBezTo>
                <a:cubicBezTo>
                  <a:pt x="5" y="7"/>
                  <a:pt x="14" y="0"/>
                  <a:pt x="24" y="0"/>
                </a:cubicBezTo>
                <a:lnTo>
                  <a:pt x="110" y="0"/>
                </a:lnTo>
                <a:cubicBezTo>
                  <a:pt x="116" y="0"/>
                  <a:pt x="122" y="3"/>
                  <a:pt x="125" y="7"/>
                </a:cubicBezTo>
                <a:cubicBezTo>
                  <a:pt x="129" y="12"/>
                  <a:pt x="130" y="18"/>
                  <a:pt x="129" y="23"/>
                </a:cubicBezTo>
                <a:cubicBezTo>
                  <a:pt x="125" y="44"/>
                  <a:pt x="123" y="95"/>
                  <a:pt x="122" y="113"/>
                </a:cubicBezTo>
                <a:cubicBezTo>
                  <a:pt x="122" y="119"/>
                  <a:pt x="119" y="124"/>
                  <a:pt x="115" y="128"/>
                </a:cubicBezTo>
                <a:cubicBezTo>
                  <a:pt x="110" y="131"/>
                  <a:pt x="104" y="133"/>
                  <a:pt x="99" y="131"/>
                </a:cubicBezTo>
                <a:cubicBezTo>
                  <a:pt x="96" y="130"/>
                  <a:pt x="80" y="131"/>
                  <a:pt x="65" y="133"/>
                </a:cubicBezTo>
                <a:cubicBezTo>
                  <a:pt x="54" y="135"/>
                  <a:pt x="43" y="137"/>
                  <a:pt x="32" y="13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5244840" y="7935840"/>
            <a:ext cx="46440" cy="49320"/>
          </a:xfrm>
          <a:custGeom>
            <a:avLst/>
            <a:gdLst/>
            <a:ahLst/>
            <a:rect l="0" t="0" r="r" b="b"/>
            <a:pathLst>
              <a:path w="129" h="137">
                <a:moveTo>
                  <a:pt x="40" y="40"/>
                </a:moveTo>
                <a:cubicBezTo>
                  <a:pt x="39" y="57"/>
                  <a:pt x="39" y="80"/>
                  <a:pt x="38" y="98"/>
                </a:cubicBezTo>
                <a:cubicBezTo>
                  <a:pt x="45" y="97"/>
                  <a:pt x="52" y="96"/>
                  <a:pt x="59" y="95"/>
                </a:cubicBezTo>
                <a:cubicBezTo>
                  <a:pt x="68" y="94"/>
                  <a:pt x="76" y="93"/>
                  <a:pt x="84" y="92"/>
                </a:cubicBezTo>
                <a:cubicBezTo>
                  <a:pt x="85" y="78"/>
                  <a:pt x="86" y="57"/>
                  <a:pt x="89" y="40"/>
                </a:cubicBezTo>
                <a:lnTo>
                  <a:pt x="40" y="40"/>
                </a:lnTo>
                <a:moveTo>
                  <a:pt x="31" y="137"/>
                </a:moveTo>
                <a:cubicBezTo>
                  <a:pt x="25" y="137"/>
                  <a:pt x="20" y="136"/>
                  <a:pt x="15" y="135"/>
                </a:cubicBezTo>
                <a:cubicBezTo>
                  <a:pt x="6" y="133"/>
                  <a:pt x="0" y="125"/>
                  <a:pt x="0" y="116"/>
                </a:cubicBezTo>
                <a:cubicBezTo>
                  <a:pt x="0" y="113"/>
                  <a:pt x="1" y="41"/>
                  <a:pt x="4" y="17"/>
                </a:cubicBezTo>
                <a:cubicBezTo>
                  <a:pt x="5" y="7"/>
                  <a:pt x="13" y="0"/>
                  <a:pt x="23" y="0"/>
                </a:cubicBezTo>
                <a:lnTo>
                  <a:pt x="110" y="0"/>
                </a:lnTo>
                <a:cubicBezTo>
                  <a:pt x="116" y="0"/>
                  <a:pt x="122" y="3"/>
                  <a:pt x="125" y="7"/>
                </a:cubicBezTo>
                <a:cubicBezTo>
                  <a:pt x="129" y="12"/>
                  <a:pt x="130" y="18"/>
                  <a:pt x="129" y="23"/>
                </a:cubicBezTo>
                <a:cubicBezTo>
                  <a:pt x="125" y="44"/>
                  <a:pt x="123" y="95"/>
                  <a:pt x="122" y="113"/>
                </a:cubicBezTo>
                <a:cubicBezTo>
                  <a:pt x="122" y="119"/>
                  <a:pt x="119" y="124"/>
                  <a:pt x="115" y="128"/>
                </a:cubicBezTo>
                <a:cubicBezTo>
                  <a:pt x="110" y="131"/>
                  <a:pt x="104" y="133"/>
                  <a:pt x="99" y="131"/>
                </a:cubicBezTo>
                <a:cubicBezTo>
                  <a:pt x="96" y="130"/>
                  <a:pt x="79" y="131"/>
                  <a:pt x="65" y="133"/>
                </a:cubicBezTo>
                <a:cubicBezTo>
                  <a:pt x="53" y="135"/>
                  <a:pt x="42" y="137"/>
                  <a:pt x="31" y="13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4488480" y="8003520"/>
            <a:ext cx="46440" cy="52920"/>
          </a:xfrm>
          <a:custGeom>
            <a:avLst/>
            <a:gdLst/>
            <a:ahLst/>
            <a:rect l="0" t="0" r="r" b="b"/>
            <a:pathLst>
              <a:path w="129" h="147">
                <a:moveTo>
                  <a:pt x="40" y="40"/>
                </a:moveTo>
                <a:cubicBezTo>
                  <a:pt x="40" y="58"/>
                  <a:pt x="41" y="84"/>
                  <a:pt x="40" y="105"/>
                </a:cubicBezTo>
                <a:cubicBezTo>
                  <a:pt x="52" y="104"/>
                  <a:pt x="68" y="104"/>
                  <a:pt x="80" y="105"/>
                </a:cubicBezTo>
                <a:cubicBezTo>
                  <a:pt x="81" y="94"/>
                  <a:pt x="83" y="78"/>
                  <a:pt x="85" y="65"/>
                </a:cubicBezTo>
                <a:cubicBezTo>
                  <a:pt x="86" y="57"/>
                  <a:pt x="87" y="49"/>
                  <a:pt x="88" y="42"/>
                </a:cubicBezTo>
                <a:cubicBezTo>
                  <a:pt x="74" y="41"/>
                  <a:pt x="55" y="40"/>
                  <a:pt x="40" y="40"/>
                </a:cubicBezTo>
                <a:moveTo>
                  <a:pt x="96" y="147"/>
                </a:moveTo>
                <a:cubicBezTo>
                  <a:pt x="94" y="147"/>
                  <a:pt x="91" y="146"/>
                  <a:pt x="89" y="145"/>
                </a:cubicBezTo>
                <a:cubicBezTo>
                  <a:pt x="87" y="144"/>
                  <a:pt x="81" y="143"/>
                  <a:pt x="67" y="143"/>
                </a:cubicBezTo>
                <a:cubicBezTo>
                  <a:pt x="46" y="143"/>
                  <a:pt x="23" y="146"/>
                  <a:pt x="23" y="146"/>
                </a:cubicBezTo>
                <a:cubicBezTo>
                  <a:pt x="17" y="147"/>
                  <a:pt x="10" y="145"/>
                  <a:pt x="6" y="141"/>
                </a:cubicBezTo>
                <a:cubicBezTo>
                  <a:pt x="2" y="137"/>
                  <a:pt x="0" y="131"/>
                  <a:pt x="0" y="124"/>
                </a:cubicBezTo>
                <a:cubicBezTo>
                  <a:pt x="3" y="107"/>
                  <a:pt x="1" y="44"/>
                  <a:pt x="0" y="20"/>
                </a:cubicBezTo>
                <a:cubicBezTo>
                  <a:pt x="0" y="9"/>
                  <a:pt x="8" y="0"/>
                  <a:pt x="19" y="0"/>
                </a:cubicBezTo>
                <a:cubicBezTo>
                  <a:pt x="44" y="-1"/>
                  <a:pt x="109" y="4"/>
                  <a:pt x="112" y="4"/>
                </a:cubicBezTo>
                <a:cubicBezTo>
                  <a:pt x="117" y="4"/>
                  <a:pt x="123" y="7"/>
                  <a:pt x="126" y="12"/>
                </a:cubicBezTo>
                <a:cubicBezTo>
                  <a:pt x="129" y="16"/>
                  <a:pt x="130" y="22"/>
                  <a:pt x="129" y="29"/>
                </a:cubicBezTo>
                <a:cubicBezTo>
                  <a:pt x="127" y="35"/>
                  <a:pt x="125" y="53"/>
                  <a:pt x="123" y="70"/>
                </a:cubicBezTo>
                <a:cubicBezTo>
                  <a:pt x="120" y="95"/>
                  <a:pt x="117" y="113"/>
                  <a:pt x="115" y="122"/>
                </a:cubicBezTo>
                <a:lnTo>
                  <a:pt x="115" y="127"/>
                </a:lnTo>
                <a:cubicBezTo>
                  <a:pt x="115" y="134"/>
                  <a:pt x="112" y="140"/>
                  <a:pt x="107" y="143"/>
                </a:cubicBezTo>
                <a:cubicBezTo>
                  <a:pt x="103" y="145"/>
                  <a:pt x="100" y="147"/>
                  <a:pt x="96" y="14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5244840" y="8003520"/>
            <a:ext cx="46440" cy="52920"/>
          </a:xfrm>
          <a:custGeom>
            <a:avLst/>
            <a:gdLst/>
            <a:ahLst/>
            <a:rect l="0" t="0" r="r" b="b"/>
            <a:pathLst>
              <a:path w="129" h="147">
                <a:moveTo>
                  <a:pt x="39" y="40"/>
                </a:moveTo>
                <a:cubicBezTo>
                  <a:pt x="39" y="58"/>
                  <a:pt x="40" y="84"/>
                  <a:pt x="39" y="105"/>
                </a:cubicBezTo>
                <a:cubicBezTo>
                  <a:pt x="52" y="104"/>
                  <a:pt x="67" y="104"/>
                  <a:pt x="79" y="105"/>
                </a:cubicBezTo>
                <a:cubicBezTo>
                  <a:pt x="81" y="94"/>
                  <a:pt x="83" y="78"/>
                  <a:pt x="84" y="65"/>
                </a:cubicBezTo>
                <a:cubicBezTo>
                  <a:pt x="85" y="57"/>
                  <a:pt x="86" y="49"/>
                  <a:pt x="88" y="42"/>
                </a:cubicBezTo>
                <a:cubicBezTo>
                  <a:pt x="73" y="41"/>
                  <a:pt x="54" y="40"/>
                  <a:pt x="39" y="40"/>
                </a:cubicBezTo>
                <a:moveTo>
                  <a:pt x="96" y="147"/>
                </a:moveTo>
                <a:cubicBezTo>
                  <a:pt x="94" y="147"/>
                  <a:pt x="91" y="146"/>
                  <a:pt x="89" y="145"/>
                </a:cubicBezTo>
                <a:cubicBezTo>
                  <a:pt x="86" y="144"/>
                  <a:pt x="80" y="143"/>
                  <a:pt x="66" y="143"/>
                </a:cubicBezTo>
                <a:cubicBezTo>
                  <a:pt x="45" y="143"/>
                  <a:pt x="22" y="146"/>
                  <a:pt x="22" y="146"/>
                </a:cubicBezTo>
                <a:cubicBezTo>
                  <a:pt x="16" y="147"/>
                  <a:pt x="10" y="145"/>
                  <a:pt x="6" y="141"/>
                </a:cubicBezTo>
                <a:cubicBezTo>
                  <a:pt x="2" y="137"/>
                  <a:pt x="0" y="131"/>
                  <a:pt x="0" y="124"/>
                </a:cubicBezTo>
                <a:cubicBezTo>
                  <a:pt x="3" y="107"/>
                  <a:pt x="1" y="44"/>
                  <a:pt x="0" y="20"/>
                </a:cubicBezTo>
                <a:cubicBezTo>
                  <a:pt x="0" y="9"/>
                  <a:pt x="8" y="0"/>
                  <a:pt x="18" y="0"/>
                </a:cubicBezTo>
                <a:cubicBezTo>
                  <a:pt x="43" y="-1"/>
                  <a:pt x="109" y="4"/>
                  <a:pt x="112" y="4"/>
                </a:cubicBezTo>
                <a:cubicBezTo>
                  <a:pt x="117" y="4"/>
                  <a:pt x="123" y="7"/>
                  <a:pt x="126" y="12"/>
                </a:cubicBezTo>
                <a:cubicBezTo>
                  <a:pt x="129" y="16"/>
                  <a:pt x="130" y="22"/>
                  <a:pt x="129" y="29"/>
                </a:cubicBezTo>
                <a:cubicBezTo>
                  <a:pt x="127" y="35"/>
                  <a:pt x="125" y="53"/>
                  <a:pt x="123" y="70"/>
                </a:cubicBezTo>
                <a:cubicBezTo>
                  <a:pt x="120" y="95"/>
                  <a:pt x="118" y="113"/>
                  <a:pt x="115" y="122"/>
                </a:cubicBezTo>
                <a:lnTo>
                  <a:pt x="115" y="127"/>
                </a:lnTo>
                <a:cubicBezTo>
                  <a:pt x="115" y="134"/>
                  <a:pt x="112" y="140"/>
                  <a:pt x="107" y="143"/>
                </a:cubicBezTo>
                <a:cubicBezTo>
                  <a:pt x="104" y="145"/>
                  <a:pt x="100" y="147"/>
                  <a:pt x="96" y="14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4624920" y="8061840"/>
            <a:ext cx="51840" cy="56880"/>
          </a:xfrm>
          <a:custGeom>
            <a:avLst/>
            <a:gdLst/>
            <a:ahLst/>
            <a:rect l="0" t="0" r="r" b="b"/>
            <a:pathLst>
              <a:path w="144" h="158">
                <a:moveTo>
                  <a:pt x="40" y="107"/>
                </a:moveTo>
                <a:cubicBezTo>
                  <a:pt x="49" y="110"/>
                  <a:pt x="61" y="111"/>
                  <a:pt x="73" y="111"/>
                </a:cubicBezTo>
                <a:cubicBezTo>
                  <a:pt x="81" y="112"/>
                  <a:pt x="89" y="112"/>
                  <a:pt x="97" y="113"/>
                </a:cubicBezTo>
                <a:cubicBezTo>
                  <a:pt x="99" y="93"/>
                  <a:pt x="102" y="62"/>
                  <a:pt x="104" y="39"/>
                </a:cubicBezTo>
                <a:lnTo>
                  <a:pt x="47" y="39"/>
                </a:lnTo>
                <a:cubicBezTo>
                  <a:pt x="43" y="52"/>
                  <a:pt x="40" y="79"/>
                  <a:pt x="40" y="107"/>
                </a:cubicBezTo>
                <a:moveTo>
                  <a:pt x="114" y="158"/>
                </a:moveTo>
                <a:cubicBezTo>
                  <a:pt x="112" y="158"/>
                  <a:pt x="109" y="157"/>
                  <a:pt x="107" y="156"/>
                </a:cubicBezTo>
                <a:cubicBezTo>
                  <a:pt x="98" y="152"/>
                  <a:pt x="85" y="152"/>
                  <a:pt x="72" y="151"/>
                </a:cubicBezTo>
                <a:cubicBezTo>
                  <a:pt x="52" y="150"/>
                  <a:pt x="29" y="149"/>
                  <a:pt x="10" y="135"/>
                </a:cubicBezTo>
                <a:cubicBezTo>
                  <a:pt x="4" y="131"/>
                  <a:pt x="0" y="125"/>
                  <a:pt x="0" y="119"/>
                </a:cubicBezTo>
                <a:cubicBezTo>
                  <a:pt x="1" y="92"/>
                  <a:pt x="3" y="29"/>
                  <a:pt x="20" y="8"/>
                </a:cubicBezTo>
                <a:cubicBezTo>
                  <a:pt x="23" y="3"/>
                  <a:pt x="29" y="0"/>
                  <a:pt x="35" y="0"/>
                </a:cubicBezTo>
                <a:lnTo>
                  <a:pt x="125" y="0"/>
                </a:lnTo>
                <a:cubicBezTo>
                  <a:pt x="130" y="0"/>
                  <a:pt x="135" y="2"/>
                  <a:pt x="139" y="6"/>
                </a:cubicBezTo>
                <a:cubicBezTo>
                  <a:pt x="143" y="10"/>
                  <a:pt x="144" y="16"/>
                  <a:pt x="144" y="21"/>
                </a:cubicBezTo>
                <a:cubicBezTo>
                  <a:pt x="141" y="49"/>
                  <a:pt x="133" y="139"/>
                  <a:pt x="133" y="139"/>
                </a:cubicBezTo>
                <a:cubicBezTo>
                  <a:pt x="133" y="145"/>
                  <a:pt x="129" y="152"/>
                  <a:pt x="124" y="155"/>
                </a:cubicBezTo>
                <a:cubicBezTo>
                  <a:pt x="121" y="157"/>
                  <a:pt x="118" y="158"/>
                  <a:pt x="114" y="158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5381280" y="8061840"/>
            <a:ext cx="51840" cy="56880"/>
          </a:xfrm>
          <a:custGeom>
            <a:avLst/>
            <a:gdLst/>
            <a:ahLst/>
            <a:rect l="0" t="0" r="r" b="b"/>
            <a:pathLst>
              <a:path w="144" h="158">
                <a:moveTo>
                  <a:pt x="40" y="107"/>
                </a:moveTo>
                <a:cubicBezTo>
                  <a:pt x="49" y="110"/>
                  <a:pt x="61" y="111"/>
                  <a:pt x="74" y="111"/>
                </a:cubicBezTo>
                <a:cubicBezTo>
                  <a:pt x="81" y="112"/>
                  <a:pt x="89" y="112"/>
                  <a:pt x="97" y="113"/>
                </a:cubicBezTo>
                <a:cubicBezTo>
                  <a:pt x="99" y="93"/>
                  <a:pt x="102" y="62"/>
                  <a:pt x="104" y="39"/>
                </a:cubicBezTo>
                <a:lnTo>
                  <a:pt x="47" y="39"/>
                </a:lnTo>
                <a:cubicBezTo>
                  <a:pt x="43" y="52"/>
                  <a:pt x="40" y="79"/>
                  <a:pt x="40" y="107"/>
                </a:cubicBezTo>
                <a:moveTo>
                  <a:pt x="114" y="158"/>
                </a:moveTo>
                <a:cubicBezTo>
                  <a:pt x="112" y="158"/>
                  <a:pt x="109" y="157"/>
                  <a:pt x="107" y="156"/>
                </a:cubicBezTo>
                <a:cubicBezTo>
                  <a:pt x="98" y="152"/>
                  <a:pt x="85" y="152"/>
                  <a:pt x="72" y="151"/>
                </a:cubicBezTo>
                <a:cubicBezTo>
                  <a:pt x="52" y="150"/>
                  <a:pt x="28" y="149"/>
                  <a:pt x="9" y="135"/>
                </a:cubicBezTo>
                <a:cubicBezTo>
                  <a:pt x="4" y="131"/>
                  <a:pt x="0" y="125"/>
                  <a:pt x="0" y="119"/>
                </a:cubicBezTo>
                <a:cubicBezTo>
                  <a:pt x="1" y="92"/>
                  <a:pt x="3" y="29"/>
                  <a:pt x="19" y="8"/>
                </a:cubicBezTo>
                <a:cubicBezTo>
                  <a:pt x="22" y="3"/>
                  <a:pt x="28" y="0"/>
                  <a:pt x="35" y="0"/>
                </a:cubicBezTo>
                <a:lnTo>
                  <a:pt x="125" y="0"/>
                </a:lnTo>
                <a:cubicBezTo>
                  <a:pt x="130" y="0"/>
                  <a:pt x="136" y="2"/>
                  <a:pt x="139" y="6"/>
                </a:cubicBezTo>
                <a:cubicBezTo>
                  <a:pt x="143" y="10"/>
                  <a:pt x="145" y="16"/>
                  <a:pt x="144" y="21"/>
                </a:cubicBezTo>
                <a:cubicBezTo>
                  <a:pt x="141" y="49"/>
                  <a:pt x="133" y="139"/>
                  <a:pt x="133" y="139"/>
                </a:cubicBezTo>
                <a:cubicBezTo>
                  <a:pt x="133" y="145"/>
                  <a:pt x="129" y="152"/>
                  <a:pt x="124" y="155"/>
                </a:cubicBezTo>
                <a:cubicBezTo>
                  <a:pt x="121" y="157"/>
                  <a:pt x="118" y="158"/>
                  <a:pt x="114" y="158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4626360" y="813888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5" y="95"/>
                </a:moveTo>
                <a:cubicBezTo>
                  <a:pt x="63" y="101"/>
                  <a:pt x="81" y="101"/>
                  <a:pt x="98" y="101"/>
                </a:cubicBezTo>
                <a:cubicBezTo>
                  <a:pt x="98" y="75"/>
                  <a:pt x="97" y="59"/>
                  <a:pt x="97" y="47"/>
                </a:cubicBezTo>
                <a:cubicBezTo>
                  <a:pt x="82" y="45"/>
                  <a:pt x="59" y="43"/>
                  <a:pt x="40" y="41"/>
                </a:cubicBezTo>
                <a:lnTo>
                  <a:pt x="45" y="95"/>
                </a:lnTo>
                <a:moveTo>
                  <a:pt x="89" y="140"/>
                </a:moveTo>
                <a:cubicBezTo>
                  <a:pt x="69" y="140"/>
                  <a:pt x="43" y="138"/>
                  <a:pt x="18" y="126"/>
                </a:cubicBezTo>
                <a:cubicBezTo>
                  <a:pt x="12" y="123"/>
                  <a:pt x="8" y="117"/>
                  <a:pt x="7" y="110"/>
                </a:cubicBezTo>
                <a:lnTo>
                  <a:pt x="0" y="21"/>
                </a:lnTo>
                <a:cubicBezTo>
                  <a:pt x="0" y="15"/>
                  <a:pt x="2" y="10"/>
                  <a:pt x="6" y="6"/>
                </a:cubicBezTo>
                <a:cubicBezTo>
                  <a:pt x="10" y="1"/>
                  <a:pt x="15" y="-1"/>
                  <a:pt x="21" y="0"/>
                </a:cubicBezTo>
                <a:cubicBezTo>
                  <a:pt x="50" y="2"/>
                  <a:pt x="117" y="11"/>
                  <a:pt x="120" y="11"/>
                </a:cubicBezTo>
                <a:cubicBezTo>
                  <a:pt x="127" y="12"/>
                  <a:pt x="133" y="17"/>
                  <a:pt x="135" y="24"/>
                </a:cubicBezTo>
                <a:cubicBezTo>
                  <a:pt x="137" y="27"/>
                  <a:pt x="137" y="31"/>
                  <a:pt x="136" y="35"/>
                </a:cubicBezTo>
                <a:cubicBezTo>
                  <a:pt x="135" y="43"/>
                  <a:pt x="136" y="83"/>
                  <a:pt x="136" y="119"/>
                </a:cubicBezTo>
                <a:cubicBezTo>
                  <a:pt x="137" y="130"/>
                  <a:pt x="129" y="139"/>
                  <a:pt x="118" y="139"/>
                </a:cubicBezTo>
                <a:lnTo>
                  <a:pt x="114" y="139"/>
                </a:lnTo>
                <a:cubicBezTo>
                  <a:pt x="106" y="140"/>
                  <a:pt x="97" y="140"/>
                  <a:pt x="89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5382720" y="813888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4" y="95"/>
                </a:moveTo>
                <a:cubicBezTo>
                  <a:pt x="62" y="101"/>
                  <a:pt x="80" y="101"/>
                  <a:pt x="97" y="101"/>
                </a:cubicBezTo>
                <a:cubicBezTo>
                  <a:pt x="97" y="75"/>
                  <a:pt x="96" y="59"/>
                  <a:pt x="97" y="47"/>
                </a:cubicBezTo>
                <a:cubicBezTo>
                  <a:pt x="81" y="45"/>
                  <a:pt x="59" y="43"/>
                  <a:pt x="40" y="41"/>
                </a:cubicBezTo>
                <a:lnTo>
                  <a:pt x="44" y="95"/>
                </a:lnTo>
                <a:moveTo>
                  <a:pt x="88" y="140"/>
                </a:moveTo>
                <a:cubicBezTo>
                  <a:pt x="68" y="140"/>
                  <a:pt x="42" y="138"/>
                  <a:pt x="18" y="126"/>
                </a:cubicBezTo>
                <a:cubicBezTo>
                  <a:pt x="12" y="123"/>
                  <a:pt x="8" y="117"/>
                  <a:pt x="7" y="110"/>
                </a:cubicBezTo>
                <a:lnTo>
                  <a:pt x="0" y="21"/>
                </a:lnTo>
                <a:cubicBezTo>
                  <a:pt x="0" y="15"/>
                  <a:pt x="2" y="10"/>
                  <a:pt x="6" y="6"/>
                </a:cubicBezTo>
                <a:cubicBezTo>
                  <a:pt x="10" y="1"/>
                  <a:pt x="15" y="-1"/>
                  <a:pt x="21" y="0"/>
                </a:cubicBezTo>
                <a:cubicBezTo>
                  <a:pt x="49" y="2"/>
                  <a:pt x="117" y="11"/>
                  <a:pt x="120" y="11"/>
                </a:cubicBezTo>
                <a:cubicBezTo>
                  <a:pt x="127" y="12"/>
                  <a:pt x="133" y="17"/>
                  <a:pt x="135" y="24"/>
                </a:cubicBezTo>
                <a:cubicBezTo>
                  <a:pt x="137" y="27"/>
                  <a:pt x="137" y="31"/>
                  <a:pt x="136" y="35"/>
                </a:cubicBezTo>
                <a:cubicBezTo>
                  <a:pt x="135" y="43"/>
                  <a:pt x="136" y="83"/>
                  <a:pt x="137" y="119"/>
                </a:cubicBezTo>
                <a:cubicBezTo>
                  <a:pt x="137" y="130"/>
                  <a:pt x="129" y="139"/>
                  <a:pt x="118" y="139"/>
                </a:cubicBezTo>
                <a:lnTo>
                  <a:pt x="114" y="139"/>
                </a:lnTo>
                <a:cubicBezTo>
                  <a:pt x="106" y="140"/>
                  <a:pt x="96" y="140"/>
                  <a:pt x="88" y="14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4273920" y="8073720"/>
            <a:ext cx="243720" cy="149760"/>
          </a:xfrm>
          <a:custGeom>
            <a:avLst/>
            <a:gdLst/>
            <a:ahLst/>
            <a:rect l="0" t="0" r="r" b="b"/>
            <a:pathLst>
              <a:path w="677" h="416">
                <a:moveTo>
                  <a:pt x="651" y="416"/>
                </a:moveTo>
                <a:cubicBezTo>
                  <a:pt x="650" y="416"/>
                  <a:pt x="650" y="416"/>
                  <a:pt x="649" y="416"/>
                </a:cubicBezTo>
                <a:cubicBezTo>
                  <a:pt x="638" y="414"/>
                  <a:pt x="631" y="405"/>
                  <a:pt x="632" y="394"/>
                </a:cubicBezTo>
                <a:cubicBezTo>
                  <a:pt x="642" y="324"/>
                  <a:pt x="638" y="192"/>
                  <a:pt x="634" y="95"/>
                </a:cubicBezTo>
                <a:cubicBezTo>
                  <a:pt x="634" y="75"/>
                  <a:pt x="633" y="56"/>
                  <a:pt x="633" y="39"/>
                </a:cubicBezTo>
                <a:lnTo>
                  <a:pt x="518" y="43"/>
                </a:lnTo>
                <a:cubicBezTo>
                  <a:pt x="383" y="46"/>
                  <a:pt x="114" y="41"/>
                  <a:pt x="40" y="39"/>
                </a:cubicBezTo>
                <a:cubicBezTo>
                  <a:pt x="40" y="80"/>
                  <a:pt x="41" y="122"/>
                  <a:pt x="43" y="164"/>
                </a:cubicBezTo>
                <a:cubicBezTo>
                  <a:pt x="45" y="239"/>
                  <a:pt x="48" y="317"/>
                  <a:pt x="37" y="392"/>
                </a:cubicBezTo>
                <a:cubicBezTo>
                  <a:pt x="36" y="403"/>
                  <a:pt x="26" y="410"/>
                  <a:pt x="16" y="408"/>
                </a:cubicBezTo>
                <a:cubicBezTo>
                  <a:pt x="5" y="407"/>
                  <a:pt x="-2" y="397"/>
                  <a:pt x="0" y="386"/>
                </a:cubicBezTo>
                <a:cubicBezTo>
                  <a:pt x="10" y="315"/>
                  <a:pt x="7" y="238"/>
                  <a:pt x="5" y="165"/>
                </a:cubicBezTo>
                <a:cubicBezTo>
                  <a:pt x="3" y="116"/>
                  <a:pt x="1" y="67"/>
                  <a:pt x="3" y="19"/>
                </a:cubicBezTo>
                <a:cubicBezTo>
                  <a:pt x="3" y="8"/>
                  <a:pt x="12" y="0"/>
                  <a:pt x="22" y="0"/>
                </a:cubicBezTo>
                <a:cubicBezTo>
                  <a:pt x="26" y="0"/>
                  <a:pt x="361" y="8"/>
                  <a:pt x="517" y="4"/>
                </a:cubicBezTo>
                <a:lnTo>
                  <a:pt x="651" y="0"/>
                </a:lnTo>
                <a:cubicBezTo>
                  <a:pt x="656" y="0"/>
                  <a:pt x="661" y="2"/>
                  <a:pt x="664" y="6"/>
                </a:cubicBezTo>
                <a:cubicBezTo>
                  <a:pt x="668" y="9"/>
                  <a:pt x="670" y="14"/>
                  <a:pt x="670" y="19"/>
                </a:cubicBezTo>
                <a:cubicBezTo>
                  <a:pt x="671" y="40"/>
                  <a:pt x="672" y="66"/>
                  <a:pt x="672" y="94"/>
                </a:cubicBezTo>
                <a:cubicBezTo>
                  <a:pt x="676" y="192"/>
                  <a:pt x="680" y="326"/>
                  <a:pt x="670" y="399"/>
                </a:cubicBezTo>
                <a:cubicBezTo>
                  <a:pt x="669" y="409"/>
                  <a:pt x="661" y="416"/>
                  <a:pt x="651" y="41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/>
          <p:nvPr/>
        </p:nvSpPr>
        <p:spPr>
          <a:xfrm>
            <a:off x="5030280" y="8073720"/>
            <a:ext cx="243720" cy="149760"/>
          </a:xfrm>
          <a:custGeom>
            <a:avLst/>
            <a:gdLst/>
            <a:ahLst/>
            <a:rect l="0" t="0" r="r" b="b"/>
            <a:pathLst>
              <a:path w="677" h="416">
                <a:moveTo>
                  <a:pt x="651" y="416"/>
                </a:moveTo>
                <a:cubicBezTo>
                  <a:pt x="650" y="416"/>
                  <a:pt x="650" y="416"/>
                  <a:pt x="649" y="416"/>
                </a:cubicBezTo>
                <a:cubicBezTo>
                  <a:pt x="638" y="414"/>
                  <a:pt x="631" y="405"/>
                  <a:pt x="633" y="394"/>
                </a:cubicBezTo>
                <a:cubicBezTo>
                  <a:pt x="642" y="324"/>
                  <a:pt x="638" y="192"/>
                  <a:pt x="635" y="95"/>
                </a:cubicBezTo>
                <a:cubicBezTo>
                  <a:pt x="634" y="75"/>
                  <a:pt x="633" y="56"/>
                  <a:pt x="633" y="39"/>
                </a:cubicBezTo>
                <a:lnTo>
                  <a:pt x="518" y="43"/>
                </a:lnTo>
                <a:cubicBezTo>
                  <a:pt x="383" y="46"/>
                  <a:pt x="114" y="41"/>
                  <a:pt x="40" y="39"/>
                </a:cubicBezTo>
                <a:cubicBezTo>
                  <a:pt x="40" y="80"/>
                  <a:pt x="41" y="122"/>
                  <a:pt x="43" y="164"/>
                </a:cubicBezTo>
                <a:cubicBezTo>
                  <a:pt x="45" y="239"/>
                  <a:pt x="48" y="317"/>
                  <a:pt x="37" y="392"/>
                </a:cubicBezTo>
                <a:cubicBezTo>
                  <a:pt x="36" y="403"/>
                  <a:pt x="26" y="410"/>
                  <a:pt x="16" y="408"/>
                </a:cubicBezTo>
                <a:cubicBezTo>
                  <a:pt x="5" y="407"/>
                  <a:pt x="-2" y="397"/>
                  <a:pt x="0" y="386"/>
                </a:cubicBezTo>
                <a:cubicBezTo>
                  <a:pt x="10" y="315"/>
                  <a:pt x="7" y="238"/>
                  <a:pt x="5" y="165"/>
                </a:cubicBezTo>
                <a:cubicBezTo>
                  <a:pt x="3" y="116"/>
                  <a:pt x="1" y="67"/>
                  <a:pt x="3" y="19"/>
                </a:cubicBezTo>
                <a:cubicBezTo>
                  <a:pt x="4" y="8"/>
                  <a:pt x="12" y="0"/>
                  <a:pt x="22" y="0"/>
                </a:cubicBezTo>
                <a:cubicBezTo>
                  <a:pt x="26" y="0"/>
                  <a:pt x="362" y="8"/>
                  <a:pt x="517" y="4"/>
                </a:cubicBezTo>
                <a:lnTo>
                  <a:pt x="651" y="0"/>
                </a:lnTo>
                <a:cubicBezTo>
                  <a:pt x="656" y="0"/>
                  <a:pt x="661" y="2"/>
                  <a:pt x="665" y="6"/>
                </a:cubicBezTo>
                <a:cubicBezTo>
                  <a:pt x="668" y="9"/>
                  <a:pt x="670" y="14"/>
                  <a:pt x="670" y="19"/>
                </a:cubicBezTo>
                <a:cubicBezTo>
                  <a:pt x="671" y="40"/>
                  <a:pt x="672" y="66"/>
                  <a:pt x="672" y="94"/>
                </a:cubicBezTo>
                <a:cubicBezTo>
                  <a:pt x="676" y="192"/>
                  <a:pt x="680" y="326"/>
                  <a:pt x="670" y="399"/>
                </a:cubicBezTo>
                <a:cubicBezTo>
                  <a:pt x="669" y="409"/>
                  <a:pt x="661" y="416"/>
                  <a:pt x="651" y="41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4043880" y="8211600"/>
            <a:ext cx="708120" cy="54000"/>
          </a:xfrm>
          <a:custGeom>
            <a:avLst/>
            <a:gdLst/>
            <a:ahLst/>
            <a:rect l="0" t="0" r="r" b="b"/>
            <a:pathLst>
              <a:path w="1967" h="150">
                <a:moveTo>
                  <a:pt x="39" y="103"/>
                </a:moveTo>
                <a:cubicBezTo>
                  <a:pt x="67" y="108"/>
                  <a:pt x="103" y="111"/>
                  <a:pt x="150" y="111"/>
                </a:cubicBezTo>
                <a:cubicBezTo>
                  <a:pt x="184" y="111"/>
                  <a:pt x="220" y="110"/>
                  <a:pt x="251" y="108"/>
                </a:cubicBezTo>
                <a:cubicBezTo>
                  <a:pt x="267" y="108"/>
                  <a:pt x="283" y="107"/>
                  <a:pt x="296" y="107"/>
                </a:cubicBezTo>
                <a:cubicBezTo>
                  <a:pt x="354" y="105"/>
                  <a:pt x="408" y="106"/>
                  <a:pt x="462" y="106"/>
                </a:cubicBezTo>
                <a:cubicBezTo>
                  <a:pt x="486" y="106"/>
                  <a:pt x="510" y="106"/>
                  <a:pt x="534" y="106"/>
                </a:cubicBezTo>
                <a:cubicBezTo>
                  <a:pt x="577" y="106"/>
                  <a:pt x="613" y="106"/>
                  <a:pt x="647" y="105"/>
                </a:cubicBezTo>
                <a:cubicBezTo>
                  <a:pt x="827" y="98"/>
                  <a:pt x="1296" y="90"/>
                  <a:pt x="1609" y="90"/>
                </a:cubicBezTo>
                <a:cubicBezTo>
                  <a:pt x="1854" y="90"/>
                  <a:pt x="1896" y="95"/>
                  <a:pt x="1907" y="97"/>
                </a:cubicBezTo>
                <a:lnTo>
                  <a:pt x="1929" y="97"/>
                </a:lnTo>
                <a:cubicBezTo>
                  <a:pt x="1929" y="84"/>
                  <a:pt x="1929" y="65"/>
                  <a:pt x="1928" y="51"/>
                </a:cubicBezTo>
                <a:cubicBezTo>
                  <a:pt x="1928" y="47"/>
                  <a:pt x="1928" y="44"/>
                  <a:pt x="1928" y="40"/>
                </a:cubicBezTo>
                <a:lnTo>
                  <a:pt x="1903" y="43"/>
                </a:lnTo>
                <a:cubicBezTo>
                  <a:pt x="1888" y="43"/>
                  <a:pt x="1873" y="43"/>
                  <a:pt x="1859" y="43"/>
                </a:cubicBezTo>
                <a:cubicBezTo>
                  <a:pt x="1819" y="43"/>
                  <a:pt x="1780" y="42"/>
                  <a:pt x="1742" y="41"/>
                </a:cubicBezTo>
                <a:cubicBezTo>
                  <a:pt x="1689" y="39"/>
                  <a:pt x="1635" y="38"/>
                  <a:pt x="1580" y="39"/>
                </a:cubicBezTo>
                <a:cubicBezTo>
                  <a:pt x="1514" y="41"/>
                  <a:pt x="1237" y="42"/>
                  <a:pt x="969" y="43"/>
                </a:cubicBezTo>
                <a:cubicBezTo>
                  <a:pt x="716" y="44"/>
                  <a:pt x="454" y="45"/>
                  <a:pt x="386" y="46"/>
                </a:cubicBezTo>
                <a:cubicBezTo>
                  <a:pt x="361" y="47"/>
                  <a:pt x="336" y="48"/>
                  <a:pt x="310" y="50"/>
                </a:cubicBezTo>
                <a:cubicBezTo>
                  <a:pt x="273" y="51"/>
                  <a:pt x="234" y="53"/>
                  <a:pt x="196" y="53"/>
                </a:cubicBezTo>
                <a:cubicBezTo>
                  <a:pt x="146" y="53"/>
                  <a:pt x="105" y="50"/>
                  <a:pt x="68" y="43"/>
                </a:cubicBezTo>
                <a:lnTo>
                  <a:pt x="47" y="43"/>
                </a:lnTo>
                <a:cubicBezTo>
                  <a:pt x="45" y="64"/>
                  <a:pt x="42" y="84"/>
                  <a:pt x="39" y="103"/>
                </a:cubicBezTo>
                <a:moveTo>
                  <a:pt x="150" y="150"/>
                </a:moveTo>
                <a:cubicBezTo>
                  <a:pt x="97" y="150"/>
                  <a:pt x="56" y="146"/>
                  <a:pt x="25" y="139"/>
                </a:cubicBezTo>
                <a:cubicBezTo>
                  <a:pt x="23" y="139"/>
                  <a:pt x="21" y="138"/>
                  <a:pt x="19" y="137"/>
                </a:cubicBezTo>
                <a:lnTo>
                  <a:pt x="8" y="129"/>
                </a:lnTo>
                <a:cubicBezTo>
                  <a:pt x="2" y="125"/>
                  <a:pt x="-1" y="118"/>
                  <a:pt x="0" y="110"/>
                </a:cubicBezTo>
                <a:lnTo>
                  <a:pt x="1" y="102"/>
                </a:lnTo>
                <a:cubicBezTo>
                  <a:pt x="5" y="75"/>
                  <a:pt x="9" y="49"/>
                  <a:pt x="11" y="22"/>
                </a:cubicBezTo>
                <a:cubicBezTo>
                  <a:pt x="12" y="12"/>
                  <a:pt x="20" y="4"/>
                  <a:pt x="30" y="4"/>
                </a:cubicBezTo>
                <a:lnTo>
                  <a:pt x="69" y="4"/>
                </a:lnTo>
                <a:cubicBezTo>
                  <a:pt x="71" y="4"/>
                  <a:pt x="72" y="4"/>
                  <a:pt x="73" y="5"/>
                </a:cubicBezTo>
                <a:cubicBezTo>
                  <a:pt x="108" y="12"/>
                  <a:pt x="147" y="15"/>
                  <a:pt x="196" y="15"/>
                </a:cubicBezTo>
                <a:cubicBezTo>
                  <a:pt x="233" y="15"/>
                  <a:pt x="271" y="13"/>
                  <a:pt x="308" y="11"/>
                </a:cubicBezTo>
                <a:cubicBezTo>
                  <a:pt x="334" y="10"/>
                  <a:pt x="360" y="8"/>
                  <a:pt x="385" y="8"/>
                </a:cubicBezTo>
                <a:cubicBezTo>
                  <a:pt x="454" y="6"/>
                  <a:pt x="704" y="5"/>
                  <a:pt x="969" y="4"/>
                </a:cubicBezTo>
                <a:cubicBezTo>
                  <a:pt x="1236" y="4"/>
                  <a:pt x="1513" y="3"/>
                  <a:pt x="1578" y="1"/>
                </a:cubicBezTo>
                <a:cubicBezTo>
                  <a:pt x="1635" y="-1"/>
                  <a:pt x="1690" y="1"/>
                  <a:pt x="1743" y="2"/>
                </a:cubicBezTo>
                <a:cubicBezTo>
                  <a:pt x="1794" y="4"/>
                  <a:pt x="1847" y="6"/>
                  <a:pt x="1901" y="4"/>
                </a:cubicBezTo>
                <a:lnTo>
                  <a:pt x="1945" y="0"/>
                </a:lnTo>
                <a:cubicBezTo>
                  <a:pt x="1951" y="0"/>
                  <a:pt x="1957" y="2"/>
                  <a:pt x="1960" y="6"/>
                </a:cubicBezTo>
                <a:cubicBezTo>
                  <a:pt x="1964" y="10"/>
                  <a:pt x="1966" y="16"/>
                  <a:pt x="1966" y="21"/>
                </a:cubicBezTo>
                <a:cubicBezTo>
                  <a:pt x="1965" y="26"/>
                  <a:pt x="1966" y="38"/>
                  <a:pt x="1966" y="50"/>
                </a:cubicBezTo>
                <a:cubicBezTo>
                  <a:pt x="1967" y="81"/>
                  <a:pt x="1968" y="106"/>
                  <a:pt x="1963" y="122"/>
                </a:cubicBezTo>
                <a:cubicBezTo>
                  <a:pt x="1960" y="130"/>
                  <a:pt x="1953" y="135"/>
                  <a:pt x="1945" y="135"/>
                </a:cubicBezTo>
                <a:lnTo>
                  <a:pt x="1906" y="136"/>
                </a:lnTo>
                <a:cubicBezTo>
                  <a:pt x="1904" y="136"/>
                  <a:pt x="1902" y="136"/>
                  <a:pt x="1901" y="136"/>
                </a:cubicBezTo>
                <a:cubicBezTo>
                  <a:pt x="1892" y="134"/>
                  <a:pt x="1847" y="129"/>
                  <a:pt x="1609" y="129"/>
                </a:cubicBezTo>
                <a:cubicBezTo>
                  <a:pt x="1296" y="129"/>
                  <a:pt x="828" y="137"/>
                  <a:pt x="648" y="143"/>
                </a:cubicBezTo>
                <a:cubicBezTo>
                  <a:pt x="614" y="145"/>
                  <a:pt x="578" y="145"/>
                  <a:pt x="534" y="145"/>
                </a:cubicBezTo>
                <a:cubicBezTo>
                  <a:pt x="510" y="145"/>
                  <a:pt x="486" y="145"/>
                  <a:pt x="461" y="145"/>
                </a:cubicBezTo>
                <a:cubicBezTo>
                  <a:pt x="408" y="145"/>
                  <a:pt x="354" y="144"/>
                  <a:pt x="297" y="146"/>
                </a:cubicBezTo>
                <a:cubicBezTo>
                  <a:pt x="284" y="146"/>
                  <a:pt x="269" y="147"/>
                  <a:pt x="253" y="147"/>
                </a:cubicBezTo>
                <a:cubicBezTo>
                  <a:pt x="221" y="148"/>
                  <a:pt x="185" y="150"/>
                  <a:pt x="150" y="15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4800240" y="8211600"/>
            <a:ext cx="708120" cy="54000"/>
          </a:xfrm>
          <a:custGeom>
            <a:avLst/>
            <a:gdLst/>
            <a:ahLst/>
            <a:rect l="0" t="0" r="r" b="b"/>
            <a:pathLst>
              <a:path w="1967" h="150">
                <a:moveTo>
                  <a:pt x="40" y="103"/>
                </a:moveTo>
                <a:cubicBezTo>
                  <a:pt x="67" y="108"/>
                  <a:pt x="103" y="111"/>
                  <a:pt x="150" y="111"/>
                </a:cubicBezTo>
                <a:cubicBezTo>
                  <a:pt x="184" y="111"/>
                  <a:pt x="220" y="110"/>
                  <a:pt x="251" y="108"/>
                </a:cubicBezTo>
                <a:cubicBezTo>
                  <a:pt x="268" y="108"/>
                  <a:pt x="283" y="107"/>
                  <a:pt x="297" y="107"/>
                </a:cubicBezTo>
                <a:cubicBezTo>
                  <a:pt x="354" y="105"/>
                  <a:pt x="408" y="106"/>
                  <a:pt x="462" y="106"/>
                </a:cubicBezTo>
                <a:cubicBezTo>
                  <a:pt x="486" y="106"/>
                  <a:pt x="510" y="106"/>
                  <a:pt x="534" y="106"/>
                </a:cubicBezTo>
                <a:cubicBezTo>
                  <a:pt x="577" y="106"/>
                  <a:pt x="613" y="106"/>
                  <a:pt x="647" y="105"/>
                </a:cubicBezTo>
                <a:cubicBezTo>
                  <a:pt x="827" y="98"/>
                  <a:pt x="1296" y="90"/>
                  <a:pt x="1609" y="90"/>
                </a:cubicBezTo>
                <a:cubicBezTo>
                  <a:pt x="1854" y="90"/>
                  <a:pt x="1896" y="95"/>
                  <a:pt x="1907" y="97"/>
                </a:cubicBezTo>
                <a:lnTo>
                  <a:pt x="1929" y="97"/>
                </a:lnTo>
                <a:cubicBezTo>
                  <a:pt x="1930" y="84"/>
                  <a:pt x="1929" y="65"/>
                  <a:pt x="1928" y="51"/>
                </a:cubicBezTo>
                <a:cubicBezTo>
                  <a:pt x="1928" y="47"/>
                  <a:pt x="1928" y="44"/>
                  <a:pt x="1928" y="40"/>
                </a:cubicBezTo>
                <a:lnTo>
                  <a:pt x="1903" y="43"/>
                </a:lnTo>
                <a:cubicBezTo>
                  <a:pt x="1888" y="43"/>
                  <a:pt x="1873" y="43"/>
                  <a:pt x="1859" y="43"/>
                </a:cubicBezTo>
                <a:cubicBezTo>
                  <a:pt x="1819" y="43"/>
                  <a:pt x="1780" y="42"/>
                  <a:pt x="1742" y="41"/>
                </a:cubicBezTo>
                <a:cubicBezTo>
                  <a:pt x="1689" y="39"/>
                  <a:pt x="1635" y="38"/>
                  <a:pt x="1580" y="39"/>
                </a:cubicBezTo>
                <a:cubicBezTo>
                  <a:pt x="1515" y="41"/>
                  <a:pt x="1237" y="42"/>
                  <a:pt x="969" y="43"/>
                </a:cubicBezTo>
                <a:cubicBezTo>
                  <a:pt x="716" y="44"/>
                  <a:pt x="454" y="45"/>
                  <a:pt x="386" y="46"/>
                </a:cubicBezTo>
                <a:cubicBezTo>
                  <a:pt x="362" y="47"/>
                  <a:pt x="336" y="48"/>
                  <a:pt x="310" y="50"/>
                </a:cubicBezTo>
                <a:cubicBezTo>
                  <a:pt x="273" y="51"/>
                  <a:pt x="234" y="53"/>
                  <a:pt x="196" y="53"/>
                </a:cubicBezTo>
                <a:cubicBezTo>
                  <a:pt x="146" y="53"/>
                  <a:pt x="105" y="50"/>
                  <a:pt x="68" y="43"/>
                </a:cubicBezTo>
                <a:lnTo>
                  <a:pt x="47" y="43"/>
                </a:lnTo>
                <a:cubicBezTo>
                  <a:pt x="45" y="64"/>
                  <a:pt x="42" y="84"/>
                  <a:pt x="40" y="103"/>
                </a:cubicBezTo>
                <a:moveTo>
                  <a:pt x="150" y="150"/>
                </a:moveTo>
                <a:cubicBezTo>
                  <a:pt x="97" y="150"/>
                  <a:pt x="56" y="146"/>
                  <a:pt x="26" y="139"/>
                </a:cubicBezTo>
                <a:cubicBezTo>
                  <a:pt x="23" y="139"/>
                  <a:pt x="21" y="138"/>
                  <a:pt x="19" y="137"/>
                </a:cubicBezTo>
                <a:lnTo>
                  <a:pt x="8" y="129"/>
                </a:lnTo>
                <a:cubicBezTo>
                  <a:pt x="2" y="125"/>
                  <a:pt x="-1" y="118"/>
                  <a:pt x="0" y="110"/>
                </a:cubicBezTo>
                <a:lnTo>
                  <a:pt x="1" y="102"/>
                </a:lnTo>
                <a:cubicBezTo>
                  <a:pt x="5" y="75"/>
                  <a:pt x="9" y="49"/>
                  <a:pt x="11" y="22"/>
                </a:cubicBezTo>
                <a:cubicBezTo>
                  <a:pt x="12" y="12"/>
                  <a:pt x="20" y="4"/>
                  <a:pt x="30" y="4"/>
                </a:cubicBezTo>
                <a:lnTo>
                  <a:pt x="69" y="4"/>
                </a:lnTo>
                <a:cubicBezTo>
                  <a:pt x="71" y="4"/>
                  <a:pt x="72" y="4"/>
                  <a:pt x="73" y="5"/>
                </a:cubicBezTo>
                <a:cubicBezTo>
                  <a:pt x="108" y="12"/>
                  <a:pt x="147" y="15"/>
                  <a:pt x="196" y="15"/>
                </a:cubicBezTo>
                <a:cubicBezTo>
                  <a:pt x="233" y="15"/>
                  <a:pt x="271" y="13"/>
                  <a:pt x="308" y="11"/>
                </a:cubicBezTo>
                <a:cubicBezTo>
                  <a:pt x="334" y="10"/>
                  <a:pt x="360" y="8"/>
                  <a:pt x="385" y="8"/>
                </a:cubicBezTo>
                <a:cubicBezTo>
                  <a:pt x="454" y="6"/>
                  <a:pt x="704" y="5"/>
                  <a:pt x="969" y="4"/>
                </a:cubicBezTo>
                <a:cubicBezTo>
                  <a:pt x="1236" y="4"/>
                  <a:pt x="1514" y="3"/>
                  <a:pt x="1579" y="1"/>
                </a:cubicBezTo>
                <a:cubicBezTo>
                  <a:pt x="1635" y="-1"/>
                  <a:pt x="1690" y="1"/>
                  <a:pt x="1743" y="2"/>
                </a:cubicBezTo>
                <a:cubicBezTo>
                  <a:pt x="1794" y="4"/>
                  <a:pt x="1847" y="6"/>
                  <a:pt x="1901" y="4"/>
                </a:cubicBezTo>
                <a:lnTo>
                  <a:pt x="1945" y="0"/>
                </a:lnTo>
                <a:cubicBezTo>
                  <a:pt x="1951" y="0"/>
                  <a:pt x="1957" y="2"/>
                  <a:pt x="1961" y="6"/>
                </a:cubicBezTo>
                <a:cubicBezTo>
                  <a:pt x="1965" y="10"/>
                  <a:pt x="1966" y="16"/>
                  <a:pt x="1966" y="21"/>
                </a:cubicBezTo>
                <a:cubicBezTo>
                  <a:pt x="1965" y="26"/>
                  <a:pt x="1966" y="38"/>
                  <a:pt x="1966" y="50"/>
                </a:cubicBezTo>
                <a:cubicBezTo>
                  <a:pt x="1967" y="81"/>
                  <a:pt x="1968" y="106"/>
                  <a:pt x="1963" y="122"/>
                </a:cubicBezTo>
                <a:cubicBezTo>
                  <a:pt x="1960" y="130"/>
                  <a:pt x="1953" y="135"/>
                  <a:pt x="1945" y="135"/>
                </a:cubicBezTo>
                <a:lnTo>
                  <a:pt x="1906" y="136"/>
                </a:lnTo>
                <a:cubicBezTo>
                  <a:pt x="1904" y="136"/>
                  <a:pt x="1902" y="136"/>
                  <a:pt x="1901" y="136"/>
                </a:cubicBezTo>
                <a:cubicBezTo>
                  <a:pt x="1893" y="134"/>
                  <a:pt x="1848" y="129"/>
                  <a:pt x="1609" y="129"/>
                </a:cubicBezTo>
                <a:cubicBezTo>
                  <a:pt x="1297" y="129"/>
                  <a:pt x="828" y="137"/>
                  <a:pt x="648" y="143"/>
                </a:cubicBezTo>
                <a:cubicBezTo>
                  <a:pt x="614" y="145"/>
                  <a:pt x="578" y="145"/>
                  <a:pt x="534" y="145"/>
                </a:cubicBezTo>
                <a:cubicBezTo>
                  <a:pt x="510" y="145"/>
                  <a:pt x="486" y="145"/>
                  <a:pt x="461" y="145"/>
                </a:cubicBezTo>
                <a:cubicBezTo>
                  <a:pt x="408" y="145"/>
                  <a:pt x="355" y="144"/>
                  <a:pt x="297" y="146"/>
                </a:cubicBezTo>
                <a:cubicBezTo>
                  <a:pt x="284" y="146"/>
                  <a:pt x="269" y="147"/>
                  <a:pt x="253" y="147"/>
                </a:cubicBezTo>
                <a:cubicBezTo>
                  <a:pt x="221" y="148"/>
                  <a:pt x="185" y="150"/>
                  <a:pt x="150" y="15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4301280" y="811512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1" y="121"/>
                  <a:pt x="4" y="116"/>
                  <a:pt x="1" y="108"/>
                </a:cubicBezTo>
                <a:cubicBezTo>
                  <a:pt x="-2" y="98"/>
                  <a:pt x="3" y="87"/>
                  <a:pt x="13" y="84"/>
                </a:cubicBezTo>
                <a:cubicBezTo>
                  <a:pt x="77" y="62"/>
                  <a:pt x="122" y="35"/>
                  <a:pt x="132" y="13"/>
                </a:cubicBezTo>
                <a:cubicBezTo>
                  <a:pt x="136" y="2"/>
                  <a:pt x="147" y="-2"/>
                  <a:pt x="157" y="2"/>
                </a:cubicBezTo>
                <a:cubicBezTo>
                  <a:pt x="167" y="7"/>
                  <a:pt x="172" y="19"/>
                  <a:pt x="167" y="29"/>
                </a:cubicBezTo>
                <a:cubicBezTo>
                  <a:pt x="147" y="71"/>
                  <a:pt x="79" y="102"/>
                  <a:pt x="25" y="120"/>
                </a:cubicBezTo>
                <a:cubicBezTo>
                  <a:pt x="23" y="121"/>
                  <a:pt x="21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5057640" y="811512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1" y="121"/>
                  <a:pt x="4" y="116"/>
                  <a:pt x="1" y="108"/>
                </a:cubicBezTo>
                <a:cubicBezTo>
                  <a:pt x="-2" y="98"/>
                  <a:pt x="3" y="87"/>
                  <a:pt x="13" y="84"/>
                </a:cubicBezTo>
                <a:cubicBezTo>
                  <a:pt x="78" y="62"/>
                  <a:pt x="123" y="35"/>
                  <a:pt x="133" y="13"/>
                </a:cubicBezTo>
                <a:cubicBezTo>
                  <a:pt x="137" y="2"/>
                  <a:pt x="148" y="-2"/>
                  <a:pt x="158" y="2"/>
                </a:cubicBezTo>
                <a:cubicBezTo>
                  <a:pt x="167" y="7"/>
                  <a:pt x="172" y="19"/>
                  <a:pt x="167" y="29"/>
                </a:cubicBezTo>
                <a:cubicBezTo>
                  <a:pt x="148" y="71"/>
                  <a:pt x="80" y="102"/>
                  <a:pt x="25" y="120"/>
                </a:cubicBezTo>
                <a:cubicBezTo>
                  <a:pt x="23" y="121"/>
                  <a:pt x="21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4301280" y="8140320"/>
            <a:ext cx="68760" cy="47520"/>
          </a:xfrm>
          <a:custGeom>
            <a:avLst/>
            <a:gdLst/>
            <a:ahLst/>
            <a:rect l="0" t="0" r="r" b="b"/>
            <a:pathLst>
              <a:path w="191" h="132">
                <a:moveTo>
                  <a:pt x="19" y="132"/>
                </a:moveTo>
                <a:cubicBezTo>
                  <a:pt x="12" y="132"/>
                  <a:pt x="6" y="129"/>
                  <a:pt x="2" y="123"/>
                </a:cubicBezTo>
                <a:cubicBezTo>
                  <a:pt x="-3" y="113"/>
                  <a:pt x="1" y="101"/>
                  <a:pt x="10" y="96"/>
                </a:cubicBezTo>
                <a:cubicBezTo>
                  <a:pt x="21" y="89"/>
                  <a:pt x="34" y="82"/>
                  <a:pt x="48" y="75"/>
                </a:cubicBezTo>
                <a:cubicBezTo>
                  <a:pt x="86" y="54"/>
                  <a:pt x="129" y="31"/>
                  <a:pt x="160" y="5"/>
                </a:cubicBezTo>
                <a:cubicBezTo>
                  <a:pt x="168" y="-2"/>
                  <a:pt x="180" y="-1"/>
                  <a:pt x="187" y="8"/>
                </a:cubicBezTo>
                <a:cubicBezTo>
                  <a:pt x="193" y="16"/>
                  <a:pt x="192" y="28"/>
                  <a:pt x="184" y="35"/>
                </a:cubicBezTo>
                <a:cubicBezTo>
                  <a:pt x="150" y="63"/>
                  <a:pt x="106" y="88"/>
                  <a:pt x="67" y="109"/>
                </a:cubicBezTo>
                <a:cubicBezTo>
                  <a:pt x="53" y="116"/>
                  <a:pt x="40" y="123"/>
                  <a:pt x="28" y="130"/>
                </a:cubicBezTo>
                <a:cubicBezTo>
                  <a:pt x="25" y="132"/>
                  <a:pt x="22" y="132"/>
                  <a:pt x="19" y="13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5057640" y="8140320"/>
            <a:ext cx="68760" cy="47520"/>
          </a:xfrm>
          <a:custGeom>
            <a:avLst/>
            <a:gdLst/>
            <a:ahLst/>
            <a:rect l="0" t="0" r="r" b="b"/>
            <a:pathLst>
              <a:path w="191" h="132">
                <a:moveTo>
                  <a:pt x="19" y="132"/>
                </a:moveTo>
                <a:cubicBezTo>
                  <a:pt x="12" y="132"/>
                  <a:pt x="6" y="129"/>
                  <a:pt x="3" y="123"/>
                </a:cubicBezTo>
                <a:cubicBezTo>
                  <a:pt x="-3" y="113"/>
                  <a:pt x="1" y="101"/>
                  <a:pt x="10" y="96"/>
                </a:cubicBezTo>
                <a:cubicBezTo>
                  <a:pt x="22" y="89"/>
                  <a:pt x="36" y="82"/>
                  <a:pt x="49" y="75"/>
                </a:cubicBezTo>
                <a:cubicBezTo>
                  <a:pt x="86" y="54"/>
                  <a:pt x="129" y="31"/>
                  <a:pt x="160" y="5"/>
                </a:cubicBezTo>
                <a:cubicBezTo>
                  <a:pt x="168" y="-2"/>
                  <a:pt x="180" y="-1"/>
                  <a:pt x="187" y="8"/>
                </a:cubicBezTo>
                <a:cubicBezTo>
                  <a:pt x="193" y="16"/>
                  <a:pt x="192" y="28"/>
                  <a:pt x="184" y="35"/>
                </a:cubicBezTo>
                <a:cubicBezTo>
                  <a:pt x="150" y="63"/>
                  <a:pt x="106" y="88"/>
                  <a:pt x="67" y="109"/>
                </a:cubicBezTo>
                <a:cubicBezTo>
                  <a:pt x="54" y="116"/>
                  <a:pt x="41" y="123"/>
                  <a:pt x="28" y="130"/>
                </a:cubicBezTo>
                <a:cubicBezTo>
                  <a:pt x="26" y="132"/>
                  <a:pt x="22" y="132"/>
                  <a:pt x="19" y="13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4422240" y="811620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2" y="121"/>
                  <a:pt x="5" y="117"/>
                  <a:pt x="2" y="110"/>
                </a:cubicBezTo>
                <a:cubicBezTo>
                  <a:pt x="-3" y="101"/>
                  <a:pt x="1" y="89"/>
                  <a:pt x="10" y="84"/>
                </a:cubicBezTo>
                <a:cubicBezTo>
                  <a:pt x="32" y="73"/>
                  <a:pt x="54" y="58"/>
                  <a:pt x="74" y="44"/>
                </a:cubicBezTo>
                <a:cubicBezTo>
                  <a:pt x="96" y="30"/>
                  <a:pt x="117" y="15"/>
                  <a:pt x="140" y="2"/>
                </a:cubicBezTo>
                <a:cubicBezTo>
                  <a:pt x="149" y="-3"/>
                  <a:pt x="162" y="1"/>
                  <a:pt x="167" y="12"/>
                </a:cubicBezTo>
                <a:cubicBezTo>
                  <a:pt x="172" y="21"/>
                  <a:pt x="168" y="33"/>
                  <a:pt x="159" y="38"/>
                </a:cubicBezTo>
                <a:cubicBezTo>
                  <a:pt x="137" y="49"/>
                  <a:pt x="117" y="62"/>
                  <a:pt x="95" y="77"/>
                </a:cubicBezTo>
                <a:cubicBezTo>
                  <a:pt x="74" y="91"/>
                  <a:pt x="51" y="107"/>
                  <a:pt x="28" y="119"/>
                </a:cubicBezTo>
                <a:cubicBezTo>
                  <a:pt x="25" y="120"/>
                  <a:pt x="22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5178600" y="811620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2" y="121"/>
                  <a:pt x="5" y="117"/>
                  <a:pt x="2" y="110"/>
                </a:cubicBezTo>
                <a:cubicBezTo>
                  <a:pt x="-3" y="101"/>
                  <a:pt x="1" y="89"/>
                  <a:pt x="10" y="84"/>
                </a:cubicBezTo>
                <a:cubicBezTo>
                  <a:pt x="32" y="73"/>
                  <a:pt x="54" y="58"/>
                  <a:pt x="75" y="44"/>
                </a:cubicBezTo>
                <a:cubicBezTo>
                  <a:pt x="97" y="30"/>
                  <a:pt x="119" y="15"/>
                  <a:pt x="141" y="2"/>
                </a:cubicBezTo>
                <a:cubicBezTo>
                  <a:pt x="151" y="-3"/>
                  <a:pt x="162" y="1"/>
                  <a:pt x="167" y="12"/>
                </a:cubicBezTo>
                <a:cubicBezTo>
                  <a:pt x="172" y="21"/>
                  <a:pt x="168" y="33"/>
                  <a:pt x="159" y="38"/>
                </a:cubicBezTo>
                <a:cubicBezTo>
                  <a:pt x="138" y="49"/>
                  <a:pt x="118" y="62"/>
                  <a:pt x="96" y="77"/>
                </a:cubicBezTo>
                <a:cubicBezTo>
                  <a:pt x="75" y="91"/>
                  <a:pt x="51" y="107"/>
                  <a:pt x="28" y="119"/>
                </a:cubicBezTo>
                <a:cubicBezTo>
                  <a:pt x="25" y="120"/>
                  <a:pt x="22" y="121"/>
                  <a:pt x="19" y="12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4422240" y="8146800"/>
            <a:ext cx="64800" cy="44640"/>
          </a:xfrm>
          <a:custGeom>
            <a:avLst/>
            <a:gdLst/>
            <a:ahLst/>
            <a:rect l="0" t="0" r="r" b="b"/>
            <a:pathLst>
              <a:path w="180" h="124">
                <a:moveTo>
                  <a:pt x="19" y="124"/>
                </a:moveTo>
                <a:cubicBezTo>
                  <a:pt x="11" y="124"/>
                  <a:pt x="4" y="120"/>
                  <a:pt x="1" y="112"/>
                </a:cubicBezTo>
                <a:cubicBezTo>
                  <a:pt x="-3" y="102"/>
                  <a:pt x="2" y="91"/>
                  <a:pt x="12" y="87"/>
                </a:cubicBezTo>
                <a:cubicBezTo>
                  <a:pt x="32" y="79"/>
                  <a:pt x="52" y="65"/>
                  <a:pt x="74" y="48"/>
                </a:cubicBezTo>
                <a:cubicBezTo>
                  <a:pt x="100" y="30"/>
                  <a:pt x="126" y="11"/>
                  <a:pt x="154" y="1"/>
                </a:cubicBezTo>
                <a:cubicBezTo>
                  <a:pt x="164" y="-2"/>
                  <a:pt x="175" y="3"/>
                  <a:pt x="179" y="13"/>
                </a:cubicBezTo>
                <a:cubicBezTo>
                  <a:pt x="182" y="23"/>
                  <a:pt x="177" y="34"/>
                  <a:pt x="167" y="38"/>
                </a:cubicBezTo>
                <a:cubicBezTo>
                  <a:pt x="143" y="46"/>
                  <a:pt x="120" y="63"/>
                  <a:pt x="97" y="81"/>
                </a:cubicBezTo>
                <a:cubicBezTo>
                  <a:pt x="73" y="97"/>
                  <a:pt x="50" y="114"/>
                  <a:pt x="26" y="123"/>
                </a:cubicBezTo>
                <a:cubicBezTo>
                  <a:pt x="23" y="124"/>
                  <a:pt x="21" y="124"/>
                  <a:pt x="19" y="12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5178600" y="8146800"/>
            <a:ext cx="64800" cy="44640"/>
          </a:xfrm>
          <a:custGeom>
            <a:avLst/>
            <a:gdLst/>
            <a:ahLst/>
            <a:rect l="0" t="0" r="r" b="b"/>
            <a:pathLst>
              <a:path w="180" h="124">
                <a:moveTo>
                  <a:pt x="19" y="124"/>
                </a:moveTo>
                <a:cubicBezTo>
                  <a:pt x="11" y="124"/>
                  <a:pt x="4" y="120"/>
                  <a:pt x="1" y="112"/>
                </a:cubicBezTo>
                <a:cubicBezTo>
                  <a:pt x="-3" y="102"/>
                  <a:pt x="2" y="91"/>
                  <a:pt x="12" y="87"/>
                </a:cubicBezTo>
                <a:cubicBezTo>
                  <a:pt x="32" y="79"/>
                  <a:pt x="52" y="65"/>
                  <a:pt x="74" y="48"/>
                </a:cubicBezTo>
                <a:cubicBezTo>
                  <a:pt x="99" y="30"/>
                  <a:pt x="126" y="11"/>
                  <a:pt x="155" y="1"/>
                </a:cubicBezTo>
                <a:cubicBezTo>
                  <a:pt x="164" y="-2"/>
                  <a:pt x="175" y="3"/>
                  <a:pt x="179" y="13"/>
                </a:cubicBezTo>
                <a:cubicBezTo>
                  <a:pt x="182" y="23"/>
                  <a:pt x="177" y="34"/>
                  <a:pt x="167" y="38"/>
                </a:cubicBezTo>
                <a:cubicBezTo>
                  <a:pt x="143" y="46"/>
                  <a:pt x="119" y="63"/>
                  <a:pt x="96" y="81"/>
                </a:cubicBezTo>
                <a:cubicBezTo>
                  <a:pt x="73" y="97"/>
                  <a:pt x="50" y="114"/>
                  <a:pt x="26" y="123"/>
                </a:cubicBezTo>
                <a:cubicBezTo>
                  <a:pt x="23" y="124"/>
                  <a:pt x="21" y="124"/>
                  <a:pt x="19" y="12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4388400" y="7820280"/>
            <a:ext cx="16200" cy="66600"/>
          </a:xfrm>
          <a:custGeom>
            <a:avLst/>
            <a:gdLst/>
            <a:ahLst/>
            <a:rect l="0" t="0" r="r" b="b"/>
            <a:pathLst>
              <a:path w="45" h="185">
                <a:moveTo>
                  <a:pt x="21" y="185"/>
                </a:moveTo>
                <a:cubicBezTo>
                  <a:pt x="19" y="185"/>
                  <a:pt x="17" y="185"/>
                  <a:pt x="16" y="184"/>
                </a:cubicBezTo>
                <a:cubicBezTo>
                  <a:pt x="5" y="182"/>
                  <a:pt x="-2" y="171"/>
                  <a:pt x="1" y="161"/>
                </a:cubicBezTo>
                <a:cubicBezTo>
                  <a:pt x="9" y="135"/>
                  <a:pt x="7" y="105"/>
                  <a:pt x="5" y="74"/>
                </a:cubicBezTo>
                <a:cubicBezTo>
                  <a:pt x="4" y="56"/>
                  <a:pt x="1" y="37"/>
                  <a:pt x="3" y="19"/>
                </a:cubicBezTo>
                <a:cubicBezTo>
                  <a:pt x="3" y="9"/>
                  <a:pt x="12" y="-1"/>
                  <a:pt x="22" y="0"/>
                </a:cubicBezTo>
                <a:cubicBezTo>
                  <a:pt x="33" y="1"/>
                  <a:pt x="41" y="10"/>
                  <a:pt x="41" y="20"/>
                </a:cubicBezTo>
                <a:cubicBezTo>
                  <a:pt x="40" y="37"/>
                  <a:pt x="42" y="53"/>
                  <a:pt x="43" y="71"/>
                </a:cubicBezTo>
                <a:cubicBezTo>
                  <a:pt x="45" y="104"/>
                  <a:pt x="48" y="139"/>
                  <a:pt x="39" y="171"/>
                </a:cubicBezTo>
                <a:cubicBezTo>
                  <a:pt x="37" y="180"/>
                  <a:pt x="29" y="185"/>
                  <a:pt x="21" y="18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5144760" y="7820280"/>
            <a:ext cx="15840" cy="66600"/>
          </a:xfrm>
          <a:custGeom>
            <a:avLst/>
            <a:gdLst/>
            <a:ahLst/>
            <a:rect l="0" t="0" r="r" b="b"/>
            <a:pathLst>
              <a:path w="44" h="185">
                <a:moveTo>
                  <a:pt x="20" y="185"/>
                </a:moveTo>
                <a:cubicBezTo>
                  <a:pt x="18" y="185"/>
                  <a:pt x="16" y="185"/>
                  <a:pt x="15" y="184"/>
                </a:cubicBezTo>
                <a:cubicBezTo>
                  <a:pt x="4" y="182"/>
                  <a:pt x="-2" y="171"/>
                  <a:pt x="0" y="161"/>
                </a:cubicBezTo>
                <a:cubicBezTo>
                  <a:pt x="8" y="135"/>
                  <a:pt x="5" y="105"/>
                  <a:pt x="3" y="74"/>
                </a:cubicBezTo>
                <a:cubicBezTo>
                  <a:pt x="2" y="56"/>
                  <a:pt x="1" y="37"/>
                  <a:pt x="1" y="19"/>
                </a:cubicBezTo>
                <a:cubicBezTo>
                  <a:pt x="1" y="9"/>
                  <a:pt x="11" y="-1"/>
                  <a:pt x="21" y="0"/>
                </a:cubicBezTo>
                <a:cubicBezTo>
                  <a:pt x="32" y="1"/>
                  <a:pt x="40" y="10"/>
                  <a:pt x="40" y="20"/>
                </a:cubicBezTo>
                <a:cubicBezTo>
                  <a:pt x="39" y="37"/>
                  <a:pt x="41" y="53"/>
                  <a:pt x="42" y="71"/>
                </a:cubicBezTo>
                <a:cubicBezTo>
                  <a:pt x="44" y="104"/>
                  <a:pt x="46" y="139"/>
                  <a:pt x="38" y="171"/>
                </a:cubicBezTo>
                <a:cubicBezTo>
                  <a:pt x="36" y="180"/>
                  <a:pt x="28" y="185"/>
                  <a:pt x="20" y="185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4363560" y="7843320"/>
            <a:ext cx="66240" cy="15120"/>
          </a:xfrm>
          <a:custGeom>
            <a:avLst/>
            <a:gdLst/>
            <a:ahLst/>
            <a:rect l="0" t="0" r="r" b="b"/>
            <a:pathLst>
              <a:path w="184" h="42">
                <a:moveTo>
                  <a:pt x="19" y="42"/>
                </a:moveTo>
                <a:cubicBezTo>
                  <a:pt x="10" y="42"/>
                  <a:pt x="2" y="35"/>
                  <a:pt x="0" y="25"/>
                </a:cubicBezTo>
                <a:cubicBezTo>
                  <a:pt x="-1" y="14"/>
                  <a:pt x="7" y="4"/>
                  <a:pt x="17" y="3"/>
                </a:cubicBezTo>
                <a:cubicBezTo>
                  <a:pt x="56" y="-1"/>
                  <a:pt x="87" y="0"/>
                  <a:pt x="119" y="1"/>
                </a:cubicBezTo>
                <a:cubicBezTo>
                  <a:pt x="133" y="2"/>
                  <a:pt x="148" y="2"/>
                  <a:pt x="165" y="3"/>
                </a:cubicBezTo>
                <a:cubicBezTo>
                  <a:pt x="176" y="3"/>
                  <a:pt x="184" y="13"/>
                  <a:pt x="184" y="23"/>
                </a:cubicBezTo>
                <a:cubicBezTo>
                  <a:pt x="184" y="34"/>
                  <a:pt x="176" y="42"/>
                  <a:pt x="165" y="42"/>
                </a:cubicBezTo>
                <a:cubicBezTo>
                  <a:pt x="147" y="42"/>
                  <a:pt x="132" y="42"/>
                  <a:pt x="118" y="41"/>
                </a:cubicBezTo>
                <a:cubicBezTo>
                  <a:pt x="85" y="40"/>
                  <a:pt x="57" y="39"/>
                  <a:pt x="21" y="42"/>
                </a:cubicBezTo>
                <a:cubicBezTo>
                  <a:pt x="21" y="42"/>
                  <a:pt x="20" y="42"/>
                  <a:pt x="19" y="4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5119920" y="7843320"/>
            <a:ext cx="65880" cy="15120"/>
          </a:xfrm>
          <a:custGeom>
            <a:avLst/>
            <a:gdLst/>
            <a:ahLst/>
            <a:rect l="0" t="0" r="r" b="b"/>
            <a:pathLst>
              <a:path w="183" h="42">
                <a:moveTo>
                  <a:pt x="18" y="42"/>
                </a:moveTo>
                <a:cubicBezTo>
                  <a:pt x="9" y="42"/>
                  <a:pt x="1" y="35"/>
                  <a:pt x="0" y="25"/>
                </a:cubicBezTo>
                <a:cubicBezTo>
                  <a:pt x="-1" y="14"/>
                  <a:pt x="6" y="4"/>
                  <a:pt x="17" y="3"/>
                </a:cubicBezTo>
                <a:cubicBezTo>
                  <a:pt x="55" y="-1"/>
                  <a:pt x="87" y="0"/>
                  <a:pt x="120" y="1"/>
                </a:cubicBezTo>
                <a:cubicBezTo>
                  <a:pt x="134" y="2"/>
                  <a:pt x="148" y="2"/>
                  <a:pt x="164" y="3"/>
                </a:cubicBezTo>
                <a:cubicBezTo>
                  <a:pt x="175" y="3"/>
                  <a:pt x="183" y="13"/>
                  <a:pt x="183" y="23"/>
                </a:cubicBezTo>
                <a:cubicBezTo>
                  <a:pt x="183" y="34"/>
                  <a:pt x="175" y="42"/>
                  <a:pt x="164" y="42"/>
                </a:cubicBezTo>
                <a:cubicBezTo>
                  <a:pt x="147" y="42"/>
                  <a:pt x="132" y="42"/>
                  <a:pt x="118" y="41"/>
                </a:cubicBezTo>
                <a:cubicBezTo>
                  <a:pt x="85" y="40"/>
                  <a:pt x="56" y="39"/>
                  <a:pt x="20" y="42"/>
                </a:cubicBezTo>
                <a:cubicBezTo>
                  <a:pt x="20" y="42"/>
                  <a:pt x="19" y="42"/>
                  <a:pt x="18" y="4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4953600" y="7313400"/>
            <a:ext cx="371520" cy="355320"/>
          </a:xfrm>
          <a:custGeom>
            <a:avLst/>
            <a:gdLst/>
            <a:ahLst/>
            <a:rect l="0" t="0" r="r" b="b"/>
            <a:pathLst>
              <a:path w="1032" h="987">
                <a:moveTo>
                  <a:pt x="252" y="926"/>
                </a:moveTo>
                <a:cubicBezTo>
                  <a:pt x="399" y="994"/>
                  <a:pt x="584" y="1009"/>
                  <a:pt x="740" y="953"/>
                </a:cubicBezTo>
                <a:cubicBezTo>
                  <a:pt x="897" y="896"/>
                  <a:pt x="1027" y="741"/>
                  <a:pt x="1032" y="549"/>
                </a:cubicBezTo>
                <a:cubicBezTo>
                  <a:pt x="1040" y="275"/>
                  <a:pt x="814" y="77"/>
                  <a:pt x="602" y="19"/>
                </a:cubicBezTo>
                <a:cubicBezTo>
                  <a:pt x="490" y="-11"/>
                  <a:pt x="366" y="-9"/>
                  <a:pt x="259" y="52"/>
                </a:cubicBezTo>
                <a:cubicBezTo>
                  <a:pt x="163" y="108"/>
                  <a:pt x="90" y="202"/>
                  <a:pt x="47" y="311"/>
                </a:cubicBezTo>
                <a:cubicBezTo>
                  <a:pt x="-89" y="655"/>
                  <a:pt x="101" y="855"/>
                  <a:pt x="252" y="92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4917960" y="7300800"/>
            <a:ext cx="394200" cy="343080"/>
          </a:xfrm>
          <a:custGeom>
            <a:avLst/>
            <a:gdLst/>
            <a:ahLst/>
            <a:rect l="0" t="0" r="r" b="b"/>
            <a:pathLst>
              <a:path w="1095" h="953">
                <a:moveTo>
                  <a:pt x="29" y="595"/>
                </a:moveTo>
                <a:lnTo>
                  <a:pt x="56" y="594"/>
                </a:lnTo>
                <a:cubicBezTo>
                  <a:pt x="55" y="587"/>
                  <a:pt x="55" y="581"/>
                  <a:pt x="55" y="574"/>
                </a:cubicBezTo>
                <a:cubicBezTo>
                  <a:pt x="55" y="448"/>
                  <a:pt x="92" y="322"/>
                  <a:pt x="139" y="204"/>
                </a:cubicBezTo>
                <a:cubicBezTo>
                  <a:pt x="158" y="156"/>
                  <a:pt x="196" y="129"/>
                  <a:pt x="245" y="109"/>
                </a:cubicBezTo>
                <a:cubicBezTo>
                  <a:pt x="294" y="90"/>
                  <a:pt x="352" y="80"/>
                  <a:pt x="402" y="69"/>
                </a:cubicBezTo>
                <a:cubicBezTo>
                  <a:pt x="448" y="59"/>
                  <a:pt x="491" y="54"/>
                  <a:pt x="531" y="54"/>
                </a:cubicBezTo>
                <a:cubicBezTo>
                  <a:pt x="662" y="54"/>
                  <a:pt x="770" y="104"/>
                  <a:pt x="888" y="204"/>
                </a:cubicBezTo>
                <a:cubicBezTo>
                  <a:pt x="979" y="280"/>
                  <a:pt x="1034" y="407"/>
                  <a:pt x="1040" y="536"/>
                </a:cubicBezTo>
                <a:lnTo>
                  <a:pt x="1040" y="544"/>
                </a:lnTo>
                <a:cubicBezTo>
                  <a:pt x="1040" y="589"/>
                  <a:pt x="1022" y="652"/>
                  <a:pt x="994" y="708"/>
                </a:cubicBezTo>
                <a:cubicBezTo>
                  <a:pt x="966" y="764"/>
                  <a:pt x="928" y="814"/>
                  <a:pt x="894" y="837"/>
                </a:cubicBezTo>
                <a:cubicBezTo>
                  <a:pt x="832" y="879"/>
                  <a:pt x="743" y="899"/>
                  <a:pt x="644" y="899"/>
                </a:cubicBezTo>
                <a:lnTo>
                  <a:pt x="643" y="899"/>
                </a:lnTo>
                <a:cubicBezTo>
                  <a:pt x="509" y="899"/>
                  <a:pt x="360" y="862"/>
                  <a:pt x="246" y="804"/>
                </a:cubicBezTo>
                <a:cubicBezTo>
                  <a:pt x="189" y="776"/>
                  <a:pt x="141" y="741"/>
                  <a:pt x="108" y="705"/>
                </a:cubicBezTo>
                <a:cubicBezTo>
                  <a:pt x="75" y="668"/>
                  <a:pt x="57" y="631"/>
                  <a:pt x="56" y="594"/>
                </a:cubicBezTo>
                <a:lnTo>
                  <a:pt x="29" y="595"/>
                </a:lnTo>
                <a:moveTo>
                  <a:pt x="532" y="0"/>
                </a:moveTo>
                <a:lnTo>
                  <a:pt x="531" y="0"/>
                </a:lnTo>
                <a:cubicBezTo>
                  <a:pt x="486" y="0"/>
                  <a:pt x="440" y="5"/>
                  <a:pt x="390" y="16"/>
                </a:cubicBezTo>
                <a:cubicBezTo>
                  <a:pt x="342" y="27"/>
                  <a:pt x="281" y="36"/>
                  <a:pt x="225" y="58"/>
                </a:cubicBezTo>
                <a:cubicBezTo>
                  <a:pt x="169" y="80"/>
                  <a:pt x="114" y="117"/>
                  <a:pt x="89" y="182"/>
                </a:cubicBezTo>
                <a:cubicBezTo>
                  <a:pt x="40" y="305"/>
                  <a:pt x="0" y="438"/>
                  <a:pt x="0" y="574"/>
                </a:cubicBezTo>
                <a:cubicBezTo>
                  <a:pt x="0" y="581"/>
                  <a:pt x="0" y="588"/>
                  <a:pt x="0" y="595"/>
                </a:cubicBezTo>
                <a:cubicBezTo>
                  <a:pt x="3" y="650"/>
                  <a:pt x="29" y="699"/>
                  <a:pt x="68" y="742"/>
                </a:cubicBezTo>
                <a:cubicBezTo>
                  <a:pt x="127" y="806"/>
                  <a:pt x="217" y="858"/>
                  <a:pt x="319" y="895"/>
                </a:cubicBezTo>
                <a:cubicBezTo>
                  <a:pt x="421" y="932"/>
                  <a:pt x="536" y="953"/>
                  <a:pt x="643" y="953"/>
                </a:cubicBezTo>
                <a:cubicBezTo>
                  <a:pt x="749" y="953"/>
                  <a:pt x="849" y="933"/>
                  <a:pt x="924" y="882"/>
                </a:cubicBezTo>
                <a:cubicBezTo>
                  <a:pt x="971" y="850"/>
                  <a:pt x="1011" y="794"/>
                  <a:pt x="1043" y="732"/>
                </a:cubicBezTo>
                <a:cubicBezTo>
                  <a:pt x="1074" y="670"/>
                  <a:pt x="1094" y="602"/>
                  <a:pt x="1095" y="544"/>
                </a:cubicBezTo>
                <a:lnTo>
                  <a:pt x="1094" y="533"/>
                </a:lnTo>
                <a:cubicBezTo>
                  <a:pt x="1087" y="391"/>
                  <a:pt x="1028" y="251"/>
                  <a:pt x="923" y="161"/>
                </a:cubicBezTo>
                <a:cubicBezTo>
                  <a:pt x="800" y="57"/>
                  <a:pt x="677" y="0"/>
                  <a:pt x="532" y="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"/>
          <p:cNvSpPr txBox="1"/>
          <p:nvPr/>
        </p:nvSpPr>
        <p:spPr>
          <a:xfrm>
            <a:off x="6618240" y="7310520"/>
            <a:ext cx="1648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1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6337800" y="7827840"/>
            <a:ext cx="692640" cy="463320"/>
          </a:xfrm>
          <a:custGeom>
            <a:avLst/>
            <a:gdLst/>
            <a:ahLst/>
            <a:rect l="0" t="0" r="r" b="b"/>
            <a:pathLst>
              <a:path w="1924" h="1287">
                <a:moveTo>
                  <a:pt x="392" y="599"/>
                </a:moveTo>
                <a:lnTo>
                  <a:pt x="79" y="677"/>
                </a:lnTo>
                <a:lnTo>
                  <a:pt x="72" y="1175"/>
                </a:lnTo>
                <a:lnTo>
                  <a:pt x="0" y="1186"/>
                </a:lnTo>
                <a:lnTo>
                  <a:pt x="0" y="1264"/>
                </a:lnTo>
                <a:lnTo>
                  <a:pt x="64" y="1287"/>
                </a:lnTo>
                <a:lnTo>
                  <a:pt x="1155" y="1264"/>
                </a:lnTo>
                <a:lnTo>
                  <a:pt x="1924" y="1264"/>
                </a:lnTo>
                <a:lnTo>
                  <a:pt x="1924" y="1175"/>
                </a:lnTo>
                <a:lnTo>
                  <a:pt x="1829" y="1175"/>
                </a:lnTo>
                <a:lnTo>
                  <a:pt x="1806" y="664"/>
                </a:lnTo>
                <a:lnTo>
                  <a:pt x="1502" y="606"/>
                </a:lnTo>
                <a:lnTo>
                  <a:pt x="1503" y="112"/>
                </a:lnTo>
                <a:lnTo>
                  <a:pt x="1118" y="97"/>
                </a:lnTo>
                <a:lnTo>
                  <a:pt x="1118" y="0"/>
                </a:lnTo>
                <a:lnTo>
                  <a:pt x="803" y="12"/>
                </a:lnTo>
                <a:lnTo>
                  <a:pt x="792" y="99"/>
                </a:lnTo>
                <a:lnTo>
                  <a:pt x="385" y="113"/>
                </a:lnTo>
                <a:lnTo>
                  <a:pt x="392" y="599"/>
                </a:ln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6638040" y="8079120"/>
            <a:ext cx="17640" cy="147960"/>
          </a:xfrm>
          <a:custGeom>
            <a:avLst/>
            <a:gdLst/>
            <a:ahLst/>
            <a:rect l="0" t="0" r="r" b="b"/>
            <a:pathLst>
              <a:path w="49" h="411">
                <a:moveTo>
                  <a:pt x="27" y="411"/>
                </a:moveTo>
                <a:cubicBezTo>
                  <a:pt x="15" y="411"/>
                  <a:pt x="7" y="402"/>
                  <a:pt x="7" y="392"/>
                </a:cubicBezTo>
                <a:cubicBezTo>
                  <a:pt x="7" y="354"/>
                  <a:pt x="5" y="314"/>
                  <a:pt x="4" y="276"/>
                </a:cubicBezTo>
                <a:cubicBezTo>
                  <a:pt x="0" y="191"/>
                  <a:pt x="-4" y="104"/>
                  <a:pt x="11" y="16"/>
                </a:cubicBezTo>
                <a:cubicBezTo>
                  <a:pt x="12" y="5"/>
                  <a:pt x="23" y="-2"/>
                  <a:pt x="34" y="0"/>
                </a:cubicBezTo>
                <a:cubicBezTo>
                  <a:pt x="44" y="2"/>
                  <a:pt x="51" y="12"/>
                  <a:pt x="49" y="22"/>
                </a:cubicBezTo>
                <a:cubicBezTo>
                  <a:pt x="35" y="107"/>
                  <a:pt x="39" y="192"/>
                  <a:pt x="42" y="274"/>
                </a:cubicBezTo>
                <a:cubicBezTo>
                  <a:pt x="44" y="313"/>
                  <a:pt x="46" y="353"/>
                  <a:pt x="46" y="392"/>
                </a:cubicBezTo>
                <a:cubicBezTo>
                  <a:pt x="46" y="402"/>
                  <a:pt x="37" y="411"/>
                  <a:pt x="27" y="41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6325920" y="8004960"/>
            <a:ext cx="131760" cy="214920"/>
          </a:xfrm>
          <a:custGeom>
            <a:avLst/>
            <a:gdLst/>
            <a:ahLst/>
            <a:rect l="0" t="0" r="r" b="b"/>
            <a:pathLst>
              <a:path w="366" h="597">
                <a:moveTo>
                  <a:pt x="19" y="597"/>
                </a:moveTo>
                <a:cubicBezTo>
                  <a:pt x="18" y="597"/>
                  <a:pt x="18" y="597"/>
                  <a:pt x="17" y="597"/>
                </a:cubicBezTo>
                <a:cubicBezTo>
                  <a:pt x="7" y="596"/>
                  <a:pt x="-1" y="587"/>
                  <a:pt x="0" y="576"/>
                </a:cubicBezTo>
                <a:cubicBezTo>
                  <a:pt x="6" y="496"/>
                  <a:pt x="6" y="407"/>
                  <a:pt x="7" y="313"/>
                </a:cubicBezTo>
                <a:cubicBezTo>
                  <a:pt x="7" y="240"/>
                  <a:pt x="8" y="165"/>
                  <a:pt x="11" y="94"/>
                </a:cubicBezTo>
                <a:cubicBezTo>
                  <a:pt x="11" y="85"/>
                  <a:pt x="17" y="77"/>
                  <a:pt x="25" y="75"/>
                </a:cubicBezTo>
                <a:lnTo>
                  <a:pt x="63" y="64"/>
                </a:lnTo>
                <a:cubicBezTo>
                  <a:pt x="114" y="40"/>
                  <a:pt x="178" y="30"/>
                  <a:pt x="239" y="20"/>
                </a:cubicBezTo>
                <a:cubicBezTo>
                  <a:pt x="276" y="15"/>
                  <a:pt x="311" y="9"/>
                  <a:pt x="342" y="1"/>
                </a:cubicBezTo>
                <a:cubicBezTo>
                  <a:pt x="352" y="-2"/>
                  <a:pt x="362" y="5"/>
                  <a:pt x="365" y="15"/>
                </a:cubicBezTo>
                <a:cubicBezTo>
                  <a:pt x="368" y="25"/>
                  <a:pt x="362" y="36"/>
                  <a:pt x="351" y="39"/>
                </a:cubicBezTo>
                <a:cubicBezTo>
                  <a:pt x="319" y="47"/>
                  <a:pt x="283" y="53"/>
                  <a:pt x="245" y="59"/>
                </a:cubicBezTo>
                <a:cubicBezTo>
                  <a:pt x="186" y="68"/>
                  <a:pt x="124" y="77"/>
                  <a:pt x="78" y="101"/>
                </a:cubicBezTo>
                <a:cubicBezTo>
                  <a:pt x="77" y="101"/>
                  <a:pt x="76" y="102"/>
                  <a:pt x="74" y="102"/>
                </a:cubicBezTo>
                <a:lnTo>
                  <a:pt x="48" y="110"/>
                </a:lnTo>
                <a:cubicBezTo>
                  <a:pt x="45" y="176"/>
                  <a:pt x="45" y="245"/>
                  <a:pt x="45" y="313"/>
                </a:cubicBezTo>
                <a:cubicBezTo>
                  <a:pt x="44" y="408"/>
                  <a:pt x="44" y="497"/>
                  <a:pt x="38" y="579"/>
                </a:cubicBezTo>
                <a:cubicBezTo>
                  <a:pt x="37" y="589"/>
                  <a:pt x="29" y="597"/>
                  <a:pt x="19" y="59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6840720" y="8006040"/>
            <a:ext cx="130320" cy="217440"/>
          </a:xfrm>
          <a:custGeom>
            <a:avLst/>
            <a:gdLst/>
            <a:ahLst/>
            <a:rect l="0" t="0" r="r" b="b"/>
            <a:pathLst>
              <a:path w="362" h="604">
                <a:moveTo>
                  <a:pt x="338" y="604"/>
                </a:moveTo>
                <a:cubicBezTo>
                  <a:pt x="337" y="604"/>
                  <a:pt x="336" y="604"/>
                  <a:pt x="336" y="604"/>
                </a:cubicBezTo>
                <a:cubicBezTo>
                  <a:pt x="325" y="603"/>
                  <a:pt x="318" y="593"/>
                  <a:pt x="319" y="582"/>
                </a:cubicBezTo>
                <a:cubicBezTo>
                  <a:pt x="333" y="457"/>
                  <a:pt x="314" y="158"/>
                  <a:pt x="308" y="94"/>
                </a:cubicBezTo>
                <a:cubicBezTo>
                  <a:pt x="267" y="80"/>
                  <a:pt x="213" y="73"/>
                  <a:pt x="161" y="66"/>
                </a:cubicBezTo>
                <a:cubicBezTo>
                  <a:pt x="109" y="59"/>
                  <a:pt x="55" y="52"/>
                  <a:pt x="13" y="38"/>
                </a:cubicBezTo>
                <a:cubicBezTo>
                  <a:pt x="3" y="35"/>
                  <a:pt x="-3" y="24"/>
                  <a:pt x="1" y="14"/>
                </a:cubicBezTo>
                <a:cubicBezTo>
                  <a:pt x="4" y="4"/>
                  <a:pt x="15" y="-2"/>
                  <a:pt x="24" y="1"/>
                </a:cubicBezTo>
                <a:cubicBezTo>
                  <a:pt x="63" y="14"/>
                  <a:pt x="115" y="21"/>
                  <a:pt x="165" y="27"/>
                </a:cubicBezTo>
                <a:cubicBezTo>
                  <a:pt x="225" y="35"/>
                  <a:pt x="287" y="44"/>
                  <a:pt x="334" y="62"/>
                </a:cubicBezTo>
                <a:cubicBezTo>
                  <a:pt x="341" y="64"/>
                  <a:pt x="345" y="71"/>
                  <a:pt x="346" y="78"/>
                </a:cubicBezTo>
                <a:cubicBezTo>
                  <a:pt x="347" y="93"/>
                  <a:pt x="373" y="443"/>
                  <a:pt x="357" y="587"/>
                </a:cubicBezTo>
                <a:cubicBezTo>
                  <a:pt x="356" y="597"/>
                  <a:pt x="347" y="604"/>
                  <a:pt x="338" y="604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6585840" y="7789680"/>
            <a:ext cx="132120" cy="130680"/>
          </a:xfrm>
          <a:custGeom>
            <a:avLst/>
            <a:gdLst/>
            <a:ahLst/>
            <a:rect l="0" t="0" r="r" b="b"/>
            <a:pathLst>
              <a:path w="367" h="363">
                <a:moveTo>
                  <a:pt x="124" y="319"/>
                </a:moveTo>
                <a:cubicBezTo>
                  <a:pt x="147" y="319"/>
                  <a:pt x="169" y="321"/>
                  <a:pt x="190" y="322"/>
                </a:cubicBezTo>
                <a:cubicBezTo>
                  <a:pt x="224" y="323"/>
                  <a:pt x="260" y="325"/>
                  <a:pt x="288" y="322"/>
                </a:cubicBezTo>
                <a:lnTo>
                  <a:pt x="321" y="314"/>
                </a:lnTo>
                <a:cubicBezTo>
                  <a:pt x="331" y="251"/>
                  <a:pt x="329" y="160"/>
                  <a:pt x="327" y="93"/>
                </a:cubicBezTo>
                <a:cubicBezTo>
                  <a:pt x="327" y="75"/>
                  <a:pt x="326" y="59"/>
                  <a:pt x="326" y="44"/>
                </a:cubicBezTo>
                <a:lnTo>
                  <a:pt x="287" y="39"/>
                </a:lnTo>
                <a:cubicBezTo>
                  <a:pt x="244" y="42"/>
                  <a:pt x="153" y="43"/>
                  <a:pt x="70" y="43"/>
                </a:cubicBezTo>
                <a:lnTo>
                  <a:pt x="45" y="43"/>
                </a:lnTo>
                <a:cubicBezTo>
                  <a:pt x="34" y="101"/>
                  <a:pt x="38" y="176"/>
                  <a:pt x="42" y="243"/>
                </a:cubicBezTo>
                <a:cubicBezTo>
                  <a:pt x="43" y="270"/>
                  <a:pt x="45" y="296"/>
                  <a:pt x="45" y="320"/>
                </a:cubicBezTo>
                <a:lnTo>
                  <a:pt x="66" y="323"/>
                </a:lnTo>
                <a:cubicBezTo>
                  <a:pt x="84" y="321"/>
                  <a:pt x="103" y="319"/>
                  <a:pt x="124" y="319"/>
                </a:cubicBezTo>
                <a:moveTo>
                  <a:pt x="251" y="363"/>
                </a:moveTo>
                <a:cubicBezTo>
                  <a:pt x="230" y="363"/>
                  <a:pt x="209" y="361"/>
                  <a:pt x="188" y="360"/>
                </a:cubicBezTo>
                <a:cubicBezTo>
                  <a:pt x="167" y="359"/>
                  <a:pt x="146" y="358"/>
                  <a:pt x="124" y="358"/>
                </a:cubicBezTo>
                <a:cubicBezTo>
                  <a:pt x="104" y="358"/>
                  <a:pt x="85" y="359"/>
                  <a:pt x="69" y="362"/>
                </a:cubicBezTo>
                <a:cubicBezTo>
                  <a:pt x="67" y="362"/>
                  <a:pt x="65" y="362"/>
                  <a:pt x="64" y="362"/>
                </a:cubicBezTo>
                <a:lnTo>
                  <a:pt x="24" y="356"/>
                </a:lnTo>
                <a:cubicBezTo>
                  <a:pt x="15" y="355"/>
                  <a:pt x="8" y="347"/>
                  <a:pt x="8" y="337"/>
                </a:cubicBezTo>
                <a:cubicBezTo>
                  <a:pt x="8" y="309"/>
                  <a:pt x="6" y="279"/>
                  <a:pt x="4" y="246"/>
                </a:cubicBezTo>
                <a:cubicBezTo>
                  <a:pt x="0" y="170"/>
                  <a:pt x="-5" y="85"/>
                  <a:pt x="12" y="19"/>
                </a:cubicBezTo>
                <a:cubicBezTo>
                  <a:pt x="14" y="10"/>
                  <a:pt x="21" y="4"/>
                  <a:pt x="30" y="4"/>
                </a:cubicBezTo>
                <a:lnTo>
                  <a:pt x="70" y="4"/>
                </a:lnTo>
                <a:cubicBezTo>
                  <a:pt x="149" y="4"/>
                  <a:pt x="245" y="4"/>
                  <a:pt x="286" y="1"/>
                </a:cubicBezTo>
                <a:cubicBezTo>
                  <a:pt x="287" y="0"/>
                  <a:pt x="289" y="0"/>
                  <a:pt x="290" y="1"/>
                </a:cubicBezTo>
                <a:lnTo>
                  <a:pt x="348" y="8"/>
                </a:lnTo>
                <a:cubicBezTo>
                  <a:pt x="357" y="9"/>
                  <a:pt x="364" y="17"/>
                  <a:pt x="364" y="27"/>
                </a:cubicBezTo>
                <a:cubicBezTo>
                  <a:pt x="364" y="45"/>
                  <a:pt x="365" y="67"/>
                  <a:pt x="365" y="92"/>
                </a:cubicBezTo>
                <a:cubicBezTo>
                  <a:pt x="367" y="169"/>
                  <a:pt x="370" y="266"/>
                  <a:pt x="357" y="334"/>
                </a:cubicBezTo>
                <a:cubicBezTo>
                  <a:pt x="355" y="342"/>
                  <a:pt x="350" y="348"/>
                  <a:pt x="342" y="349"/>
                </a:cubicBezTo>
                <a:lnTo>
                  <a:pt x="295" y="360"/>
                </a:lnTo>
                <a:cubicBezTo>
                  <a:pt x="295" y="360"/>
                  <a:pt x="294" y="361"/>
                  <a:pt x="293" y="361"/>
                </a:cubicBezTo>
                <a:cubicBezTo>
                  <a:pt x="280" y="362"/>
                  <a:pt x="266" y="363"/>
                  <a:pt x="251" y="363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6438960" y="7828200"/>
            <a:ext cx="161280" cy="392760"/>
          </a:xfrm>
          <a:custGeom>
            <a:avLst/>
            <a:gdLst/>
            <a:ahLst/>
            <a:rect l="0" t="0" r="r" b="b"/>
            <a:pathLst>
              <a:path w="448" h="1091">
                <a:moveTo>
                  <a:pt x="24" y="1091"/>
                </a:moveTo>
                <a:cubicBezTo>
                  <a:pt x="23" y="1091"/>
                  <a:pt x="22" y="1091"/>
                  <a:pt x="21" y="1090"/>
                </a:cubicBezTo>
                <a:cubicBezTo>
                  <a:pt x="10" y="1089"/>
                  <a:pt x="3" y="1079"/>
                  <a:pt x="5" y="1068"/>
                </a:cubicBezTo>
                <a:cubicBezTo>
                  <a:pt x="31" y="894"/>
                  <a:pt x="22" y="710"/>
                  <a:pt x="14" y="530"/>
                </a:cubicBezTo>
                <a:cubicBezTo>
                  <a:pt x="9" y="419"/>
                  <a:pt x="4" y="305"/>
                  <a:pt x="7" y="194"/>
                </a:cubicBezTo>
                <a:cubicBezTo>
                  <a:pt x="8" y="168"/>
                  <a:pt x="6" y="141"/>
                  <a:pt x="4" y="114"/>
                </a:cubicBezTo>
                <a:cubicBezTo>
                  <a:pt x="2" y="84"/>
                  <a:pt x="-1" y="54"/>
                  <a:pt x="1" y="22"/>
                </a:cubicBezTo>
                <a:cubicBezTo>
                  <a:pt x="2" y="13"/>
                  <a:pt x="8" y="5"/>
                  <a:pt x="18" y="4"/>
                </a:cubicBezTo>
                <a:lnTo>
                  <a:pt x="46" y="1"/>
                </a:lnTo>
                <a:cubicBezTo>
                  <a:pt x="47" y="0"/>
                  <a:pt x="48" y="0"/>
                  <a:pt x="49" y="0"/>
                </a:cubicBezTo>
                <a:cubicBezTo>
                  <a:pt x="121" y="1"/>
                  <a:pt x="193" y="1"/>
                  <a:pt x="262" y="1"/>
                </a:cubicBezTo>
                <a:cubicBezTo>
                  <a:pt x="317" y="0"/>
                  <a:pt x="372" y="0"/>
                  <a:pt x="429" y="0"/>
                </a:cubicBezTo>
                <a:cubicBezTo>
                  <a:pt x="440" y="0"/>
                  <a:pt x="448" y="9"/>
                  <a:pt x="448" y="20"/>
                </a:cubicBezTo>
                <a:cubicBezTo>
                  <a:pt x="448" y="30"/>
                  <a:pt x="439" y="39"/>
                  <a:pt x="429" y="39"/>
                </a:cubicBezTo>
                <a:cubicBezTo>
                  <a:pt x="372" y="39"/>
                  <a:pt x="317" y="39"/>
                  <a:pt x="262" y="39"/>
                </a:cubicBezTo>
                <a:cubicBezTo>
                  <a:pt x="193" y="40"/>
                  <a:pt x="121" y="40"/>
                  <a:pt x="50" y="39"/>
                </a:cubicBezTo>
                <a:lnTo>
                  <a:pt x="38" y="40"/>
                </a:lnTo>
                <a:cubicBezTo>
                  <a:pt x="38" y="64"/>
                  <a:pt x="40" y="87"/>
                  <a:pt x="42" y="111"/>
                </a:cubicBezTo>
                <a:cubicBezTo>
                  <a:pt x="44" y="139"/>
                  <a:pt x="46" y="167"/>
                  <a:pt x="45" y="195"/>
                </a:cubicBezTo>
                <a:cubicBezTo>
                  <a:pt x="42" y="304"/>
                  <a:pt x="47" y="418"/>
                  <a:pt x="52" y="528"/>
                </a:cubicBezTo>
                <a:cubicBezTo>
                  <a:pt x="60" y="710"/>
                  <a:pt x="69" y="896"/>
                  <a:pt x="42" y="1074"/>
                </a:cubicBezTo>
                <a:cubicBezTo>
                  <a:pt x="41" y="1084"/>
                  <a:pt x="33" y="1091"/>
                  <a:pt x="24" y="109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6708240" y="7826760"/>
            <a:ext cx="153000" cy="392760"/>
          </a:xfrm>
          <a:custGeom>
            <a:avLst/>
            <a:gdLst/>
            <a:ahLst/>
            <a:rect l="0" t="0" r="r" b="b"/>
            <a:pathLst>
              <a:path w="425" h="1091">
                <a:moveTo>
                  <a:pt x="406" y="1091"/>
                </a:moveTo>
                <a:cubicBezTo>
                  <a:pt x="396" y="1091"/>
                  <a:pt x="387" y="1082"/>
                  <a:pt x="387" y="1072"/>
                </a:cubicBezTo>
                <a:cubicBezTo>
                  <a:pt x="386" y="982"/>
                  <a:pt x="382" y="890"/>
                  <a:pt x="378" y="800"/>
                </a:cubicBezTo>
                <a:cubicBezTo>
                  <a:pt x="371" y="619"/>
                  <a:pt x="363" y="430"/>
                  <a:pt x="373" y="243"/>
                </a:cubicBezTo>
                <a:cubicBezTo>
                  <a:pt x="374" y="227"/>
                  <a:pt x="373" y="201"/>
                  <a:pt x="372" y="173"/>
                </a:cubicBezTo>
                <a:cubicBezTo>
                  <a:pt x="371" y="116"/>
                  <a:pt x="370" y="74"/>
                  <a:pt x="375" y="47"/>
                </a:cubicBezTo>
                <a:cubicBezTo>
                  <a:pt x="341" y="46"/>
                  <a:pt x="304" y="45"/>
                  <a:pt x="266" y="43"/>
                </a:cubicBezTo>
                <a:cubicBezTo>
                  <a:pt x="182" y="40"/>
                  <a:pt x="95" y="36"/>
                  <a:pt x="20" y="42"/>
                </a:cubicBezTo>
                <a:cubicBezTo>
                  <a:pt x="10" y="42"/>
                  <a:pt x="1" y="35"/>
                  <a:pt x="0" y="24"/>
                </a:cubicBezTo>
                <a:cubicBezTo>
                  <a:pt x="-1" y="13"/>
                  <a:pt x="7" y="4"/>
                  <a:pt x="17" y="3"/>
                </a:cubicBezTo>
                <a:cubicBezTo>
                  <a:pt x="95" y="-3"/>
                  <a:pt x="182" y="1"/>
                  <a:pt x="268" y="4"/>
                </a:cubicBezTo>
                <a:cubicBezTo>
                  <a:pt x="309" y="6"/>
                  <a:pt x="348" y="8"/>
                  <a:pt x="385" y="8"/>
                </a:cubicBezTo>
                <a:cubicBezTo>
                  <a:pt x="386" y="8"/>
                  <a:pt x="388" y="8"/>
                  <a:pt x="389" y="9"/>
                </a:cubicBezTo>
                <a:lnTo>
                  <a:pt x="404" y="12"/>
                </a:lnTo>
                <a:cubicBezTo>
                  <a:pt x="409" y="14"/>
                  <a:pt x="414" y="18"/>
                  <a:pt x="417" y="24"/>
                </a:cubicBezTo>
                <a:cubicBezTo>
                  <a:pt x="419" y="30"/>
                  <a:pt x="418" y="36"/>
                  <a:pt x="415" y="41"/>
                </a:cubicBezTo>
                <a:cubicBezTo>
                  <a:pt x="408" y="55"/>
                  <a:pt x="410" y="131"/>
                  <a:pt x="411" y="172"/>
                </a:cubicBezTo>
                <a:cubicBezTo>
                  <a:pt x="411" y="201"/>
                  <a:pt x="412" y="228"/>
                  <a:pt x="411" y="245"/>
                </a:cubicBezTo>
                <a:cubicBezTo>
                  <a:pt x="401" y="430"/>
                  <a:pt x="409" y="618"/>
                  <a:pt x="416" y="799"/>
                </a:cubicBezTo>
                <a:cubicBezTo>
                  <a:pt x="420" y="888"/>
                  <a:pt x="424" y="981"/>
                  <a:pt x="425" y="1071"/>
                </a:cubicBezTo>
                <a:cubicBezTo>
                  <a:pt x="425" y="1082"/>
                  <a:pt x="417" y="1091"/>
                  <a:pt x="407" y="1091"/>
                </a:cubicBezTo>
                <a:lnTo>
                  <a:pt x="406" y="1091"/>
                </a:ln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6445440" y="7853040"/>
            <a:ext cx="150480" cy="16200"/>
          </a:xfrm>
          <a:custGeom>
            <a:avLst/>
            <a:gdLst/>
            <a:ahLst/>
            <a:rect l="0" t="0" r="r" b="b"/>
            <a:pathLst>
              <a:path w="418" h="45">
                <a:moveTo>
                  <a:pt x="28" y="45"/>
                </a:moveTo>
                <a:lnTo>
                  <a:pt x="19" y="45"/>
                </a:lnTo>
                <a:cubicBezTo>
                  <a:pt x="9" y="45"/>
                  <a:pt x="0" y="36"/>
                  <a:pt x="0" y="25"/>
                </a:cubicBezTo>
                <a:cubicBezTo>
                  <a:pt x="0" y="15"/>
                  <a:pt x="9" y="5"/>
                  <a:pt x="19" y="5"/>
                </a:cubicBezTo>
                <a:cubicBezTo>
                  <a:pt x="21" y="5"/>
                  <a:pt x="25" y="5"/>
                  <a:pt x="28" y="5"/>
                </a:cubicBezTo>
                <a:cubicBezTo>
                  <a:pt x="67" y="5"/>
                  <a:pt x="109" y="4"/>
                  <a:pt x="149" y="3"/>
                </a:cubicBezTo>
                <a:cubicBezTo>
                  <a:pt x="231" y="0"/>
                  <a:pt x="318" y="-2"/>
                  <a:pt x="401" y="5"/>
                </a:cubicBezTo>
                <a:cubicBezTo>
                  <a:pt x="411" y="6"/>
                  <a:pt x="419" y="16"/>
                  <a:pt x="418" y="27"/>
                </a:cubicBezTo>
                <a:cubicBezTo>
                  <a:pt x="417" y="38"/>
                  <a:pt x="408" y="46"/>
                  <a:pt x="398" y="45"/>
                </a:cubicBezTo>
                <a:cubicBezTo>
                  <a:pt x="317" y="38"/>
                  <a:pt x="231" y="40"/>
                  <a:pt x="150" y="42"/>
                </a:cubicBezTo>
                <a:cubicBezTo>
                  <a:pt x="109" y="44"/>
                  <a:pt x="68" y="45"/>
                  <a:pt x="28" y="45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0" name=""/>
          <p:cNvSpPr/>
          <p:nvPr/>
        </p:nvSpPr>
        <p:spPr>
          <a:xfrm>
            <a:off x="6705360" y="7852320"/>
            <a:ext cx="145440" cy="18360"/>
          </a:xfrm>
          <a:custGeom>
            <a:avLst/>
            <a:gdLst/>
            <a:ahLst/>
            <a:rect l="0" t="0" r="r" b="b"/>
            <a:pathLst>
              <a:path w="404" h="51">
                <a:moveTo>
                  <a:pt x="385" y="51"/>
                </a:moveTo>
                <a:cubicBezTo>
                  <a:pt x="385" y="51"/>
                  <a:pt x="384" y="51"/>
                  <a:pt x="384" y="50"/>
                </a:cubicBezTo>
                <a:cubicBezTo>
                  <a:pt x="366" y="49"/>
                  <a:pt x="339" y="49"/>
                  <a:pt x="312" y="49"/>
                </a:cubicBezTo>
                <a:cubicBezTo>
                  <a:pt x="276" y="49"/>
                  <a:pt x="235" y="50"/>
                  <a:pt x="203" y="46"/>
                </a:cubicBezTo>
                <a:cubicBezTo>
                  <a:pt x="169" y="42"/>
                  <a:pt x="136" y="42"/>
                  <a:pt x="101" y="42"/>
                </a:cubicBezTo>
                <a:cubicBezTo>
                  <a:pt x="74" y="41"/>
                  <a:pt x="46" y="41"/>
                  <a:pt x="18" y="39"/>
                </a:cubicBezTo>
                <a:cubicBezTo>
                  <a:pt x="8" y="39"/>
                  <a:pt x="0" y="29"/>
                  <a:pt x="0" y="19"/>
                </a:cubicBezTo>
                <a:cubicBezTo>
                  <a:pt x="1" y="7"/>
                  <a:pt x="10" y="-1"/>
                  <a:pt x="21" y="0"/>
                </a:cubicBezTo>
                <a:cubicBezTo>
                  <a:pt x="47" y="2"/>
                  <a:pt x="75" y="2"/>
                  <a:pt x="101" y="2"/>
                </a:cubicBezTo>
                <a:cubicBezTo>
                  <a:pt x="136" y="2"/>
                  <a:pt x="171" y="2"/>
                  <a:pt x="207" y="6"/>
                </a:cubicBezTo>
                <a:cubicBezTo>
                  <a:pt x="237" y="10"/>
                  <a:pt x="276" y="10"/>
                  <a:pt x="312" y="9"/>
                </a:cubicBezTo>
                <a:cubicBezTo>
                  <a:pt x="340" y="9"/>
                  <a:pt x="367" y="9"/>
                  <a:pt x="387" y="11"/>
                </a:cubicBezTo>
                <a:cubicBezTo>
                  <a:pt x="397" y="12"/>
                  <a:pt x="405" y="22"/>
                  <a:pt x="404" y="33"/>
                </a:cubicBezTo>
                <a:cubicBezTo>
                  <a:pt x="403" y="43"/>
                  <a:pt x="395" y="51"/>
                  <a:pt x="385" y="5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6367320" y="8059320"/>
            <a:ext cx="47880" cy="50040"/>
          </a:xfrm>
          <a:custGeom>
            <a:avLst/>
            <a:gdLst/>
            <a:ahLst/>
            <a:rect l="0" t="0" r="r" b="b"/>
            <a:pathLst>
              <a:path w="133" h="139">
                <a:moveTo>
                  <a:pt x="40" y="100"/>
                </a:moveTo>
                <a:lnTo>
                  <a:pt x="90" y="100"/>
                </a:lnTo>
                <a:cubicBezTo>
                  <a:pt x="90" y="86"/>
                  <a:pt x="91" y="68"/>
                  <a:pt x="92" y="51"/>
                </a:cubicBezTo>
                <a:lnTo>
                  <a:pt x="42" y="42"/>
                </a:lnTo>
                <a:cubicBezTo>
                  <a:pt x="41" y="51"/>
                  <a:pt x="41" y="64"/>
                  <a:pt x="41" y="74"/>
                </a:cubicBezTo>
                <a:cubicBezTo>
                  <a:pt x="41" y="83"/>
                  <a:pt x="41" y="92"/>
                  <a:pt x="40" y="100"/>
                </a:cubicBezTo>
                <a:moveTo>
                  <a:pt x="110" y="139"/>
                </a:moveTo>
                <a:lnTo>
                  <a:pt x="18" y="139"/>
                </a:lnTo>
                <a:cubicBezTo>
                  <a:pt x="12" y="139"/>
                  <a:pt x="7" y="136"/>
                  <a:pt x="3" y="131"/>
                </a:cubicBezTo>
                <a:cubicBezTo>
                  <a:pt x="0" y="127"/>
                  <a:pt x="-1" y="120"/>
                  <a:pt x="0" y="115"/>
                </a:cubicBezTo>
                <a:cubicBezTo>
                  <a:pt x="3" y="105"/>
                  <a:pt x="3" y="89"/>
                  <a:pt x="3" y="74"/>
                </a:cubicBezTo>
                <a:cubicBezTo>
                  <a:pt x="3" y="49"/>
                  <a:pt x="3" y="25"/>
                  <a:pt x="13" y="8"/>
                </a:cubicBezTo>
                <a:cubicBezTo>
                  <a:pt x="17" y="2"/>
                  <a:pt x="25" y="-1"/>
                  <a:pt x="32" y="0"/>
                </a:cubicBezTo>
                <a:lnTo>
                  <a:pt x="116" y="15"/>
                </a:lnTo>
                <a:cubicBezTo>
                  <a:pt x="127" y="17"/>
                  <a:pt x="134" y="27"/>
                  <a:pt x="132" y="37"/>
                </a:cubicBezTo>
                <a:cubicBezTo>
                  <a:pt x="129" y="59"/>
                  <a:pt x="128" y="95"/>
                  <a:pt x="129" y="115"/>
                </a:cubicBezTo>
                <a:cubicBezTo>
                  <a:pt x="129" y="117"/>
                  <a:pt x="129" y="118"/>
                  <a:pt x="129" y="120"/>
                </a:cubicBezTo>
                <a:cubicBezTo>
                  <a:pt x="129" y="130"/>
                  <a:pt x="121" y="139"/>
                  <a:pt x="110" y="139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6368760" y="8142840"/>
            <a:ext cx="43920" cy="48600"/>
          </a:xfrm>
          <a:custGeom>
            <a:avLst/>
            <a:gdLst/>
            <a:ahLst/>
            <a:rect l="0" t="0" r="r" b="b"/>
            <a:pathLst>
              <a:path w="122" h="135">
                <a:moveTo>
                  <a:pt x="43" y="40"/>
                </a:moveTo>
                <a:cubicBezTo>
                  <a:pt x="43" y="55"/>
                  <a:pt x="43" y="76"/>
                  <a:pt x="41" y="94"/>
                </a:cubicBezTo>
                <a:lnTo>
                  <a:pt x="80" y="90"/>
                </a:lnTo>
                <a:cubicBezTo>
                  <a:pt x="80" y="72"/>
                  <a:pt x="81" y="55"/>
                  <a:pt x="81" y="41"/>
                </a:cubicBezTo>
                <a:cubicBezTo>
                  <a:pt x="70" y="41"/>
                  <a:pt x="55" y="40"/>
                  <a:pt x="43" y="40"/>
                </a:cubicBezTo>
                <a:moveTo>
                  <a:pt x="20" y="135"/>
                </a:moveTo>
                <a:cubicBezTo>
                  <a:pt x="15" y="135"/>
                  <a:pt x="10" y="133"/>
                  <a:pt x="5" y="129"/>
                </a:cubicBezTo>
                <a:cubicBezTo>
                  <a:pt x="1" y="125"/>
                  <a:pt x="-1" y="119"/>
                  <a:pt x="0" y="113"/>
                </a:cubicBezTo>
                <a:cubicBezTo>
                  <a:pt x="4" y="91"/>
                  <a:pt x="4" y="38"/>
                  <a:pt x="4" y="19"/>
                </a:cubicBezTo>
                <a:cubicBezTo>
                  <a:pt x="4" y="14"/>
                  <a:pt x="7" y="9"/>
                  <a:pt x="11" y="5"/>
                </a:cubicBezTo>
                <a:cubicBezTo>
                  <a:pt x="15" y="2"/>
                  <a:pt x="20" y="0"/>
                  <a:pt x="25" y="0"/>
                </a:cubicBezTo>
                <a:cubicBezTo>
                  <a:pt x="42" y="1"/>
                  <a:pt x="104" y="4"/>
                  <a:pt x="104" y="4"/>
                </a:cubicBezTo>
                <a:cubicBezTo>
                  <a:pt x="109" y="4"/>
                  <a:pt x="115" y="7"/>
                  <a:pt x="118" y="11"/>
                </a:cubicBezTo>
                <a:cubicBezTo>
                  <a:pt x="122" y="16"/>
                  <a:pt x="123" y="22"/>
                  <a:pt x="121" y="28"/>
                </a:cubicBezTo>
                <a:cubicBezTo>
                  <a:pt x="118" y="41"/>
                  <a:pt x="118" y="72"/>
                  <a:pt x="118" y="93"/>
                </a:cubicBezTo>
                <a:lnTo>
                  <a:pt x="118" y="109"/>
                </a:lnTo>
                <a:cubicBezTo>
                  <a:pt x="118" y="119"/>
                  <a:pt x="111" y="127"/>
                  <a:pt x="101" y="128"/>
                </a:cubicBezTo>
                <a:lnTo>
                  <a:pt x="22" y="135"/>
                </a:lnTo>
                <a:cubicBezTo>
                  <a:pt x="21" y="135"/>
                  <a:pt x="21" y="135"/>
                  <a:pt x="20" y="135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650124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0" y="97"/>
                </a:moveTo>
                <a:lnTo>
                  <a:pt x="91" y="97"/>
                </a:lnTo>
                <a:lnTo>
                  <a:pt x="91" y="46"/>
                </a:lnTo>
                <a:lnTo>
                  <a:pt x="45" y="41"/>
                </a:lnTo>
                <a:cubicBezTo>
                  <a:pt x="44" y="51"/>
                  <a:pt x="43" y="63"/>
                  <a:pt x="42" y="73"/>
                </a:cubicBezTo>
                <a:cubicBezTo>
                  <a:pt x="41" y="81"/>
                  <a:pt x="41" y="89"/>
                  <a:pt x="40" y="97"/>
                </a:cubicBezTo>
                <a:moveTo>
                  <a:pt x="110" y="136"/>
                </a:moveTo>
                <a:lnTo>
                  <a:pt x="18" y="136"/>
                </a:lnTo>
                <a:cubicBezTo>
                  <a:pt x="13" y="136"/>
                  <a:pt x="7" y="133"/>
                  <a:pt x="4" y="129"/>
                </a:cubicBezTo>
                <a:cubicBezTo>
                  <a:pt x="0" y="124"/>
                  <a:pt x="-1" y="119"/>
                  <a:pt x="0" y="113"/>
                </a:cubicBezTo>
                <a:cubicBezTo>
                  <a:pt x="2" y="101"/>
                  <a:pt x="3" y="85"/>
                  <a:pt x="4" y="70"/>
                </a:cubicBezTo>
                <a:cubicBezTo>
                  <a:pt x="6" y="51"/>
                  <a:pt x="8" y="32"/>
                  <a:pt x="11" y="17"/>
                </a:cubicBezTo>
                <a:cubicBezTo>
                  <a:pt x="13" y="6"/>
                  <a:pt x="21" y="-1"/>
                  <a:pt x="31" y="0"/>
                </a:cubicBezTo>
                <a:lnTo>
                  <a:pt x="111" y="8"/>
                </a:lnTo>
                <a:cubicBezTo>
                  <a:pt x="121" y="8"/>
                  <a:pt x="129" y="18"/>
                  <a:pt x="129" y="28"/>
                </a:cubicBezTo>
                <a:lnTo>
                  <a:pt x="129" y="116"/>
                </a:lnTo>
                <a:cubicBezTo>
                  <a:pt x="129" y="127"/>
                  <a:pt x="120" y="136"/>
                  <a:pt x="110" y="136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6498720" y="8003520"/>
            <a:ext cx="47880" cy="51480"/>
          </a:xfrm>
          <a:custGeom>
            <a:avLst/>
            <a:gdLst/>
            <a:ahLst/>
            <a:rect l="0" t="0" r="r" b="b"/>
            <a:pathLst>
              <a:path w="133" h="143">
                <a:moveTo>
                  <a:pt x="41" y="100"/>
                </a:moveTo>
                <a:lnTo>
                  <a:pt x="95" y="102"/>
                </a:lnTo>
                <a:cubicBezTo>
                  <a:pt x="95" y="89"/>
                  <a:pt x="95" y="75"/>
                  <a:pt x="95" y="61"/>
                </a:cubicBezTo>
                <a:lnTo>
                  <a:pt x="95" y="39"/>
                </a:lnTo>
                <a:lnTo>
                  <a:pt x="42" y="39"/>
                </a:lnTo>
                <a:lnTo>
                  <a:pt x="42" y="42"/>
                </a:lnTo>
                <a:cubicBezTo>
                  <a:pt x="42" y="62"/>
                  <a:pt x="42" y="82"/>
                  <a:pt x="41" y="100"/>
                </a:cubicBezTo>
                <a:moveTo>
                  <a:pt x="114" y="143"/>
                </a:moveTo>
                <a:lnTo>
                  <a:pt x="113" y="143"/>
                </a:lnTo>
                <a:lnTo>
                  <a:pt x="18" y="139"/>
                </a:lnTo>
                <a:cubicBezTo>
                  <a:pt x="13" y="139"/>
                  <a:pt x="8" y="136"/>
                  <a:pt x="4" y="132"/>
                </a:cubicBezTo>
                <a:cubicBezTo>
                  <a:pt x="1" y="127"/>
                  <a:pt x="-1" y="122"/>
                  <a:pt x="1" y="115"/>
                </a:cubicBezTo>
                <a:cubicBezTo>
                  <a:pt x="4" y="95"/>
                  <a:pt x="4" y="68"/>
                  <a:pt x="4" y="43"/>
                </a:cubicBezTo>
                <a:cubicBezTo>
                  <a:pt x="4" y="34"/>
                  <a:pt x="4" y="27"/>
                  <a:pt x="4" y="19"/>
                </a:cubicBezTo>
                <a:cubicBezTo>
                  <a:pt x="4" y="8"/>
                  <a:pt x="12" y="0"/>
                  <a:pt x="23" y="0"/>
                </a:cubicBezTo>
                <a:lnTo>
                  <a:pt x="114" y="0"/>
                </a:lnTo>
                <a:cubicBezTo>
                  <a:pt x="119" y="0"/>
                  <a:pt x="124" y="2"/>
                  <a:pt x="127" y="6"/>
                </a:cubicBezTo>
                <a:cubicBezTo>
                  <a:pt x="131" y="9"/>
                  <a:pt x="133" y="14"/>
                  <a:pt x="133" y="19"/>
                </a:cubicBezTo>
                <a:lnTo>
                  <a:pt x="133" y="61"/>
                </a:lnTo>
                <a:cubicBezTo>
                  <a:pt x="133" y="83"/>
                  <a:pt x="133" y="106"/>
                  <a:pt x="133" y="124"/>
                </a:cubicBezTo>
                <a:cubicBezTo>
                  <a:pt x="133" y="129"/>
                  <a:pt x="131" y="134"/>
                  <a:pt x="127" y="137"/>
                </a:cubicBezTo>
                <a:cubicBezTo>
                  <a:pt x="124" y="141"/>
                  <a:pt x="119" y="143"/>
                  <a:pt x="114" y="143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6576840" y="7930440"/>
            <a:ext cx="46440" cy="48960"/>
          </a:xfrm>
          <a:custGeom>
            <a:avLst/>
            <a:gdLst/>
            <a:ahLst/>
            <a:rect l="0" t="0" r="r" b="b"/>
            <a:pathLst>
              <a:path w="129" h="136">
                <a:moveTo>
                  <a:pt x="41" y="97"/>
                </a:moveTo>
                <a:lnTo>
                  <a:pt x="90" y="97"/>
                </a:lnTo>
                <a:lnTo>
                  <a:pt x="90" y="55"/>
                </a:lnTo>
                <a:lnTo>
                  <a:pt x="90" y="43"/>
                </a:lnTo>
                <a:lnTo>
                  <a:pt x="45" y="41"/>
                </a:lnTo>
                <a:cubicBezTo>
                  <a:pt x="44" y="63"/>
                  <a:pt x="43" y="82"/>
                  <a:pt x="41" y="97"/>
                </a:cubicBezTo>
                <a:moveTo>
                  <a:pt x="110" y="136"/>
                </a:moveTo>
                <a:lnTo>
                  <a:pt x="19" y="136"/>
                </a:lnTo>
                <a:cubicBezTo>
                  <a:pt x="13" y="136"/>
                  <a:pt x="8" y="133"/>
                  <a:pt x="4" y="129"/>
                </a:cubicBezTo>
                <a:cubicBezTo>
                  <a:pt x="1" y="124"/>
                  <a:pt x="-1" y="118"/>
                  <a:pt x="0" y="113"/>
                </a:cubicBezTo>
                <a:cubicBezTo>
                  <a:pt x="4" y="93"/>
                  <a:pt x="6" y="62"/>
                  <a:pt x="7" y="20"/>
                </a:cubicBezTo>
                <a:cubicBezTo>
                  <a:pt x="7" y="14"/>
                  <a:pt x="9" y="9"/>
                  <a:pt x="13" y="5"/>
                </a:cubicBezTo>
                <a:cubicBezTo>
                  <a:pt x="17" y="2"/>
                  <a:pt x="22" y="0"/>
                  <a:pt x="27" y="0"/>
                </a:cubicBezTo>
                <a:lnTo>
                  <a:pt x="111" y="4"/>
                </a:lnTo>
                <a:cubicBezTo>
                  <a:pt x="121" y="4"/>
                  <a:pt x="129" y="13"/>
                  <a:pt x="129" y="24"/>
                </a:cubicBezTo>
                <a:lnTo>
                  <a:pt x="129" y="55"/>
                </a:lnTo>
                <a:cubicBezTo>
                  <a:pt x="129" y="78"/>
                  <a:pt x="129" y="100"/>
                  <a:pt x="129" y="117"/>
                </a:cubicBezTo>
                <a:cubicBezTo>
                  <a:pt x="129" y="127"/>
                  <a:pt x="121" y="136"/>
                  <a:pt x="110" y="136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6577920" y="800460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7" y="102"/>
                </a:moveTo>
                <a:cubicBezTo>
                  <a:pt x="63" y="101"/>
                  <a:pt x="84" y="100"/>
                  <a:pt x="98" y="98"/>
                </a:cubicBezTo>
                <a:cubicBezTo>
                  <a:pt x="99" y="84"/>
                  <a:pt x="99" y="63"/>
                  <a:pt x="97" y="44"/>
                </a:cubicBezTo>
                <a:lnTo>
                  <a:pt x="44" y="40"/>
                </a:lnTo>
                <a:cubicBezTo>
                  <a:pt x="46" y="56"/>
                  <a:pt x="47" y="77"/>
                  <a:pt x="47" y="102"/>
                </a:cubicBezTo>
                <a:moveTo>
                  <a:pt x="49" y="140"/>
                </a:moveTo>
                <a:cubicBezTo>
                  <a:pt x="39" y="140"/>
                  <a:pt x="31" y="140"/>
                  <a:pt x="24" y="138"/>
                </a:cubicBezTo>
                <a:cubicBezTo>
                  <a:pt x="14" y="137"/>
                  <a:pt x="8" y="129"/>
                  <a:pt x="8" y="119"/>
                </a:cubicBezTo>
                <a:cubicBezTo>
                  <a:pt x="8" y="83"/>
                  <a:pt x="7" y="37"/>
                  <a:pt x="3" y="28"/>
                </a:cubicBezTo>
                <a:cubicBezTo>
                  <a:pt x="-1" y="22"/>
                  <a:pt x="-1" y="15"/>
                  <a:pt x="3" y="8"/>
                </a:cubicBezTo>
                <a:cubicBezTo>
                  <a:pt x="6" y="2"/>
                  <a:pt x="14" y="-1"/>
                  <a:pt x="22" y="0"/>
                </a:cubicBezTo>
                <a:lnTo>
                  <a:pt x="116" y="7"/>
                </a:lnTo>
                <a:cubicBezTo>
                  <a:pt x="125" y="8"/>
                  <a:pt x="132" y="14"/>
                  <a:pt x="133" y="23"/>
                </a:cubicBezTo>
                <a:cubicBezTo>
                  <a:pt x="137" y="52"/>
                  <a:pt x="139" y="95"/>
                  <a:pt x="133" y="120"/>
                </a:cubicBezTo>
                <a:cubicBezTo>
                  <a:pt x="131" y="128"/>
                  <a:pt x="125" y="134"/>
                  <a:pt x="117" y="135"/>
                </a:cubicBezTo>
                <a:cubicBezTo>
                  <a:pt x="115" y="135"/>
                  <a:pt x="78" y="140"/>
                  <a:pt x="49" y="140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6665040" y="7933320"/>
            <a:ext cx="45360" cy="47160"/>
          </a:xfrm>
          <a:custGeom>
            <a:avLst/>
            <a:gdLst/>
            <a:ahLst/>
            <a:rect l="0" t="0" r="r" b="b"/>
            <a:pathLst>
              <a:path w="126" h="131">
                <a:moveTo>
                  <a:pt x="40" y="92"/>
                </a:moveTo>
                <a:lnTo>
                  <a:pt x="81" y="92"/>
                </a:lnTo>
                <a:cubicBezTo>
                  <a:pt x="82" y="90"/>
                  <a:pt x="82" y="88"/>
                  <a:pt x="82" y="87"/>
                </a:cubicBezTo>
                <a:cubicBezTo>
                  <a:pt x="83" y="74"/>
                  <a:pt x="83" y="60"/>
                  <a:pt x="85" y="47"/>
                </a:cubicBezTo>
                <a:cubicBezTo>
                  <a:pt x="72" y="46"/>
                  <a:pt x="54" y="44"/>
                  <a:pt x="40" y="42"/>
                </a:cubicBezTo>
                <a:cubicBezTo>
                  <a:pt x="40" y="57"/>
                  <a:pt x="41" y="76"/>
                  <a:pt x="40" y="92"/>
                </a:cubicBezTo>
                <a:moveTo>
                  <a:pt x="99" y="131"/>
                </a:moveTo>
                <a:lnTo>
                  <a:pt x="18" y="131"/>
                </a:lnTo>
                <a:cubicBezTo>
                  <a:pt x="13" y="131"/>
                  <a:pt x="7" y="129"/>
                  <a:pt x="4" y="123"/>
                </a:cubicBezTo>
                <a:cubicBezTo>
                  <a:pt x="0" y="118"/>
                  <a:pt x="-1" y="112"/>
                  <a:pt x="0" y="107"/>
                </a:cubicBezTo>
                <a:cubicBezTo>
                  <a:pt x="3" y="94"/>
                  <a:pt x="1" y="48"/>
                  <a:pt x="0" y="20"/>
                </a:cubicBezTo>
                <a:cubicBezTo>
                  <a:pt x="-1" y="14"/>
                  <a:pt x="2" y="8"/>
                  <a:pt x="6" y="4"/>
                </a:cubicBezTo>
                <a:cubicBezTo>
                  <a:pt x="11" y="0"/>
                  <a:pt x="17" y="-1"/>
                  <a:pt x="24" y="0"/>
                </a:cubicBezTo>
                <a:cubicBezTo>
                  <a:pt x="35" y="3"/>
                  <a:pt x="81" y="8"/>
                  <a:pt x="108" y="11"/>
                </a:cubicBezTo>
                <a:cubicBezTo>
                  <a:pt x="113" y="11"/>
                  <a:pt x="118" y="14"/>
                  <a:pt x="121" y="18"/>
                </a:cubicBezTo>
                <a:cubicBezTo>
                  <a:pt x="125" y="23"/>
                  <a:pt x="126" y="28"/>
                  <a:pt x="125" y="34"/>
                </a:cubicBezTo>
                <a:cubicBezTo>
                  <a:pt x="122" y="47"/>
                  <a:pt x="121" y="72"/>
                  <a:pt x="120" y="89"/>
                </a:cubicBezTo>
                <a:cubicBezTo>
                  <a:pt x="119" y="100"/>
                  <a:pt x="118" y="109"/>
                  <a:pt x="118" y="114"/>
                </a:cubicBezTo>
                <a:cubicBezTo>
                  <a:pt x="117" y="123"/>
                  <a:pt x="108" y="131"/>
                  <a:pt x="99" y="13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6666480" y="8003520"/>
            <a:ext cx="43920" cy="48600"/>
          </a:xfrm>
          <a:custGeom>
            <a:avLst/>
            <a:gdLst/>
            <a:ahLst/>
            <a:rect l="0" t="0" r="r" b="b"/>
            <a:pathLst>
              <a:path w="122" h="135">
                <a:moveTo>
                  <a:pt x="42" y="96"/>
                </a:moveTo>
                <a:cubicBezTo>
                  <a:pt x="55" y="96"/>
                  <a:pt x="72" y="96"/>
                  <a:pt x="84" y="97"/>
                </a:cubicBezTo>
                <a:cubicBezTo>
                  <a:pt x="84" y="79"/>
                  <a:pt x="82" y="58"/>
                  <a:pt x="80" y="39"/>
                </a:cubicBezTo>
                <a:cubicBezTo>
                  <a:pt x="68" y="40"/>
                  <a:pt x="50" y="40"/>
                  <a:pt x="38" y="40"/>
                </a:cubicBezTo>
                <a:lnTo>
                  <a:pt x="38" y="96"/>
                </a:lnTo>
                <a:lnTo>
                  <a:pt x="42" y="96"/>
                </a:lnTo>
                <a:moveTo>
                  <a:pt x="19" y="135"/>
                </a:moveTo>
                <a:cubicBezTo>
                  <a:pt x="15" y="135"/>
                  <a:pt x="12" y="134"/>
                  <a:pt x="8" y="132"/>
                </a:cubicBezTo>
                <a:cubicBezTo>
                  <a:pt x="3" y="128"/>
                  <a:pt x="0" y="123"/>
                  <a:pt x="0" y="116"/>
                </a:cubicBezTo>
                <a:lnTo>
                  <a:pt x="0" y="19"/>
                </a:lnTo>
                <a:cubicBezTo>
                  <a:pt x="0" y="13"/>
                  <a:pt x="3" y="8"/>
                  <a:pt x="7" y="4"/>
                </a:cubicBezTo>
                <a:cubicBezTo>
                  <a:pt x="11" y="1"/>
                  <a:pt x="17" y="-1"/>
                  <a:pt x="23" y="0"/>
                </a:cubicBezTo>
                <a:cubicBezTo>
                  <a:pt x="24" y="0"/>
                  <a:pt x="30" y="1"/>
                  <a:pt x="46" y="1"/>
                </a:cubicBezTo>
                <a:cubicBezTo>
                  <a:pt x="69" y="1"/>
                  <a:pt x="95" y="0"/>
                  <a:pt x="95" y="0"/>
                </a:cubicBezTo>
                <a:cubicBezTo>
                  <a:pt x="105" y="-1"/>
                  <a:pt x="113" y="6"/>
                  <a:pt x="115" y="16"/>
                </a:cubicBezTo>
                <a:cubicBezTo>
                  <a:pt x="119" y="47"/>
                  <a:pt x="124" y="93"/>
                  <a:pt x="122" y="117"/>
                </a:cubicBezTo>
                <a:cubicBezTo>
                  <a:pt x="121" y="128"/>
                  <a:pt x="113" y="136"/>
                  <a:pt x="103" y="135"/>
                </a:cubicBezTo>
                <a:cubicBezTo>
                  <a:pt x="103" y="135"/>
                  <a:pt x="33" y="135"/>
                  <a:pt x="22" y="135"/>
                </a:cubicBezTo>
                <a:cubicBezTo>
                  <a:pt x="21" y="135"/>
                  <a:pt x="20" y="135"/>
                  <a:pt x="19" y="135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6743160" y="7935840"/>
            <a:ext cx="46440" cy="49320"/>
          </a:xfrm>
          <a:custGeom>
            <a:avLst/>
            <a:gdLst/>
            <a:ahLst/>
            <a:rect l="0" t="0" r="r" b="b"/>
            <a:pathLst>
              <a:path w="129" h="137">
                <a:moveTo>
                  <a:pt x="41" y="40"/>
                </a:moveTo>
                <a:cubicBezTo>
                  <a:pt x="40" y="57"/>
                  <a:pt x="40" y="80"/>
                  <a:pt x="39" y="98"/>
                </a:cubicBezTo>
                <a:cubicBezTo>
                  <a:pt x="46" y="97"/>
                  <a:pt x="53" y="96"/>
                  <a:pt x="60" y="95"/>
                </a:cubicBezTo>
                <a:cubicBezTo>
                  <a:pt x="69" y="94"/>
                  <a:pt x="77" y="93"/>
                  <a:pt x="85" y="92"/>
                </a:cubicBezTo>
                <a:cubicBezTo>
                  <a:pt x="86" y="78"/>
                  <a:pt x="87" y="57"/>
                  <a:pt x="89" y="40"/>
                </a:cubicBezTo>
                <a:lnTo>
                  <a:pt x="41" y="40"/>
                </a:lnTo>
                <a:moveTo>
                  <a:pt x="32" y="137"/>
                </a:moveTo>
                <a:cubicBezTo>
                  <a:pt x="26" y="137"/>
                  <a:pt x="20" y="136"/>
                  <a:pt x="15" y="135"/>
                </a:cubicBezTo>
                <a:cubicBezTo>
                  <a:pt x="6" y="133"/>
                  <a:pt x="0" y="125"/>
                  <a:pt x="0" y="116"/>
                </a:cubicBezTo>
                <a:cubicBezTo>
                  <a:pt x="0" y="113"/>
                  <a:pt x="1" y="41"/>
                  <a:pt x="4" y="17"/>
                </a:cubicBezTo>
                <a:cubicBezTo>
                  <a:pt x="5" y="7"/>
                  <a:pt x="13" y="0"/>
                  <a:pt x="24" y="0"/>
                </a:cubicBezTo>
                <a:lnTo>
                  <a:pt x="110" y="0"/>
                </a:lnTo>
                <a:cubicBezTo>
                  <a:pt x="116" y="0"/>
                  <a:pt x="122" y="3"/>
                  <a:pt x="125" y="7"/>
                </a:cubicBezTo>
                <a:cubicBezTo>
                  <a:pt x="129" y="12"/>
                  <a:pt x="130" y="18"/>
                  <a:pt x="129" y="23"/>
                </a:cubicBezTo>
                <a:cubicBezTo>
                  <a:pt x="125" y="44"/>
                  <a:pt x="123" y="95"/>
                  <a:pt x="122" y="113"/>
                </a:cubicBezTo>
                <a:cubicBezTo>
                  <a:pt x="122" y="119"/>
                  <a:pt x="119" y="124"/>
                  <a:pt x="115" y="128"/>
                </a:cubicBezTo>
                <a:cubicBezTo>
                  <a:pt x="110" y="131"/>
                  <a:pt x="104" y="133"/>
                  <a:pt x="99" y="131"/>
                </a:cubicBezTo>
                <a:cubicBezTo>
                  <a:pt x="96" y="130"/>
                  <a:pt x="80" y="131"/>
                  <a:pt x="66" y="133"/>
                </a:cubicBezTo>
                <a:cubicBezTo>
                  <a:pt x="54" y="135"/>
                  <a:pt x="43" y="137"/>
                  <a:pt x="32" y="13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6743160" y="8003520"/>
            <a:ext cx="46440" cy="52920"/>
          </a:xfrm>
          <a:custGeom>
            <a:avLst/>
            <a:gdLst/>
            <a:ahLst/>
            <a:rect l="0" t="0" r="r" b="b"/>
            <a:pathLst>
              <a:path w="129" h="147">
                <a:moveTo>
                  <a:pt x="40" y="40"/>
                </a:moveTo>
                <a:cubicBezTo>
                  <a:pt x="40" y="58"/>
                  <a:pt x="41" y="84"/>
                  <a:pt x="40" y="105"/>
                </a:cubicBezTo>
                <a:cubicBezTo>
                  <a:pt x="52" y="104"/>
                  <a:pt x="68" y="104"/>
                  <a:pt x="80" y="105"/>
                </a:cubicBezTo>
                <a:cubicBezTo>
                  <a:pt x="81" y="94"/>
                  <a:pt x="84" y="78"/>
                  <a:pt x="85" y="65"/>
                </a:cubicBezTo>
                <a:cubicBezTo>
                  <a:pt x="86" y="57"/>
                  <a:pt x="87" y="49"/>
                  <a:pt x="88" y="42"/>
                </a:cubicBezTo>
                <a:cubicBezTo>
                  <a:pt x="74" y="41"/>
                  <a:pt x="55" y="40"/>
                  <a:pt x="40" y="40"/>
                </a:cubicBezTo>
                <a:moveTo>
                  <a:pt x="96" y="147"/>
                </a:moveTo>
                <a:cubicBezTo>
                  <a:pt x="94" y="147"/>
                  <a:pt x="91" y="146"/>
                  <a:pt x="89" y="145"/>
                </a:cubicBezTo>
                <a:cubicBezTo>
                  <a:pt x="87" y="144"/>
                  <a:pt x="81" y="143"/>
                  <a:pt x="67" y="143"/>
                </a:cubicBezTo>
                <a:cubicBezTo>
                  <a:pt x="46" y="143"/>
                  <a:pt x="23" y="146"/>
                  <a:pt x="23" y="146"/>
                </a:cubicBezTo>
                <a:cubicBezTo>
                  <a:pt x="16" y="147"/>
                  <a:pt x="10" y="145"/>
                  <a:pt x="6" y="141"/>
                </a:cubicBezTo>
                <a:cubicBezTo>
                  <a:pt x="2" y="137"/>
                  <a:pt x="0" y="131"/>
                  <a:pt x="0" y="124"/>
                </a:cubicBezTo>
                <a:cubicBezTo>
                  <a:pt x="3" y="107"/>
                  <a:pt x="1" y="44"/>
                  <a:pt x="0" y="20"/>
                </a:cubicBezTo>
                <a:cubicBezTo>
                  <a:pt x="0" y="9"/>
                  <a:pt x="8" y="0"/>
                  <a:pt x="18" y="0"/>
                </a:cubicBezTo>
                <a:cubicBezTo>
                  <a:pt x="44" y="-1"/>
                  <a:pt x="109" y="3"/>
                  <a:pt x="112" y="4"/>
                </a:cubicBezTo>
                <a:cubicBezTo>
                  <a:pt x="117" y="4"/>
                  <a:pt x="123" y="7"/>
                  <a:pt x="126" y="12"/>
                </a:cubicBezTo>
                <a:cubicBezTo>
                  <a:pt x="129" y="16"/>
                  <a:pt x="130" y="22"/>
                  <a:pt x="129" y="29"/>
                </a:cubicBezTo>
                <a:cubicBezTo>
                  <a:pt x="127" y="35"/>
                  <a:pt x="125" y="53"/>
                  <a:pt x="123" y="70"/>
                </a:cubicBezTo>
                <a:cubicBezTo>
                  <a:pt x="120" y="95"/>
                  <a:pt x="117" y="113"/>
                  <a:pt x="115" y="122"/>
                </a:cubicBezTo>
                <a:lnTo>
                  <a:pt x="115" y="127"/>
                </a:lnTo>
                <a:cubicBezTo>
                  <a:pt x="115" y="134"/>
                  <a:pt x="112" y="140"/>
                  <a:pt x="107" y="143"/>
                </a:cubicBezTo>
                <a:cubicBezTo>
                  <a:pt x="104" y="145"/>
                  <a:pt x="100" y="147"/>
                  <a:pt x="96" y="14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6879600" y="8061840"/>
            <a:ext cx="51840" cy="56880"/>
          </a:xfrm>
          <a:custGeom>
            <a:avLst/>
            <a:gdLst/>
            <a:ahLst/>
            <a:rect l="0" t="0" r="r" b="b"/>
            <a:pathLst>
              <a:path w="144" h="158">
                <a:moveTo>
                  <a:pt x="39" y="107"/>
                </a:moveTo>
                <a:cubicBezTo>
                  <a:pt x="48" y="110"/>
                  <a:pt x="60" y="111"/>
                  <a:pt x="73" y="111"/>
                </a:cubicBezTo>
                <a:cubicBezTo>
                  <a:pt x="80" y="112"/>
                  <a:pt x="88" y="112"/>
                  <a:pt x="96" y="113"/>
                </a:cubicBezTo>
                <a:cubicBezTo>
                  <a:pt x="98" y="93"/>
                  <a:pt x="101" y="62"/>
                  <a:pt x="103" y="39"/>
                </a:cubicBezTo>
                <a:lnTo>
                  <a:pt x="46" y="39"/>
                </a:lnTo>
                <a:cubicBezTo>
                  <a:pt x="42" y="52"/>
                  <a:pt x="39" y="79"/>
                  <a:pt x="39" y="107"/>
                </a:cubicBezTo>
                <a:moveTo>
                  <a:pt x="113" y="158"/>
                </a:moveTo>
                <a:cubicBezTo>
                  <a:pt x="111" y="158"/>
                  <a:pt x="108" y="157"/>
                  <a:pt x="106" y="156"/>
                </a:cubicBezTo>
                <a:cubicBezTo>
                  <a:pt x="97" y="152"/>
                  <a:pt x="84" y="152"/>
                  <a:pt x="71" y="151"/>
                </a:cubicBezTo>
                <a:cubicBezTo>
                  <a:pt x="51" y="150"/>
                  <a:pt x="28" y="149"/>
                  <a:pt x="9" y="135"/>
                </a:cubicBezTo>
                <a:cubicBezTo>
                  <a:pt x="4" y="131"/>
                  <a:pt x="0" y="125"/>
                  <a:pt x="0" y="119"/>
                </a:cubicBezTo>
                <a:cubicBezTo>
                  <a:pt x="1" y="92"/>
                  <a:pt x="3" y="29"/>
                  <a:pt x="19" y="8"/>
                </a:cubicBezTo>
                <a:cubicBezTo>
                  <a:pt x="22" y="3"/>
                  <a:pt x="28" y="0"/>
                  <a:pt x="34" y="0"/>
                </a:cubicBezTo>
                <a:lnTo>
                  <a:pt x="124" y="0"/>
                </a:lnTo>
                <a:cubicBezTo>
                  <a:pt x="129" y="0"/>
                  <a:pt x="135" y="2"/>
                  <a:pt x="139" y="6"/>
                </a:cubicBezTo>
                <a:cubicBezTo>
                  <a:pt x="143" y="10"/>
                  <a:pt x="144" y="16"/>
                  <a:pt x="144" y="21"/>
                </a:cubicBezTo>
                <a:cubicBezTo>
                  <a:pt x="141" y="49"/>
                  <a:pt x="133" y="139"/>
                  <a:pt x="133" y="139"/>
                </a:cubicBezTo>
                <a:cubicBezTo>
                  <a:pt x="133" y="145"/>
                  <a:pt x="128" y="152"/>
                  <a:pt x="123" y="155"/>
                </a:cubicBezTo>
                <a:cubicBezTo>
                  <a:pt x="120" y="157"/>
                  <a:pt x="117" y="158"/>
                  <a:pt x="113" y="158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2" name=""/>
          <p:cNvSpPr/>
          <p:nvPr/>
        </p:nvSpPr>
        <p:spPr>
          <a:xfrm>
            <a:off x="6881040" y="8138880"/>
            <a:ext cx="49320" cy="50400"/>
          </a:xfrm>
          <a:custGeom>
            <a:avLst/>
            <a:gdLst/>
            <a:ahLst/>
            <a:rect l="0" t="0" r="r" b="b"/>
            <a:pathLst>
              <a:path w="137" h="140">
                <a:moveTo>
                  <a:pt x="44" y="95"/>
                </a:moveTo>
                <a:cubicBezTo>
                  <a:pt x="62" y="101"/>
                  <a:pt x="80" y="101"/>
                  <a:pt x="97" y="101"/>
                </a:cubicBezTo>
                <a:cubicBezTo>
                  <a:pt x="97" y="75"/>
                  <a:pt x="96" y="59"/>
                  <a:pt x="97" y="47"/>
                </a:cubicBezTo>
                <a:cubicBezTo>
                  <a:pt x="81" y="45"/>
                  <a:pt x="59" y="43"/>
                  <a:pt x="40" y="41"/>
                </a:cubicBezTo>
                <a:lnTo>
                  <a:pt x="44" y="95"/>
                </a:lnTo>
                <a:moveTo>
                  <a:pt x="88" y="140"/>
                </a:moveTo>
                <a:cubicBezTo>
                  <a:pt x="68" y="140"/>
                  <a:pt x="42" y="138"/>
                  <a:pt x="18" y="126"/>
                </a:cubicBezTo>
                <a:cubicBezTo>
                  <a:pt x="12" y="123"/>
                  <a:pt x="8" y="117"/>
                  <a:pt x="7" y="110"/>
                </a:cubicBezTo>
                <a:lnTo>
                  <a:pt x="0" y="21"/>
                </a:lnTo>
                <a:cubicBezTo>
                  <a:pt x="0" y="15"/>
                  <a:pt x="2" y="10"/>
                  <a:pt x="6" y="6"/>
                </a:cubicBezTo>
                <a:cubicBezTo>
                  <a:pt x="10" y="1"/>
                  <a:pt x="15" y="-1"/>
                  <a:pt x="21" y="0"/>
                </a:cubicBezTo>
                <a:cubicBezTo>
                  <a:pt x="49" y="2"/>
                  <a:pt x="116" y="11"/>
                  <a:pt x="119" y="11"/>
                </a:cubicBezTo>
                <a:cubicBezTo>
                  <a:pt x="127" y="12"/>
                  <a:pt x="133" y="17"/>
                  <a:pt x="135" y="24"/>
                </a:cubicBezTo>
                <a:cubicBezTo>
                  <a:pt x="137" y="27"/>
                  <a:pt x="137" y="31"/>
                  <a:pt x="136" y="35"/>
                </a:cubicBezTo>
                <a:cubicBezTo>
                  <a:pt x="135" y="43"/>
                  <a:pt x="136" y="83"/>
                  <a:pt x="136" y="119"/>
                </a:cubicBezTo>
                <a:cubicBezTo>
                  <a:pt x="137" y="130"/>
                  <a:pt x="129" y="139"/>
                  <a:pt x="117" y="139"/>
                </a:cubicBezTo>
                <a:lnTo>
                  <a:pt x="113" y="139"/>
                </a:lnTo>
                <a:cubicBezTo>
                  <a:pt x="105" y="140"/>
                  <a:pt x="96" y="140"/>
                  <a:pt x="88" y="140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6528600" y="8073720"/>
            <a:ext cx="243720" cy="149760"/>
          </a:xfrm>
          <a:custGeom>
            <a:avLst/>
            <a:gdLst/>
            <a:ahLst/>
            <a:rect l="0" t="0" r="r" b="b"/>
            <a:pathLst>
              <a:path w="677" h="416">
                <a:moveTo>
                  <a:pt x="651" y="416"/>
                </a:moveTo>
                <a:cubicBezTo>
                  <a:pt x="650" y="416"/>
                  <a:pt x="650" y="416"/>
                  <a:pt x="649" y="416"/>
                </a:cubicBezTo>
                <a:cubicBezTo>
                  <a:pt x="638" y="414"/>
                  <a:pt x="631" y="405"/>
                  <a:pt x="632" y="394"/>
                </a:cubicBezTo>
                <a:cubicBezTo>
                  <a:pt x="642" y="324"/>
                  <a:pt x="638" y="192"/>
                  <a:pt x="635" y="95"/>
                </a:cubicBezTo>
                <a:cubicBezTo>
                  <a:pt x="634" y="75"/>
                  <a:pt x="633" y="56"/>
                  <a:pt x="633" y="39"/>
                </a:cubicBezTo>
                <a:lnTo>
                  <a:pt x="519" y="43"/>
                </a:lnTo>
                <a:cubicBezTo>
                  <a:pt x="383" y="46"/>
                  <a:pt x="114" y="41"/>
                  <a:pt x="40" y="39"/>
                </a:cubicBezTo>
                <a:cubicBezTo>
                  <a:pt x="40" y="80"/>
                  <a:pt x="41" y="122"/>
                  <a:pt x="43" y="164"/>
                </a:cubicBezTo>
                <a:cubicBezTo>
                  <a:pt x="45" y="239"/>
                  <a:pt x="48" y="317"/>
                  <a:pt x="37" y="392"/>
                </a:cubicBezTo>
                <a:cubicBezTo>
                  <a:pt x="36" y="403"/>
                  <a:pt x="26" y="410"/>
                  <a:pt x="16" y="408"/>
                </a:cubicBezTo>
                <a:cubicBezTo>
                  <a:pt x="5" y="407"/>
                  <a:pt x="-2" y="397"/>
                  <a:pt x="0" y="386"/>
                </a:cubicBezTo>
                <a:cubicBezTo>
                  <a:pt x="10" y="315"/>
                  <a:pt x="7" y="238"/>
                  <a:pt x="5" y="165"/>
                </a:cubicBezTo>
                <a:cubicBezTo>
                  <a:pt x="3" y="116"/>
                  <a:pt x="1" y="67"/>
                  <a:pt x="3" y="19"/>
                </a:cubicBezTo>
                <a:cubicBezTo>
                  <a:pt x="3" y="8"/>
                  <a:pt x="12" y="0"/>
                  <a:pt x="22" y="0"/>
                </a:cubicBezTo>
                <a:cubicBezTo>
                  <a:pt x="26" y="0"/>
                  <a:pt x="362" y="8"/>
                  <a:pt x="518" y="4"/>
                </a:cubicBezTo>
                <a:lnTo>
                  <a:pt x="651" y="0"/>
                </a:lnTo>
                <a:cubicBezTo>
                  <a:pt x="656" y="0"/>
                  <a:pt x="661" y="2"/>
                  <a:pt x="664" y="6"/>
                </a:cubicBezTo>
                <a:cubicBezTo>
                  <a:pt x="668" y="9"/>
                  <a:pt x="670" y="14"/>
                  <a:pt x="670" y="19"/>
                </a:cubicBezTo>
                <a:cubicBezTo>
                  <a:pt x="671" y="40"/>
                  <a:pt x="672" y="66"/>
                  <a:pt x="672" y="94"/>
                </a:cubicBezTo>
                <a:cubicBezTo>
                  <a:pt x="676" y="192"/>
                  <a:pt x="680" y="326"/>
                  <a:pt x="670" y="399"/>
                </a:cubicBezTo>
                <a:cubicBezTo>
                  <a:pt x="669" y="409"/>
                  <a:pt x="661" y="416"/>
                  <a:pt x="651" y="416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6298560" y="8211600"/>
            <a:ext cx="708120" cy="54000"/>
          </a:xfrm>
          <a:custGeom>
            <a:avLst/>
            <a:gdLst/>
            <a:ahLst/>
            <a:rect l="0" t="0" r="r" b="b"/>
            <a:pathLst>
              <a:path w="1967" h="150">
                <a:moveTo>
                  <a:pt x="39" y="103"/>
                </a:moveTo>
                <a:cubicBezTo>
                  <a:pt x="67" y="108"/>
                  <a:pt x="103" y="111"/>
                  <a:pt x="150" y="111"/>
                </a:cubicBezTo>
                <a:cubicBezTo>
                  <a:pt x="184" y="111"/>
                  <a:pt x="220" y="110"/>
                  <a:pt x="251" y="108"/>
                </a:cubicBezTo>
                <a:cubicBezTo>
                  <a:pt x="267" y="108"/>
                  <a:pt x="283" y="107"/>
                  <a:pt x="296" y="107"/>
                </a:cubicBezTo>
                <a:cubicBezTo>
                  <a:pt x="354" y="105"/>
                  <a:pt x="408" y="106"/>
                  <a:pt x="462" y="106"/>
                </a:cubicBezTo>
                <a:cubicBezTo>
                  <a:pt x="486" y="106"/>
                  <a:pt x="510" y="106"/>
                  <a:pt x="534" y="106"/>
                </a:cubicBezTo>
                <a:cubicBezTo>
                  <a:pt x="577" y="106"/>
                  <a:pt x="613" y="106"/>
                  <a:pt x="647" y="105"/>
                </a:cubicBezTo>
                <a:cubicBezTo>
                  <a:pt x="827" y="98"/>
                  <a:pt x="1297" y="90"/>
                  <a:pt x="1609" y="90"/>
                </a:cubicBezTo>
                <a:cubicBezTo>
                  <a:pt x="1854" y="90"/>
                  <a:pt x="1896" y="95"/>
                  <a:pt x="1907" y="97"/>
                </a:cubicBezTo>
                <a:lnTo>
                  <a:pt x="1929" y="97"/>
                </a:lnTo>
                <a:cubicBezTo>
                  <a:pt x="1930" y="84"/>
                  <a:pt x="1929" y="65"/>
                  <a:pt x="1928" y="51"/>
                </a:cubicBezTo>
                <a:cubicBezTo>
                  <a:pt x="1928" y="47"/>
                  <a:pt x="1928" y="44"/>
                  <a:pt x="1928" y="40"/>
                </a:cubicBezTo>
                <a:lnTo>
                  <a:pt x="1903" y="43"/>
                </a:lnTo>
                <a:cubicBezTo>
                  <a:pt x="1888" y="43"/>
                  <a:pt x="1873" y="43"/>
                  <a:pt x="1859" y="43"/>
                </a:cubicBezTo>
                <a:cubicBezTo>
                  <a:pt x="1819" y="43"/>
                  <a:pt x="1780" y="42"/>
                  <a:pt x="1742" y="41"/>
                </a:cubicBezTo>
                <a:cubicBezTo>
                  <a:pt x="1689" y="39"/>
                  <a:pt x="1635" y="38"/>
                  <a:pt x="1580" y="39"/>
                </a:cubicBezTo>
                <a:cubicBezTo>
                  <a:pt x="1515" y="41"/>
                  <a:pt x="1238" y="42"/>
                  <a:pt x="969" y="43"/>
                </a:cubicBezTo>
                <a:cubicBezTo>
                  <a:pt x="716" y="44"/>
                  <a:pt x="454" y="45"/>
                  <a:pt x="386" y="46"/>
                </a:cubicBezTo>
                <a:cubicBezTo>
                  <a:pt x="361" y="47"/>
                  <a:pt x="336" y="48"/>
                  <a:pt x="310" y="50"/>
                </a:cubicBezTo>
                <a:cubicBezTo>
                  <a:pt x="273" y="51"/>
                  <a:pt x="234" y="53"/>
                  <a:pt x="196" y="53"/>
                </a:cubicBezTo>
                <a:cubicBezTo>
                  <a:pt x="146" y="53"/>
                  <a:pt x="105" y="50"/>
                  <a:pt x="68" y="43"/>
                </a:cubicBezTo>
                <a:lnTo>
                  <a:pt x="47" y="43"/>
                </a:lnTo>
                <a:cubicBezTo>
                  <a:pt x="45" y="64"/>
                  <a:pt x="42" y="84"/>
                  <a:pt x="39" y="103"/>
                </a:cubicBezTo>
                <a:moveTo>
                  <a:pt x="150" y="150"/>
                </a:moveTo>
                <a:cubicBezTo>
                  <a:pt x="97" y="150"/>
                  <a:pt x="56" y="146"/>
                  <a:pt x="26" y="139"/>
                </a:cubicBezTo>
                <a:cubicBezTo>
                  <a:pt x="23" y="139"/>
                  <a:pt x="21" y="138"/>
                  <a:pt x="19" y="137"/>
                </a:cubicBezTo>
                <a:lnTo>
                  <a:pt x="8" y="129"/>
                </a:lnTo>
                <a:cubicBezTo>
                  <a:pt x="2" y="125"/>
                  <a:pt x="-1" y="118"/>
                  <a:pt x="0" y="110"/>
                </a:cubicBezTo>
                <a:lnTo>
                  <a:pt x="1" y="102"/>
                </a:lnTo>
                <a:cubicBezTo>
                  <a:pt x="5" y="75"/>
                  <a:pt x="9" y="49"/>
                  <a:pt x="11" y="22"/>
                </a:cubicBezTo>
                <a:cubicBezTo>
                  <a:pt x="12" y="12"/>
                  <a:pt x="20" y="4"/>
                  <a:pt x="30" y="4"/>
                </a:cubicBezTo>
                <a:lnTo>
                  <a:pt x="69" y="4"/>
                </a:lnTo>
                <a:cubicBezTo>
                  <a:pt x="71" y="4"/>
                  <a:pt x="72" y="4"/>
                  <a:pt x="73" y="5"/>
                </a:cubicBezTo>
                <a:cubicBezTo>
                  <a:pt x="108" y="12"/>
                  <a:pt x="147" y="15"/>
                  <a:pt x="196" y="15"/>
                </a:cubicBezTo>
                <a:cubicBezTo>
                  <a:pt x="233" y="15"/>
                  <a:pt x="271" y="13"/>
                  <a:pt x="308" y="11"/>
                </a:cubicBezTo>
                <a:cubicBezTo>
                  <a:pt x="334" y="10"/>
                  <a:pt x="360" y="8"/>
                  <a:pt x="385" y="8"/>
                </a:cubicBezTo>
                <a:cubicBezTo>
                  <a:pt x="454" y="6"/>
                  <a:pt x="704" y="5"/>
                  <a:pt x="969" y="4"/>
                </a:cubicBezTo>
                <a:cubicBezTo>
                  <a:pt x="1237" y="4"/>
                  <a:pt x="1514" y="3"/>
                  <a:pt x="1579" y="1"/>
                </a:cubicBezTo>
                <a:cubicBezTo>
                  <a:pt x="1635" y="-1"/>
                  <a:pt x="1690" y="1"/>
                  <a:pt x="1743" y="2"/>
                </a:cubicBezTo>
                <a:cubicBezTo>
                  <a:pt x="1794" y="4"/>
                  <a:pt x="1847" y="6"/>
                  <a:pt x="1901" y="4"/>
                </a:cubicBezTo>
                <a:lnTo>
                  <a:pt x="1945" y="0"/>
                </a:lnTo>
                <a:cubicBezTo>
                  <a:pt x="1951" y="0"/>
                  <a:pt x="1957" y="2"/>
                  <a:pt x="1961" y="6"/>
                </a:cubicBezTo>
                <a:cubicBezTo>
                  <a:pt x="1965" y="10"/>
                  <a:pt x="1966" y="16"/>
                  <a:pt x="1966" y="21"/>
                </a:cubicBezTo>
                <a:cubicBezTo>
                  <a:pt x="1965" y="26"/>
                  <a:pt x="1966" y="38"/>
                  <a:pt x="1966" y="50"/>
                </a:cubicBezTo>
                <a:cubicBezTo>
                  <a:pt x="1967" y="81"/>
                  <a:pt x="1968" y="106"/>
                  <a:pt x="1963" y="122"/>
                </a:cubicBezTo>
                <a:cubicBezTo>
                  <a:pt x="1960" y="130"/>
                  <a:pt x="1953" y="135"/>
                  <a:pt x="1945" y="135"/>
                </a:cubicBezTo>
                <a:lnTo>
                  <a:pt x="1906" y="136"/>
                </a:lnTo>
                <a:cubicBezTo>
                  <a:pt x="1904" y="136"/>
                  <a:pt x="1902" y="136"/>
                  <a:pt x="1901" y="136"/>
                </a:cubicBezTo>
                <a:cubicBezTo>
                  <a:pt x="1892" y="134"/>
                  <a:pt x="1848" y="129"/>
                  <a:pt x="1609" y="129"/>
                </a:cubicBezTo>
                <a:cubicBezTo>
                  <a:pt x="1297" y="129"/>
                  <a:pt x="828" y="137"/>
                  <a:pt x="648" y="143"/>
                </a:cubicBezTo>
                <a:cubicBezTo>
                  <a:pt x="614" y="145"/>
                  <a:pt x="578" y="145"/>
                  <a:pt x="534" y="145"/>
                </a:cubicBezTo>
                <a:cubicBezTo>
                  <a:pt x="510" y="145"/>
                  <a:pt x="486" y="145"/>
                  <a:pt x="461" y="145"/>
                </a:cubicBezTo>
                <a:cubicBezTo>
                  <a:pt x="408" y="145"/>
                  <a:pt x="354" y="144"/>
                  <a:pt x="297" y="146"/>
                </a:cubicBezTo>
                <a:cubicBezTo>
                  <a:pt x="284" y="146"/>
                  <a:pt x="269" y="147"/>
                  <a:pt x="253" y="147"/>
                </a:cubicBezTo>
                <a:cubicBezTo>
                  <a:pt x="221" y="148"/>
                  <a:pt x="185" y="150"/>
                  <a:pt x="150" y="150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6555960" y="811512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1" y="121"/>
                  <a:pt x="4" y="116"/>
                  <a:pt x="1" y="108"/>
                </a:cubicBezTo>
                <a:cubicBezTo>
                  <a:pt x="-2" y="98"/>
                  <a:pt x="3" y="87"/>
                  <a:pt x="13" y="84"/>
                </a:cubicBezTo>
                <a:cubicBezTo>
                  <a:pt x="78" y="62"/>
                  <a:pt x="123" y="35"/>
                  <a:pt x="133" y="13"/>
                </a:cubicBezTo>
                <a:cubicBezTo>
                  <a:pt x="137" y="2"/>
                  <a:pt x="148" y="-2"/>
                  <a:pt x="158" y="2"/>
                </a:cubicBezTo>
                <a:cubicBezTo>
                  <a:pt x="167" y="7"/>
                  <a:pt x="172" y="19"/>
                  <a:pt x="167" y="29"/>
                </a:cubicBezTo>
                <a:cubicBezTo>
                  <a:pt x="148" y="71"/>
                  <a:pt x="80" y="102"/>
                  <a:pt x="25" y="120"/>
                </a:cubicBezTo>
                <a:cubicBezTo>
                  <a:pt x="23" y="121"/>
                  <a:pt x="21" y="121"/>
                  <a:pt x="19" y="12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6" name=""/>
          <p:cNvSpPr/>
          <p:nvPr/>
        </p:nvSpPr>
        <p:spPr>
          <a:xfrm>
            <a:off x="6555960" y="8140320"/>
            <a:ext cx="68760" cy="47520"/>
          </a:xfrm>
          <a:custGeom>
            <a:avLst/>
            <a:gdLst/>
            <a:ahLst/>
            <a:rect l="0" t="0" r="r" b="b"/>
            <a:pathLst>
              <a:path w="191" h="132">
                <a:moveTo>
                  <a:pt x="19" y="132"/>
                </a:moveTo>
                <a:cubicBezTo>
                  <a:pt x="12" y="132"/>
                  <a:pt x="6" y="129"/>
                  <a:pt x="3" y="123"/>
                </a:cubicBezTo>
                <a:cubicBezTo>
                  <a:pt x="-3" y="113"/>
                  <a:pt x="1" y="101"/>
                  <a:pt x="10" y="96"/>
                </a:cubicBezTo>
                <a:cubicBezTo>
                  <a:pt x="22" y="89"/>
                  <a:pt x="36" y="82"/>
                  <a:pt x="49" y="75"/>
                </a:cubicBezTo>
                <a:cubicBezTo>
                  <a:pt x="86" y="54"/>
                  <a:pt x="129" y="31"/>
                  <a:pt x="160" y="5"/>
                </a:cubicBezTo>
                <a:cubicBezTo>
                  <a:pt x="168" y="-2"/>
                  <a:pt x="180" y="-1"/>
                  <a:pt x="187" y="8"/>
                </a:cubicBezTo>
                <a:cubicBezTo>
                  <a:pt x="193" y="16"/>
                  <a:pt x="192" y="28"/>
                  <a:pt x="184" y="35"/>
                </a:cubicBezTo>
                <a:cubicBezTo>
                  <a:pt x="150" y="63"/>
                  <a:pt x="106" y="88"/>
                  <a:pt x="67" y="109"/>
                </a:cubicBezTo>
                <a:cubicBezTo>
                  <a:pt x="54" y="116"/>
                  <a:pt x="41" y="123"/>
                  <a:pt x="29" y="130"/>
                </a:cubicBezTo>
                <a:cubicBezTo>
                  <a:pt x="25" y="132"/>
                  <a:pt x="22" y="132"/>
                  <a:pt x="19" y="132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6676920" y="8116200"/>
            <a:ext cx="60840" cy="43560"/>
          </a:xfrm>
          <a:custGeom>
            <a:avLst/>
            <a:gdLst/>
            <a:ahLst/>
            <a:rect l="0" t="0" r="r" b="b"/>
            <a:pathLst>
              <a:path w="169" h="121">
                <a:moveTo>
                  <a:pt x="19" y="121"/>
                </a:moveTo>
                <a:cubicBezTo>
                  <a:pt x="12" y="121"/>
                  <a:pt x="5" y="117"/>
                  <a:pt x="2" y="110"/>
                </a:cubicBezTo>
                <a:cubicBezTo>
                  <a:pt x="-3" y="101"/>
                  <a:pt x="1" y="89"/>
                  <a:pt x="10" y="84"/>
                </a:cubicBezTo>
                <a:cubicBezTo>
                  <a:pt x="32" y="73"/>
                  <a:pt x="54" y="58"/>
                  <a:pt x="75" y="44"/>
                </a:cubicBezTo>
                <a:cubicBezTo>
                  <a:pt x="97" y="30"/>
                  <a:pt x="119" y="15"/>
                  <a:pt x="141" y="2"/>
                </a:cubicBezTo>
                <a:cubicBezTo>
                  <a:pt x="150" y="-3"/>
                  <a:pt x="162" y="1"/>
                  <a:pt x="167" y="12"/>
                </a:cubicBezTo>
                <a:cubicBezTo>
                  <a:pt x="172" y="21"/>
                  <a:pt x="168" y="33"/>
                  <a:pt x="159" y="38"/>
                </a:cubicBezTo>
                <a:cubicBezTo>
                  <a:pt x="138" y="49"/>
                  <a:pt x="118" y="62"/>
                  <a:pt x="96" y="77"/>
                </a:cubicBezTo>
                <a:cubicBezTo>
                  <a:pt x="75" y="91"/>
                  <a:pt x="51" y="107"/>
                  <a:pt x="28" y="119"/>
                </a:cubicBezTo>
                <a:cubicBezTo>
                  <a:pt x="25" y="120"/>
                  <a:pt x="22" y="121"/>
                  <a:pt x="19" y="12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6676920" y="8146800"/>
            <a:ext cx="64800" cy="44640"/>
          </a:xfrm>
          <a:custGeom>
            <a:avLst/>
            <a:gdLst/>
            <a:ahLst/>
            <a:rect l="0" t="0" r="r" b="b"/>
            <a:pathLst>
              <a:path w="180" h="124">
                <a:moveTo>
                  <a:pt x="19" y="124"/>
                </a:moveTo>
                <a:cubicBezTo>
                  <a:pt x="11" y="124"/>
                  <a:pt x="4" y="120"/>
                  <a:pt x="1" y="112"/>
                </a:cubicBezTo>
                <a:cubicBezTo>
                  <a:pt x="-3" y="102"/>
                  <a:pt x="2" y="91"/>
                  <a:pt x="12" y="87"/>
                </a:cubicBezTo>
                <a:cubicBezTo>
                  <a:pt x="32" y="79"/>
                  <a:pt x="52" y="65"/>
                  <a:pt x="75" y="48"/>
                </a:cubicBezTo>
                <a:cubicBezTo>
                  <a:pt x="100" y="30"/>
                  <a:pt x="126" y="11"/>
                  <a:pt x="155" y="1"/>
                </a:cubicBezTo>
                <a:cubicBezTo>
                  <a:pt x="164" y="-2"/>
                  <a:pt x="175" y="3"/>
                  <a:pt x="179" y="13"/>
                </a:cubicBezTo>
                <a:cubicBezTo>
                  <a:pt x="182" y="23"/>
                  <a:pt x="177" y="34"/>
                  <a:pt x="167" y="38"/>
                </a:cubicBezTo>
                <a:cubicBezTo>
                  <a:pt x="143" y="46"/>
                  <a:pt x="120" y="63"/>
                  <a:pt x="97" y="81"/>
                </a:cubicBezTo>
                <a:cubicBezTo>
                  <a:pt x="74" y="97"/>
                  <a:pt x="50" y="114"/>
                  <a:pt x="26" y="123"/>
                </a:cubicBezTo>
                <a:cubicBezTo>
                  <a:pt x="23" y="124"/>
                  <a:pt x="21" y="124"/>
                  <a:pt x="19" y="124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6643080" y="7820280"/>
            <a:ext cx="16200" cy="66600"/>
          </a:xfrm>
          <a:custGeom>
            <a:avLst/>
            <a:gdLst/>
            <a:ahLst/>
            <a:rect l="0" t="0" r="r" b="b"/>
            <a:pathLst>
              <a:path w="45" h="185">
                <a:moveTo>
                  <a:pt x="21" y="185"/>
                </a:moveTo>
                <a:cubicBezTo>
                  <a:pt x="19" y="185"/>
                  <a:pt x="16" y="185"/>
                  <a:pt x="15" y="184"/>
                </a:cubicBezTo>
                <a:cubicBezTo>
                  <a:pt x="4" y="182"/>
                  <a:pt x="-2" y="171"/>
                  <a:pt x="1" y="161"/>
                </a:cubicBezTo>
                <a:cubicBezTo>
                  <a:pt x="8" y="135"/>
                  <a:pt x="6" y="105"/>
                  <a:pt x="4" y="74"/>
                </a:cubicBezTo>
                <a:cubicBezTo>
                  <a:pt x="3" y="56"/>
                  <a:pt x="2" y="37"/>
                  <a:pt x="2" y="19"/>
                </a:cubicBezTo>
                <a:cubicBezTo>
                  <a:pt x="2" y="9"/>
                  <a:pt x="11" y="-1"/>
                  <a:pt x="22" y="0"/>
                </a:cubicBezTo>
                <a:cubicBezTo>
                  <a:pt x="33" y="1"/>
                  <a:pt x="41" y="10"/>
                  <a:pt x="41" y="20"/>
                </a:cubicBezTo>
                <a:cubicBezTo>
                  <a:pt x="40" y="36"/>
                  <a:pt x="42" y="53"/>
                  <a:pt x="43" y="71"/>
                </a:cubicBezTo>
                <a:cubicBezTo>
                  <a:pt x="45" y="104"/>
                  <a:pt x="47" y="139"/>
                  <a:pt x="39" y="171"/>
                </a:cubicBezTo>
                <a:cubicBezTo>
                  <a:pt x="37" y="180"/>
                  <a:pt x="29" y="185"/>
                  <a:pt x="21" y="185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6618240" y="7843320"/>
            <a:ext cx="65880" cy="15120"/>
          </a:xfrm>
          <a:custGeom>
            <a:avLst/>
            <a:gdLst/>
            <a:ahLst/>
            <a:rect l="0" t="0" r="r" b="b"/>
            <a:pathLst>
              <a:path w="183" h="42">
                <a:moveTo>
                  <a:pt x="18" y="42"/>
                </a:moveTo>
                <a:cubicBezTo>
                  <a:pt x="9" y="42"/>
                  <a:pt x="1" y="35"/>
                  <a:pt x="0" y="25"/>
                </a:cubicBezTo>
                <a:cubicBezTo>
                  <a:pt x="-1" y="14"/>
                  <a:pt x="6" y="4"/>
                  <a:pt x="17" y="3"/>
                </a:cubicBezTo>
                <a:cubicBezTo>
                  <a:pt x="55" y="-1"/>
                  <a:pt x="86" y="0"/>
                  <a:pt x="119" y="1"/>
                </a:cubicBezTo>
                <a:cubicBezTo>
                  <a:pt x="134" y="2"/>
                  <a:pt x="148" y="2"/>
                  <a:pt x="164" y="3"/>
                </a:cubicBezTo>
                <a:cubicBezTo>
                  <a:pt x="175" y="3"/>
                  <a:pt x="183" y="13"/>
                  <a:pt x="183" y="23"/>
                </a:cubicBezTo>
                <a:cubicBezTo>
                  <a:pt x="183" y="34"/>
                  <a:pt x="175" y="42"/>
                  <a:pt x="164" y="42"/>
                </a:cubicBezTo>
                <a:cubicBezTo>
                  <a:pt x="147" y="42"/>
                  <a:pt x="132" y="42"/>
                  <a:pt x="118" y="41"/>
                </a:cubicBezTo>
                <a:cubicBezTo>
                  <a:pt x="84" y="40"/>
                  <a:pt x="56" y="39"/>
                  <a:pt x="20" y="42"/>
                </a:cubicBezTo>
                <a:cubicBezTo>
                  <a:pt x="20" y="42"/>
                  <a:pt x="19" y="42"/>
                  <a:pt x="18" y="42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1" name=""/>
          <p:cNvSpPr txBox="1"/>
          <p:nvPr/>
        </p:nvSpPr>
        <p:spPr>
          <a:xfrm>
            <a:off x="4999320" y="7310520"/>
            <a:ext cx="2779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2 .4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"/>
          <p:cNvSpPr/>
          <p:nvPr/>
        </p:nvSpPr>
        <p:spPr>
          <a:xfrm>
            <a:off x="-73440" y="9574560"/>
            <a:ext cx="7847280" cy="483840"/>
          </a:xfrm>
          <a:custGeom>
            <a:avLst/>
            <a:gdLst/>
            <a:ahLst/>
            <a:rect l="0" t="0" r="r" b="b"/>
            <a:pathLst>
              <a:path w="21798" h="1344">
                <a:moveTo>
                  <a:pt x="21798" y="1344"/>
                </a:moveTo>
                <a:lnTo>
                  <a:pt x="0" y="1344"/>
                </a:lnTo>
                <a:lnTo>
                  <a:pt x="0" y="0"/>
                </a:lnTo>
                <a:lnTo>
                  <a:pt x="21798" y="0"/>
                </a:lnTo>
                <a:lnTo>
                  <a:pt x="21798" y="1344"/>
                </a:lnTo>
                <a:close/>
              </a:path>
            </a:pathLst>
          </a:custGeom>
          <a:solidFill>
            <a:srgbClr val="eeec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 txBox="1"/>
          <p:nvPr/>
        </p:nvSpPr>
        <p:spPr>
          <a:xfrm>
            <a:off x="457200" y="9675720"/>
            <a:ext cx="5581440" cy="172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0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HYDROXYUREA PATIENT EDUCATION MATERIAL  |   AMERICAN SOCIETY OF HEMATOLOGY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4" name="" descr=""/>
          <p:cNvPicPr/>
          <p:nvPr/>
        </p:nvPicPr>
        <p:blipFill>
          <a:blip r:embed="rId1"/>
          <a:stretch/>
        </p:blipFill>
        <p:spPr>
          <a:xfrm>
            <a:off x="-13320" y="7263000"/>
            <a:ext cx="7799760" cy="2323800"/>
          </a:xfrm>
          <a:prstGeom prst="rect">
            <a:avLst/>
          </a:prstGeom>
          <a:ln w="0">
            <a:noFill/>
          </a:ln>
        </p:spPr>
      </p:pic>
      <p:sp>
        <p:nvSpPr>
          <p:cNvPr id="1625" name=""/>
          <p:cNvSpPr txBox="1"/>
          <p:nvPr/>
        </p:nvSpPr>
        <p:spPr>
          <a:xfrm>
            <a:off x="7231320" y="9642240"/>
            <a:ext cx="1519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6" name=""/>
          <p:cNvSpPr txBox="1"/>
          <p:nvPr/>
        </p:nvSpPr>
        <p:spPr>
          <a:xfrm>
            <a:off x="457200" y="861840"/>
            <a:ext cx="34999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They got acute chest syndrome less often 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7" name=""/>
          <p:cNvSpPr txBox="1"/>
          <p:nvPr/>
        </p:nvSpPr>
        <p:spPr>
          <a:xfrm>
            <a:off x="673200" y="1186560"/>
            <a:ext cx="3739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35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out of every 100 people who took the placebo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 txBox="1"/>
          <p:nvPr/>
        </p:nvSpPr>
        <p:spPr>
          <a:xfrm>
            <a:off x="838080" y="1389600"/>
            <a:ext cx="1977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got acute chest syndrome.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9" name=""/>
          <p:cNvSpPr txBox="1"/>
          <p:nvPr/>
        </p:nvSpPr>
        <p:spPr>
          <a:xfrm>
            <a:off x="673200" y="1707120"/>
            <a:ext cx="40971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Only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16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out of every 100 people who took hydroxyurea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 txBox="1"/>
          <p:nvPr/>
        </p:nvSpPr>
        <p:spPr>
          <a:xfrm>
            <a:off x="838080" y="1910160"/>
            <a:ext cx="39675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got acute chest syndrome — that’s about half as many.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 txBox="1"/>
          <p:nvPr/>
        </p:nvSpPr>
        <p:spPr>
          <a:xfrm>
            <a:off x="457200" y="2488320"/>
            <a:ext cx="32317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They needed fewer blood transfusions 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 txBox="1"/>
          <p:nvPr/>
        </p:nvSpPr>
        <p:spPr>
          <a:xfrm>
            <a:off x="673200" y="2813040"/>
            <a:ext cx="37393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50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out of every 100 people who took the placebo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 txBox="1"/>
          <p:nvPr/>
        </p:nvSpPr>
        <p:spPr>
          <a:xfrm>
            <a:off x="838080" y="3016080"/>
            <a:ext cx="12502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got transfusions.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 txBox="1"/>
          <p:nvPr/>
        </p:nvSpPr>
        <p:spPr>
          <a:xfrm>
            <a:off x="673200" y="3333600"/>
            <a:ext cx="31644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• 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Just </a:t>
            </a:r>
            <a:r>
              <a:rPr b="1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32 </a:t>
            </a:r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out of every 100 people who took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 txBox="1"/>
          <p:nvPr/>
        </p:nvSpPr>
        <p:spPr>
          <a:xfrm>
            <a:off x="838080" y="3536640"/>
            <a:ext cx="219672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 got transfusions.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 txBox="1"/>
          <p:nvPr/>
        </p:nvSpPr>
        <p:spPr>
          <a:xfrm>
            <a:off x="457200" y="4088520"/>
            <a:ext cx="294192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a32035"/>
                </a:solidFill>
                <a:latin typeface="AkzidenzGroteskBE"/>
                <a:ea typeface="AkzidenzGroteskBE"/>
              </a:rPr>
              <a:t>They didn’t have more side effects .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7" name=""/>
          <p:cNvSpPr txBox="1"/>
          <p:nvPr/>
        </p:nvSpPr>
        <p:spPr>
          <a:xfrm>
            <a:off x="457200" y="4375080"/>
            <a:ext cx="389160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researchers also looked at side effects and found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 txBox="1"/>
          <p:nvPr/>
        </p:nvSpPr>
        <p:spPr>
          <a:xfrm>
            <a:off x="457200" y="4591080"/>
            <a:ext cx="42130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that people taking hydroxyurea didn’t have any more side 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 txBox="1"/>
          <p:nvPr/>
        </p:nvSpPr>
        <p:spPr>
          <a:xfrm>
            <a:off x="457200" y="4807080"/>
            <a:ext cx="278496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effects than people taking the placebo.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 txBox="1"/>
          <p:nvPr/>
        </p:nvSpPr>
        <p:spPr>
          <a:xfrm>
            <a:off x="457200" y="5139720"/>
            <a:ext cx="6147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Source: </a:t>
            </a:r>
            <a:r>
              <a:rPr b="0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Charache, S., Terrin, M. L., Moore, R. D., Dover, G. J., Barton, F. B., Eckert, S. V., McMahon, R. P., and Bonds,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 txBox="1"/>
          <p:nvPr/>
        </p:nvSpPr>
        <p:spPr>
          <a:xfrm>
            <a:off x="457200" y="5317560"/>
            <a:ext cx="57600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D. R. (1995). Effect of hydroxyurea on the frequency of painful crises in sickle cell anemia, The New England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2" name=""/>
          <p:cNvSpPr txBox="1"/>
          <p:nvPr/>
        </p:nvSpPr>
        <p:spPr>
          <a:xfrm>
            <a:off x="457200" y="5495400"/>
            <a:ext cx="46731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Journal of Medicine, 332(20), 1317-1322. http://doi.org/10.1056/NEJM199505183322001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 txBox="1"/>
          <p:nvPr/>
        </p:nvSpPr>
        <p:spPr>
          <a:xfrm>
            <a:off x="457200" y="5813640"/>
            <a:ext cx="3096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What have other studies shown?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4" name=""/>
          <p:cNvSpPr txBox="1"/>
          <p:nvPr/>
        </p:nvSpPr>
        <p:spPr>
          <a:xfrm>
            <a:off x="457200" y="6127560"/>
            <a:ext cx="56044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Many other studies have shown that hydroxyurea helps people with sickle cell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 txBox="1"/>
          <p:nvPr/>
        </p:nvSpPr>
        <p:spPr>
          <a:xfrm>
            <a:off x="457200" y="6343560"/>
            <a:ext cx="546588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disease — even children. One study showed that hydroxyurea is helpful and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/>
          <p:nvPr/>
        </p:nvSpPr>
        <p:spPr>
          <a:xfrm>
            <a:off x="4617720" y="2719800"/>
            <a:ext cx="2554200" cy="0"/>
          </a:xfrm>
          <a:prstGeom prst="line">
            <a:avLst/>
          </a:prstGeom>
          <a:ln w="12600">
            <a:solidFill>
              <a:srgbClr val="c3bdb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/>
          <p:nvPr/>
        </p:nvSpPr>
        <p:spPr>
          <a:xfrm>
            <a:off x="6227640" y="3150360"/>
            <a:ext cx="1060560" cy="1004400"/>
          </a:xfrm>
          <a:custGeom>
            <a:avLst/>
            <a:gdLst/>
            <a:ahLst/>
            <a:rect l="0" t="0" r="r" b="b"/>
            <a:pathLst>
              <a:path w="2946" h="2790">
                <a:moveTo>
                  <a:pt x="716" y="2616"/>
                </a:moveTo>
                <a:cubicBezTo>
                  <a:pt x="1134" y="2809"/>
                  <a:pt x="1662" y="2852"/>
                  <a:pt x="2109" y="2692"/>
                </a:cubicBezTo>
                <a:cubicBezTo>
                  <a:pt x="2558" y="2531"/>
                  <a:pt x="2929" y="2098"/>
                  <a:pt x="2945" y="1553"/>
                </a:cubicBezTo>
                <a:cubicBezTo>
                  <a:pt x="2968" y="779"/>
                  <a:pt x="2321" y="218"/>
                  <a:pt x="1714" y="54"/>
                </a:cubicBezTo>
                <a:cubicBezTo>
                  <a:pt x="1396" y="-31"/>
                  <a:pt x="1041" y="-26"/>
                  <a:pt x="737" y="148"/>
                </a:cubicBezTo>
                <a:cubicBezTo>
                  <a:pt x="463" y="306"/>
                  <a:pt x="257" y="571"/>
                  <a:pt x="133" y="879"/>
                </a:cubicBezTo>
                <a:cubicBezTo>
                  <a:pt x="-256" y="1854"/>
                  <a:pt x="288" y="2418"/>
                  <a:pt x="716" y="2616"/>
                </a:cubicBez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6167880" y="3107520"/>
            <a:ext cx="1093320" cy="1036800"/>
          </a:xfrm>
          <a:custGeom>
            <a:avLst/>
            <a:gdLst/>
            <a:ahLst/>
            <a:rect l="0" t="0" r="r" b="b"/>
            <a:pathLst>
              <a:path w="3037" h="2880">
                <a:moveTo>
                  <a:pt x="761" y="2660"/>
                </a:moveTo>
                <a:lnTo>
                  <a:pt x="742" y="2701"/>
                </a:lnTo>
                <a:cubicBezTo>
                  <a:pt x="993" y="2817"/>
                  <a:pt x="1280" y="2880"/>
                  <a:pt x="1567" y="2880"/>
                </a:cubicBezTo>
                <a:cubicBezTo>
                  <a:pt x="1772" y="2880"/>
                  <a:pt x="1978" y="2848"/>
                  <a:pt x="2169" y="2779"/>
                </a:cubicBezTo>
                <a:cubicBezTo>
                  <a:pt x="2635" y="2612"/>
                  <a:pt x="3019" y="2164"/>
                  <a:pt x="3036" y="1599"/>
                </a:cubicBezTo>
                <a:cubicBezTo>
                  <a:pt x="3036" y="1586"/>
                  <a:pt x="3037" y="1572"/>
                  <a:pt x="3037" y="1558"/>
                </a:cubicBezTo>
                <a:cubicBezTo>
                  <a:pt x="3037" y="1168"/>
                  <a:pt x="2872" y="832"/>
                  <a:pt x="2632" y="575"/>
                </a:cubicBezTo>
                <a:cubicBezTo>
                  <a:pt x="2392" y="318"/>
                  <a:pt x="2077" y="138"/>
                  <a:pt x="1771" y="56"/>
                </a:cubicBezTo>
                <a:cubicBezTo>
                  <a:pt x="1640" y="20"/>
                  <a:pt x="1502" y="0"/>
                  <a:pt x="1364" y="0"/>
                </a:cubicBezTo>
                <a:cubicBezTo>
                  <a:pt x="1158" y="0"/>
                  <a:pt x="950" y="45"/>
                  <a:pt x="760" y="154"/>
                </a:cubicBezTo>
                <a:cubicBezTo>
                  <a:pt x="475" y="317"/>
                  <a:pt x="263" y="591"/>
                  <a:pt x="137" y="907"/>
                </a:cubicBezTo>
                <a:cubicBezTo>
                  <a:pt x="41" y="1146"/>
                  <a:pt x="0" y="1363"/>
                  <a:pt x="0" y="1559"/>
                </a:cubicBezTo>
                <a:cubicBezTo>
                  <a:pt x="0" y="1864"/>
                  <a:pt x="102" y="2113"/>
                  <a:pt x="246" y="2302"/>
                </a:cubicBezTo>
                <a:cubicBezTo>
                  <a:pt x="389" y="2492"/>
                  <a:pt x="574" y="2623"/>
                  <a:pt x="742" y="2701"/>
                </a:cubicBezTo>
                <a:lnTo>
                  <a:pt x="761" y="2660"/>
                </a:lnTo>
                <a:lnTo>
                  <a:pt x="780" y="2619"/>
                </a:lnTo>
                <a:cubicBezTo>
                  <a:pt x="624" y="2547"/>
                  <a:pt x="451" y="2423"/>
                  <a:pt x="318" y="2247"/>
                </a:cubicBezTo>
                <a:cubicBezTo>
                  <a:pt x="185" y="2071"/>
                  <a:pt x="91" y="1844"/>
                  <a:pt x="91" y="1559"/>
                </a:cubicBezTo>
                <a:cubicBezTo>
                  <a:pt x="91" y="1376"/>
                  <a:pt x="129" y="1171"/>
                  <a:pt x="221" y="940"/>
                </a:cubicBezTo>
                <a:cubicBezTo>
                  <a:pt x="341" y="640"/>
                  <a:pt x="542" y="383"/>
                  <a:pt x="805" y="232"/>
                </a:cubicBezTo>
                <a:cubicBezTo>
                  <a:pt x="979" y="132"/>
                  <a:pt x="1171" y="90"/>
                  <a:pt x="1364" y="90"/>
                </a:cubicBezTo>
                <a:cubicBezTo>
                  <a:pt x="1493" y="90"/>
                  <a:pt x="1623" y="109"/>
                  <a:pt x="1748" y="143"/>
                </a:cubicBezTo>
                <a:cubicBezTo>
                  <a:pt x="2037" y="221"/>
                  <a:pt x="2338" y="393"/>
                  <a:pt x="2565" y="637"/>
                </a:cubicBezTo>
                <a:cubicBezTo>
                  <a:pt x="2793" y="881"/>
                  <a:pt x="2946" y="1194"/>
                  <a:pt x="2946" y="1558"/>
                </a:cubicBezTo>
                <a:cubicBezTo>
                  <a:pt x="2946" y="1571"/>
                  <a:pt x="2946" y="1584"/>
                  <a:pt x="2945" y="1597"/>
                </a:cubicBezTo>
                <a:cubicBezTo>
                  <a:pt x="2930" y="2120"/>
                  <a:pt x="2571" y="2539"/>
                  <a:pt x="2139" y="2694"/>
                </a:cubicBezTo>
                <a:cubicBezTo>
                  <a:pt x="1958" y="2759"/>
                  <a:pt x="1763" y="2789"/>
                  <a:pt x="1567" y="2789"/>
                </a:cubicBezTo>
                <a:cubicBezTo>
                  <a:pt x="1293" y="2789"/>
                  <a:pt x="1018" y="2729"/>
                  <a:pt x="780" y="2619"/>
                </a:cubicBezTo>
                <a:lnTo>
                  <a:pt x="761" y="2660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9" name=""/>
          <p:cNvSpPr txBox="1"/>
          <p:nvPr/>
        </p:nvSpPr>
        <p:spPr>
          <a:xfrm>
            <a:off x="457200" y="6559560"/>
            <a:ext cx="3077640" cy="20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safe for children as young as 9 months old.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6610680" y="3505320"/>
            <a:ext cx="241560" cy="153360"/>
          </a:xfrm>
          <a:custGeom>
            <a:avLst/>
            <a:gdLst/>
            <a:ahLst/>
            <a:rect l="0" t="0" r="r" b="b"/>
            <a:pathLst>
              <a:path w="671" h="426">
                <a:moveTo>
                  <a:pt x="0" y="0"/>
                </a:moveTo>
                <a:cubicBezTo>
                  <a:pt x="0" y="0"/>
                  <a:pt x="388" y="79"/>
                  <a:pt x="671" y="13"/>
                </a:cubicBezTo>
                <a:cubicBezTo>
                  <a:pt x="671" y="13"/>
                  <a:pt x="630" y="398"/>
                  <a:pt x="382" y="423"/>
                </a:cubicBezTo>
                <a:cubicBezTo>
                  <a:pt x="133" y="449"/>
                  <a:pt x="19" y="274"/>
                  <a:pt x="0" y="0"/>
                </a:cubicBez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/>
          <p:nvPr/>
        </p:nvSpPr>
        <p:spPr>
          <a:xfrm>
            <a:off x="6590520" y="3303360"/>
            <a:ext cx="72000" cy="15480"/>
          </a:xfrm>
          <a:custGeom>
            <a:avLst/>
            <a:gdLst/>
            <a:ahLst/>
            <a:rect l="0" t="0" r="r" b="b"/>
            <a:pathLst>
              <a:path w="200" h="43">
                <a:moveTo>
                  <a:pt x="166" y="43"/>
                </a:moveTo>
                <a:cubicBezTo>
                  <a:pt x="138" y="43"/>
                  <a:pt x="112" y="42"/>
                  <a:pt x="87" y="41"/>
                </a:cubicBezTo>
                <a:cubicBezTo>
                  <a:pt x="65" y="41"/>
                  <a:pt x="43" y="40"/>
                  <a:pt x="21" y="40"/>
                </a:cubicBezTo>
                <a:cubicBezTo>
                  <a:pt x="10" y="40"/>
                  <a:pt x="0" y="31"/>
                  <a:pt x="0" y="20"/>
                </a:cubicBezTo>
                <a:cubicBezTo>
                  <a:pt x="1" y="9"/>
                  <a:pt x="10" y="0"/>
                  <a:pt x="21" y="0"/>
                </a:cubicBezTo>
                <a:cubicBezTo>
                  <a:pt x="44" y="1"/>
                  <a:pt x="66" y="1"/>
                  <a:pt x="88" y="2"/>
                </a:cubicBezTo>
                <a:cubicBezTo>
                  <a:pt x="117" y="3"/>
                  <a:pt x="147" y="3"/>
                  <a:pt x="180" y="3"/>
                </a:cubicBezTo>
                <a:cubicBezTo>
                  <a:pt x="191" y="3"/>
                  <a:pt x="200" y="12"/>
                  <a:pt x="200" y="22"/>
                </a:cubicBezTo>
                <a:cubicBezTo>
                  <a:pt x="200" y="34"/>
                  <a:pt x="191" y="43"/>
                  <a:pt x="181" y="43"/>
                </a:cubicBezTo>
                <a:cubicBezTo>
                  <a:pt x="176" y="43"/>
                  <a:pt x="171" y="43"/>
                  <a:pt x="166" y="43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2" name=""/>
          <p:cNvSpPr/>
          <p:nvPr/>
        </p:nvSpPr>
        <p:spPr>
          <a:xfrm>
            <a:off x="6773400" y="3304080"/>
            <a:ext cx="69840" cy="16560"/>
          </a:xfrm>
          <a:custGeom>
            <a:avLst/>
            <a:gdLst/>
            <a:ahLst/>
            <a:rect l="0" t="0" r="r" b="b"/>
            <a:pathLst>
              <a:path w="194" h="46">
                <a:moveTo>
                  <a:pt x="174" y="46"/>
                </a:moveTo>
                <a:cubicBezTo>
                  <a:pt x="148" y="46"/>
                  <a:pt x="125" y="44"/>
                  <a:pt x="102" y="43"/>
                </a:cubicBezTo>
                <a:cubicBezTo>
                  <a:pt x="72" y="41"/>
                  <a:pt x="46" y="38"/>
                  <a:pt x="20" y="41"/>
                </a:cubicBezTo>
                <a:cubicBezTo>
                  <a:pt x="10" y="41"/>
                  <a:pt x="1" y="33"/>
                  <a:pt x="0" y="22"/>
                </a:cubicBezTo>
                <a:cubicBezTo>
                  <a:pt x="-1" y="11"/>
                  <a:pt x="7" y="2"/>
                  <a:pt x="17" y="1"/>
                </a:cubicBezTo>
                <a:cubicBezTo>
                  <a:pt x="46" y="-1"/>
                  <a:pt x="74" y="1"/>
                  <a:pt x="105" y="3"/>
                </a:cubicBezTo>
                <a:cubicBezTo>
                  <a:pt x="127" y="5"/>
                  <a:pt x="150" y="7"/>
                  <a:pt x="174" y="7"/>
                </a:cubicBezTo>
                <a:cubicBezTo>
                  <a:pt x="185" y="7"/>
                  <a:pt x="194" y="15"/>
                  <a:pt x="194" y="26"/>
                </a:cubicBezTo>
                <a:cubicBezTo>
                  <a:pt x="194" y="37"/>
                  <a:pt x="185" y="46"/>
                  <a:pt x="174" y="46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3" name=""/>
          <p:cNvSpPr/>
          <p:nvPr/>
        </p:nvSpPr>
        <p:spPr>
          <a:xfrm>
            <a:off x="6590880" y="3366000"/>
            <a:ext cx="57960" cy="22320"/>
          </a:xfrm>
          <a:custGeom>
            <a:avLst/>
            <a:gdLst/>
            <a:ahLst/>
            <a:rect l="0" t="0" r="r" b="b"/>
            <a:pathLst>
              <a:path w="161" h="62">
                <a:moveTo>
                  <a:pt x="141" y="62"/>
                </a:moveTo>
                <a:cubicBezTo>
                  <a:pt x="137" y="62"/>
                  <a:pt x="133" y="60"/>
                  <a:pt x="129" y="58"/>
                </a:cubicBezTo>
                <a:cubicBezTo>
                  <a:pt x="115" y="47"/>
                  <a:pt x="91" y="45"/>
                  <a:pt x="64" y="44"/>
                </a:cubicBezTo>
                <a:cubicBezTo>
                  <a:pt x="47" y="43"/>
                  <a:pt x="31" y="42"/>
                  <a:pt x="15" y="38"/>
                </a:cubicBezTo>
                <a:cubicBezTo>
                  <a:pt x="5" y="36"/>
                  <a:pt x="-2" y="26"/>
                  <a:pt x="0" y="16"/>
                </a:cubicBezTo>
                <a:cubicBezTo>
                  <a:pt x="2" y="5"/>
                  <a:pt x="12" y="-2"/>
                  <a:pt x="22" y="0"/>
                </a:cubicBezTo>
                <a:cubicBezTo>
                  <a:pt x="36" y="3"/>
                  <a:pt x="51" y="4"/>
                  <a:pt x="66" y="5"/>
                </a:cubicBezTo>
                <a:cubicBezTo>
                  <a:pt x="98" y="6"/>
                  <a:pt x="130" y="8"/>
                  <a:pt x="153" y="26"/>
                </a:cubicBezTo>
                <a:cubicBezTo>
                  <a:pt x="161" y="33"/>
                  <a:pt x="163" y="46"/>
                  <a:pt x="156" y="54"/>
                </a:cubicBezTo>
                <a:cubicBezTo>
                  <a:pt x="153" y="59"/>
                  <a:pt x="147" y="62"/>
                  <a:pt x="141" y="62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4" name=""/>
          <p:cNvSpPr/>
          <p:nvPr/>
        </p:nvSpPr>
        <p:spPr>
          <a:xfrm>
            <a:off x="6590880" y="3366000"/>
            <a:ext cx="57960" cy="22320"/>
          </a:xfrm>
          <a:custGeom>
            <a:avLst/>
            <a:gdLst/>
            <a:ahLst/>
            <a:rect l="0" t="0" r="r" b="b"/>
            <a:pathLst>
              <a:path w="161" h="62">
                <a:moveTo>
                  <a:pt x="141" y="62"/>
                </a:moveTo>
                <a:cubicBezTo>
                  <a:pt x="137" y="62"/>
                  <a:pt x="133" y="60"/>
                  <a:pt x="129" y="58"/>
                </a:cubicBezTo>
                <a:cubicBezTo>
                  <a:pt x="115" y="47"/>
                  <a:pt x="91" y="45"/>
                  <a:pt x="64" y="44"/>
                </a:cubicBezTo>
                <a:cubicBezTo>
                  <a:pt x="47" y="43"/>
                  <a:pt x="31" y="42"/>
                  <a:pt x="15" y="38"/>
                </a:cubicBezTo>
                <a:cubicBezTo>
                  <a:pt x="5" y="36"/>
                  <a:pt x="-2" y="26"/>
                  <a:pt x="0" y="16"/>
                </a:cubicBezTo>
                <a:cubicBezTo>
                  <a:pt x="2" y="5"/>
                  <a:pt x="12" y="-2"/>
                  <a:pt x="22" y="0"/>
                </a:cubicBezTo>
                <a:cubicBezTo>
                  <a:pt x="36" y="3"/>
                  <a:pt x="51" y="4"/>
                  <a:pt x="66" y="5"/>
                </a:cubicBezTo>
                <a:cubicBezTo>
                  <a:pt x="98" y="6"/>
                  <a:pt x="130" y="8"/>
                  <a:pt x="153" y="26"/>
                </a:cubicBezTo>
                <a:cubicBezTo>
                  <a:pt x="161" y="33"/>
                  <a:pt x="163" y="46"/>
                  <a:pt x="156" y="54"/>
                </a:cubicBezTo>
                <a:cubicBezTo>
                  <a:pt x="153" y="59"/>
                  <a:pt x="147" y="62"/>
                  <a:pt x="141" y="62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/>
          <p:nvPr/>
        </p:nvSpPr>
        <p:spPr>
          <a:xfrm>
            <a:off x="6594840" y="3399840"/>
            <a:ext cx="54000" cy="18000"/>
          </a:xfrm>
          <a:custGeom>
            <a:avLst/>
            <a:gdLst/>
            <a:ahLst/>
            <a:rect l="0" t="0" r="r" b="b"/>
            <a:pathLst>
              <a:path w="150" h="50">
                <a:moveTo>
                  <a:pt x="130" y="50"/>
                </a:moveTo>
                <a:cubicBezTo>
                  <a:pt x="129" y="50"/>
                  <a:pt x="127" y="50"/>
                  <a:pt x="125" y="50"/>
                </a:cubicBezTo>
                <a:cubicBezTo>
                  <a:pt x="112" y="46"/>
                  <a:pt x="92" y="45"/>
                  <a:pt x="73" y="44"/>
                </a:cubicBezTo>
                <a:cubicBezTo>
                  <a:pt x="53" y="44"/>
                  <a:pt x="33" y="43"/>
                  <a:pt x="15" y="39"/>
                </a:cubicBezTo>
                <a:cubicBezTo>
                  <a:pt x="4" y="36"/>
                  <a:pt x="-2" y="25"/>
                  <a:pt x="0" y="15"/>
                </a:cubicBezTo>
                <a:cubicBezTo>
                  <a:pt x="2" y="4"/>
                  <a:pt x="12" y="-2"/>
                  <a:pt x="23" y="0"/>
                </a:cubicBezTo>
                <a:cubicBezTo>
                  <a:pt x="38" y="3"/>
                  <a:pt x="57" y="4"/>
                  <a:pt x="75" y="5"/>
                </a:cubicBezTo>
                <a:cubicBezTo>
                  <a:pt x="95" y="6"/>
                  <a:pt x="118" y="7"/>
                  <a:pt x="135" y="11"/>
                </a:cubicBezTo>
                <a:cubicBezTo>
                  <a:pt x="145" y="14"/>
                  <a:pt x="151" y="24"/>
                  <a:pt x="149" y="35"/>
                </a:cubicBezTo>
                <a:cubicBezTo>
                  <a:pt x="147" y="44"/>
                  <a:pt x="139" y="50"/>
                  <a:pt x="130" y="50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6" name=""/>
          <p:cNvSpPr/>
          <p:nvPr/>
        </p:nvSpPr>
        <p:spPr>
          <a:xfrm>
            <a:off x="6594840" y="3399840"/>
            <a:ext cx="54000" cy="18000"/>
          </a:xfrm>
          <a:custGeom>
            <a:avLst/>
            <a:gdLst/>
            <a:ahLst/>
            <a:rect l="0" t="0" r="r" b="b"/>
            <a:pathLst>
              <a:path w="150" h="50">
                <a:moveTo>
                  <a:pt x="130" y="50"/>
                </a:moveTo>
                <a:cubicBezTo>
                  <a:pt x="129" y="50"/>
                  <a:pt x="127" y="50"/>
                  <a:pt x="125" y="50"/>
                </a:cubicBezTo>
                <a:cubicBezTo>
                  <a:pt x="112" y="46"/>
                  <a:pt x="92" y="45"/>
                  <a:pt x="73" y="44"/>
                </a:cubicBezTo>
                <a:cubicBezTo>
                  <a:pt x="53" y="44"/>
                  <a:pt x="33" y="43"/>
                  <a:pt x="15" y="39"/>
                </a:cubicBezTo>
                <a:cubicBezTo>
                  <a:pt x="4" y="36"/>
                  <a:pt x="-2" y="25"/>
                  <a:pt x="0" y="15"/>
                </a:cubicBezTo>
                <a:cubicBezTo>
                  <a:pt x="2" y="4"/>
                  <a:pt x="12" y="-2"/>
                  <a:pt x="23" y="0"/>
                </a:cubicBezTo>
                <a:cubicBezTo>
                  <a:pt x="38" y="3"/>
                  <a:pt x="57" y="4"/>
                  <a:pt x="75" y="5"/>
                </a:cubicBezTo>
                <a:cubicBezTo>
                  <a:pt x="95" y="6"/>
                  <a:pt x="118" y="7"/>
                  <a:pt x="135" y="11"/>
                </a:cubicBezTo>
                <a:cubicBezTo>
                  <a:pt x="145" y="14"/>
                  <a:pt x="151" y="24"/>
                  <a:pt x="149" y="35"/>
                </a:cubicBezTo>
                <a:cubicBezTo>
                  <a:pt x="147" y="44"/>
                  <a:pt x="139" y="50"/>
                  <a:pt x="130" y="50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"/>
          <p:cNvSpPr/>
          <p:nvPr/>
        </p:nvSpPr>
        <p:spPr>
          <a:xfrm>
            <a:off x="6590880" y="3435480"/>
            <a:ext cx="57600" cy="16200"/>
          </a:xfrm>
          <a:custGeom>
            <a:avLst/>
            <a:gdLst/>
            <a:ahLst/>
            <a:rect l="0" t="0" r="r" b="b"/>
            <a:pathLst>
              <a:path w="160" h="45">
                <a:moveTo>
                  <a:pt x="141" y="45"/>
                </a:moveTo>
                <a:cubicBezTo>
                  <a:pt x="140" y="45"/>
                  <a:pt x="138" y="45"/>
                  <a:pt x="137" y="45"/>
                </a:cubicBezTo>
                <a:cubicBezTo>
                  <a:pt x="109" y="39"/>
                  <a:pt x="76" y="39"/>
                  <a:pt x="44" y="39"/>
                </a:cubicBezTo>
                <a:cubicBezTo>
                  <a:pt x="35" y="39"/>
                  <a:pt x="27" y="39"/>
                  <a:pt x="19" y="39"/>
                </a:cubicBezTo>
                <a:cubicBezTo>
                  <a:pt x="8" y="39"/>
                  <a:pt x="-1" y="31"/>
                  <a:pt x="0" y="19"/>
                </a:cubicBezTo>
                <a:cubicBezTo>
                  <a:pt x="0" y="9"/>
                  <a:pt x="8" y="0"/>
                  <a:pt x="19" y="0"/>
                </a:cubicBezTo>
                <a:lnTo>
                  <a:pt x="21" y="0"/>
                </a:lnTo>
                <a:cubicBezTo>
                  <a:pt x="28" y="0"/>
                  <a:pt x="36" y="0"/>
                  <a:pt x="43" y="0"/>
                </a:cubicBezTo>
                <a:cubicBezTo>
                  <a:pt x="78" y="-1"/>
                  <a:pt x="113" y="-1"/>
                  <a:pt x="145" y="6"/>
                </a:cubicBezTo>
                <a:cubicBezTo>
                  <a:pt x="155" y="8"/>
                  <a:pt x="162" y="18"/>
                  <a:pt x="160" y="30"/>
                </a:cubicBezTo>
                <a:cubicBezTo>
                  <a:pt x="158" y="39"/>
                  <a:pt x="150" y="45"/>
                  <a:pt x="141" y="45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8" name=""/>
          <p:cNvSpPr/>
          <p:nvPr/>
        </p:nvSpPr>
        <p:spPr>
          <a:xfrm>
            <a:off x="6826680" y="3389760"/>
            <a:ext cx="16200" cy="15480"/>
          </a:xfrm>
          <a:custGeom>
            <a:avLst/>
            <a:gdLst/>
            <a:ahLst/>
            <a:rect l="0" t="0" r="r" b="b"/>
            <a:pathLst>
              <a:path w="45" h="43">
                <a:moveTo>
                  <a:pt x="36" y="8"/>
                </a:moveTo>
                <a:lnTo>
                  <a:pt x="19" y="20"/>
                </a:lnTo>
                <a:lnTo>
                  <a:pt x="36" y="9"/>
                </a:lnTo>
                <a:lnTo>
                  <a:pt x="36" y="8"/>
                </a:lnTo>
                <a:moveTo>
                  <a:pt x="24" y="43"/>
                </a:moveTo>
                <a:cubicBezTo>
                  <a:pt x="17" y="43"/>
                  <a:pt x="10" y="41"/>
                  <a:pt x="3" y="32"/>
                </a:cubicBezTo>
                <a:cubicBezTo>
                  <a:pt x="-3" y="23"/>
                  <a:pt x="-1" y="10"/>
                  <a:pt x="8" y="4"/>
                </a:cubicBezTo>
                <a:cubicBezTo>
                  <a:pt x="12" y="1"/>
                  <a:pt x="17" y="0"/>
                  <a:pt x="23" y="0"/>
                </a:cubicBezTo>
                <a:cubicBezTo>
                  <a:pt x="24" y="0"/>
                  <a:pt x="25" y="0"/>
                  <a:pt x="27" y="0"/>
                </a:cubicBezTo>
                <a:cubicBezTo>
                  <a:pt x="37" y="1"/>
                  <a:pt x="45" y="10"/>
                  <a:pt x="45" y="22"/>
                </a:cubicBezTo>
                <a:cubicBezTo>
                  <a:pt x="44" y="37"/>
                  <a:pt x="32" y="42"/>
                  <a:pt x="29" y="43"/>
                </a:cubicBezTo>
                <a:cubicBezTo>
                  <a:pt x="28" y="43"/>
                  <a:pt x="26" y="43"/>
                  <a:pt x="24" y="43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9" name=""/>
          <p:cNvSpPr/>
          <p:nvPr/>
        </p:nvSpPr>
        <p:spPr>
          <a:xfrm>
            <a:off x="6826680" y="3389760"/>
            <a:ext cx="16560" cy="14400"/>
          </a:xfrm>
          <a:custGeom>
            <a:avLst/>
            <a:gdLst/>
            <a:ahLst/>
            <a:rect l="0" t="0" r="r" b="b"/>
            <a:pathLst>
              <a:path w="46" h="40">
                <a:moveTo>
                  <a:pt x="26" y="40"/>
                </a:moveTo>
                <a:lnTo>
                  <a:pt x="20" y="40"/>
                </a:lnTo>
                <a:cubicBezTo>
                  <a:pt x="9" y="40"/>
                  <a:pt x="0" y="31"/>
                  <a:pt x="0" y="19"/>
                </a:cubicBezTo>
                <a:cubicBezTo>
                  <a:pt x="0" y="9"/>
                  <a:pt x="9" y="0"/>
                  <a:pt x="20" y="0"/>
                </a:cubicBezTo>
                <a:lnTo>
                  <a:pt x="26" y="0"/>
                </a:lnTo>
                <a:cubicBezTo>
                  <a:pt x="37" y="0"/>
                  <a:pt x="46" y="9"/>
                  <a:pt x="46" y="19"/>
                </a:cubicBezTo>
                <a:cubicBezTo>
                  <a:pt x="46" y="31"/>
                  <a:pt x="37" y="40"/>
                  <a:pt x="26" y="40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0" name=""/>
          <p:cNvSpPr/>
          <p:nvPr/>
        </p:nvSpPr>
        <p:spPr>
          <a:xfrm>
            <a:off x="6584760" y="3483000"/>
            <a:ext cx="262440" cy="24120"/>
          </a:xfrm>
          <a:custGeom>
            <a:avLst/>
            <a:gdLst/>
            <a:ahLst/>
            <a:rect l="0" t="0" r="r" b="b"/>
            <a:pathLst>
              <a:path w="729" h="67">
                <a:moveTo>
                  <a:pt x="508" y="67"/>
                </a:moveTo>
                <a:cubicBezTo>
                  <a:pt x="426" y="67"/>
                  <a:pt x="339" y="60"/>
                  <a:pt x="253" y="53"/>
                </a:cubicBezTo>
                <a:cubicBezTo>
                  <a:pt x="170" y="46"/>
                  <a:pt x="92" y="39"/>
                  <a:pt x="19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94" y="0"/>
                  <a:pt x="172" y="7"/>
                  <a:pt x="257" y="13"/>
                </a:cubicBezTo>
                <a:cubicBezTo>
                  <a:pt x="416" y="26"/>
                  <a:pt x="580" y="39"/>
                  <a:pt x="705" y="6"/>
                </a:cubicBezTo>
                <a:cubicBezTo>
                  <a:pt x="715" y="4"/>
                  <a:pt x="725" y="10"/>
                  <a:pt x="728" y="20"/>
                </a:cubicBezTo>
                <a:cubicBezTo>
                  <a:pt x="731" y="30"/>
                  <a:pt x="725" y="41"/>
                  <a:pt x="714" y="45"/>
                </a:cubicBezTo>
                <a:cubicBezTo>
                  <a:pt x="652" y="61"/>
                  <a:pt x="582" y="67"/>
                  <a:pt x="508" y="67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6584760" y="3483000"/>
            <a:ext cx="262440" cy="24120"/>
          </a:xfrm>
          <a:custGeom>
            <a:avLst/>
            <a:gdLst/>
            <a:ahLst/>
            <a:rect l="0" t="0" r="r" b="b"/>
            <a:pathLst>
              <a:path w="729" h="67">
                <a:moveTo>
                  <a:pt x="508" y="67"/>
                </a:moveTo>
                <a:cubicBezTo>
                  <a:pt x="426" y="67"/>
                  <a:pt x="339" y="60"/>
                  <a:pt x="253" y="53"/>
                </a:cubicBezTo>
                <a:cubicBezTo>
                  <a:pt x="170" y="46"/>
                  <a:pt x="92" y="39"/>
                  <a:pt x="19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94" y="0"/>
                  <a:pt x="172" y="7"/>
                  <a:pt x="257" y="13"/>
                </a:cubicBezTo>
                <a:cubicBezTo>
                  <a:pt x="416" y="26"/>
                  <a:pt x="580" y="39"/>
                  <a:pt x="705" y="6"/>
                </a:cubicBezTo>
                <a:cubicBezTo>
                  <a:pt x="715" y="4"/>
                  <a:pt x="725" y="10"/>
                  <a:pt x="728" y="20"/>
                </a:cubicBezTo>
                <a:cubicBezTo>
                  <a:pt x="731" y="30"/>
                  <a:pt x="725" y="41"/>
                  <a:pt x="714" y="45"/>
                </a:cubicBezTo>
                <a:cubicBezTo>
                  <a:pt x="652" y="61"/>
                  <a:pt x="582" y="67"/>
                  <a:pt x="508" y="67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6580800" y="3240360"/>
            <a:ext cx="267480" cy="414000"/>
          </a:xfrm>
          <a:custGeom>
            <a:avLst/>
            <a:gdLst/>
            <a:ahLst/>
            <a:rect l="0" t="0" r="r" b="b"/>
            <a:pathLst>
              <a:path w="743" h="1150">
                <a:moveTo>
                  <a:pt x="402" y="1150"/>
                </a:moveTo>
                <a:cubicBezTo>
                  <a:pt x="399" y="1150"/>
                  <a:pt x="397" y="1150"/>
                  <a:pt x="394" y="1150"/>
                </a:cubicBezTo>
                <a:cubicBezTo>
                  <a:pt x="209" y="1144"/>
                  <a:pt x="56" y="926"/>
                  <a:pt x="14" y="859"/>
                </a:cubicBezTo>
                <a:cubicBezTo>
                  <a:pt x="13" y="858"/>
                  <a:pt x="13" y="857"/>
                  <a:pt x="12" y="856"/>
                </a:cubicBezTo>
                <a:lnTo>
                  <a:pt x="1" y="828"/>
                </a:lnTo>
                <a:cubicBezTo>
                  <a:pt x="0" y="826"/>
                  <a:pt x="0" y="823"/>
                  <a:pt x="0" y="820"/>
                </a:cubicBezTo>
                <a:cubicBezTo>
                  <a:pt x="18" y="572"/>
                  <a:pt x="17" y="26"/>
                  <a:pt x="16" y="21"/>
                </a:cubicBezTo>
                <a:cubicBezTo>
                  <a:pt x="16" y="11"/>
                  <a:pt x="24" y="2"/>
                  <a:pt x="34" y="2"/>
                </a:cubicBezTo>
                <a:cubicBezTo>
                  <a:pt x="102" y="-3"/>
                  <a:pt x="174" y="4"/>
                  <a:pt x="244" y="12"/>
                </a:cubicBezTo>
                <a:cubicBezTo>
                  <a:pt x="291" y="17"/>
                  <a:pt x="339" y="23"/>
                  <a:pt x="384" y="24"/>
                </a:cubicBezTo>
                <a:cubicBezTo>
                  <a:pt x="484" y="26"/>
                  <a:pt x="707" y="29"/>
                  <a:pt x="709" y="29"/>
                </a:cubicBezTo>
                <a:cubicBezTo>
                  <a:pt x="720" y="29"/>
                  <a:pt x="728" y="38"/>
                  <a:pt x="728" y="49"/>
                </a:cubicBezTo>
                <a:cubicBezTo>
                  <a:pt x="728" y="147"/>
                  <a:pt x="728" y="268"/>
                  <a:pt x="734" y="362"/>
                </a:cubicBezTo>
                <a:cubicBezTo>
                  <a:pt x="734" y="372"/>
                  <a:pt x="726" y="381"/>
                  <a:pt x="716" y="382"/>
                </a:cubicBezTo>
                <a:cubicBezTo>
                  <a:pt x="705" y="383"/>
                  <a:pt x="696" y="375"/>
                  <a:pt x="695" y="364"/>
                </a:cubicBezTo>
                <a:cubicBezTo>
                  <a:pt x="690" y="276"/>
                  <a:pt x="690" y="163"/>
                  <a:pt x="690" y="68"/>
                </a:cubicBezTo>
                <a:cubicBezTo>
                  <a:pt x="634" y="67"/>
                  <a:pt x="466" y="64"/>
                  <a:pt x="383" y="62"/>
                </a:cubicBezTo>
                <a:cubicBezTo>
                  <a:pt x="336" y="61"/>
                  <a:pt x="287" y="56"/>
                  <a:pt x="240" y="51"/>
                </a:cubicBezTo>
                <a:cubicBezTo>
                  <a:pt x="178" y="44"/>
                  <a:pt x="114" y="37"/>
                  <a:pt x="55" y="39"/>
                </a:cubicBezTo>
                <a:cubicBezTo>
                  <a:pt x="55" y="136"/>
                  <a:pt x="55" y="593"/>
                  <a:pt x="39" y="818"/>
                </a:cubicBezTo>
                <a:lnTo>
                  <a:pt x="47" y="840"/>
                </a:lnTo>
                <a:cubicBezTo>
                  <a:pt x="130" y="968"/>
                  <a:pt x="264" y="1107"/>
                  <a:pt x="395" y="1111"/>
                </a:cubicBezTo>
                <a:cubicBezTo>
                  <a:pt x="467" y="1114"/>
                  <a:pt x="531" y="1076"/>
                  <a:pt x="588" y="1000"/>
                </a:cubicBezTo>
                <a:cubicBezTo>
                  <a:pt x="621" y="956"/>
                  <a:pt x="688" y="838"/>
                  <a:pt x="701" y="815"/>
                </a:cubicBezTo>
                <a:cubicBezTo>
                  <a:pt x="706" y="750"/>
                  <a:pt x="704" y="679"/>
                  <a:pt x="702" y="611"/>
                </a:cubicBezTo>
                <a:cubicBezTo>
                  <a:pt x="702" y="577"/>
                  <a:pt x="701" y="545"/>
                  <a:pt x="701" y="514"/>
                </a:cubicBezTo>
                <a:cubicBezTo>
                  <a:pt x="701" y="504"/>
                  <a:pt x="710" y="495"/>
                  <a:pt x="720" y="495"/>
                </a:cubicBezTo>
                <a:cubicBezTo>
                  <a:pt x="731" y="495"/>
                  <a:pt x="740" y="504"/>
                  <a:pt x="740" y="514"/>
                </a:cubicBezTo>
                <a:cubicBezTo>
                  <a:pt x="740" y="544"/>
                  <a:pt x="740" y="577"/>
                  <a:pt x="741" y="610"/>
                </a:cubicBezTo>
                <a:cubicBezTo>
                  <a:pt x="743" y="681"/>
                  <a:pt x="745" y="754"/>
                  <a:pt x="739" y="823"/>
                </a:cubicBezTo>
                <a:cubicBezTo>
                  <a:pt x="739" y="825"/>
                  <a:pt x="738" y="828"/>
                  <a:pt x="737" y="831"/>
                </a:cubicBezTo>
                <a:cubicBezTo>
                  <a:pt x="734" y="836"/>
                  <a:pt x="657" y="972"/>
                  <a:pt x="620" y="1023"/>
                </a:cubicBezTo>
                <a:cubicBezTo>
                  <a:pt x="556" y="1107"/>
                  <a:pt x="483" y="1150"/>
                  <a:pt x="402" y="1150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6683400" y="3632760"/>
            <a:ext cx="64800" cy="47160"/>
          </a:xfrm>
          <a:custGeom>
            <a:avLst/>
            <a:gdLst/>
            <a:ahLst/>
            <a:rect l="0" t="0" r="r" b="b"/>
            <a:pathLst>
              <a:path w="180" h="131">
                <a:moveTo>
                  <a:pt x="138" y="131"/>
                </a:moveTo>
                <a:cubicBezTo>
                  <a:pt x="100" y="131"/>
                  <a:pt x="23" y="126"/>
                  <a:pt x="20" y="125"/>
                </a:cubicBezTo>
                <a:cubicBezTo>
                  <a:pt x="11" y="125"/>
                  <a:pt x="3" y="118"/>
                  <a:pt x="2" y="108"/>
                </a:cubicBezTo>
                <a:cubicBezTo>
                  <a:pt x="2" y="107"/>
                  <a:pt x="-4" y="23"/>
                  <a:pt x="4" y="9"/>
                </a:cubicBezTo>
                <a:cubicBezTo>
                  <a:pt x="10" y="0"/>
                  <a:pt x="22" y="-3"/>
                  <a:pt x="31" y="3"/>
                </a:cubicBezTo>
                <a:cubicBezTo>
                  <a:pt x="40" y="7"/>
                  <a:pt x="43" y="17"/>
                  <a:pt x="40" y="25"/>
                </a:cubicBezTo>
                <a:cubicBezTo>
                  <a:pt x="39" y="34"/>
                  <a:pt x="40" y="67"/>
                  <a:pt x="40" y="87"/>
                </a:cubicBezTo>
                <a:cubicBezTo>
                  <a:pt x="65" y="89"/>
                  <a:pt x="109" y="91"/>
                  <a:pt x="135" y="91"/>
                </a:cubicBezTo>
                <a:cubicBezTo>
                  <a:pt x="136" y="73"/>
                  <a:pt x="139" y="50"/>
                  <a:pt x="141" y="40"/>
                </a:cubicBezTo>
                <a:cubicBezTo>
                  <a:pt x="143" y="30"/>
                  <a:pt x="154" y="23"/>
                  <a:pt x="164" y="26"/>
                </a:cubicBezTo>
                <a:cubicBezTo>
                  <a:pt x="175" y="28"/>
                  <a:pt x="181" y="38"/>
                  <a:pt x="179" y="49"/>
                </a:cubicBezTo>
                <a:cubicBezTo>
                  <a:pt x="176" y="61"/>
                  <a:pt x="173" y="102"/>
                  <a:pt x="173" y="108"/>
                </a:cubicBezTo>
                <a:cubicBezTo>
                  <a:pt x="174" y="114"/>
                  <a:pt x="172" y="120"/>
                  <a:pt x="169" y="124"/>
                </a:cubicBezTo>
                <a:cubicBezTo>
                  <a:pt x="165" y="128"/>
                  <a:pt x="160" y="131"/>
                  <a:pt x="154" y="131"/>
                </a:cubicBezTo>
                <a:lnTo>
                  <a:pt x="143" y="131"/>
                </a:lnTo>
                <a:cubicBezTo>
                  <a:pt x="142" y="131"/>
                  <a:pt x="140" y="131"/>
                  <a:pt x="138" y="13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4" name=""/>
          <p:cNvSpPr/>
          <p:nvPr/>
        </p:nvSpPr>
        <p:spPr>
          <a:xfrm>
            <a:off x="6683400" y="3632760"/>
            <a:ext cx="64800" cy="47160"/>
          </a:xfrm>
          <a:custGeom>
            <a:avLst/>
            <a:gdLst/>
            <a:ahLst/>
            <a:rect l="0" t="0" r="r" b="b"/>
            <a:pathLst>
              <a:path w="180" h="131">
                <a:moveTo>
                  <a:pt x="138" y="131"/>
                </a:moveTo>
                <a:cubicBezTo>
                  <a:pt x="100" y="131"/>
                  <a:pt x="23" y="126"/>
                  <a:pt x="20" y="125"/>
                </a:cubicBezTo>
                <a:cubicBezTo>
                  <a:pt x="11" y="125"/>
                  <a:pt x="3" y="118"/>
                  <a:pt x="2" y="108"/>
                </a:cubicBezTo>
                <a:cubicBezTo>
                  <a:pt x="2" y="107"/>
                  <a:pt x="-4" y="23"/>
                  <a:pt x="4" y="9"/>
                </a:cubicBezTo>
                <a:cubicBezTo>
                  <a:pt x="10" y="0"/>
                  <a:pt x="22" y="-3"/>
                  <a:pt x="31" y="3"/>
                </a:cubicBezTo>
                <a:cubicBezTo>
                  <a:pt x="40" y="7"/>
                  <a:pt x="43" y="17"/>
                  <a:pt x="40" y="25"/>
                </a:cubicBezTo>
                <a:cubicBezTo>
                  <a:pt x="39" y="34"/>
                  <a:pt x="40" y="67"/>
                  <a:pt x="40" y="87"/>
                </a:cubicBezTo>
                <a:cubicBezTo>
                  <a:pt x="65" y="89"/>
                  <a:pt x="109" y="91"/>
                  <a:pt x="135" y="91"/>
                </a:cubicBezTo>
                <a:cubicBezTo>
                  <a:pt x="136" y="73"/>
                  <a:pt x="139" y="50"/>
                  <a:pt x="141" y="40"/>
                </a:cubicBezTo>
                <a:cubicBezTo>
                  <a:pt x="143" y="30"/>
                  <a:pt x="154" y="23"/>
                  <a:pt x="164" y="26"/>
                </a:cubicBezTo>
                <a:cubicBezTo>
                  <a:pt x="175" y="28"/>
                  <a:pt x="181" y="38"/>
                  <a:pt x="179" y="49"/>
                </a:cubicBezTo>
                <a:cubicBezTo>
                  <a:pt x="176" y="61"/>
                  <a:pt x="173" y="102"/>
                  <a:pt x="173" y="108"/>
                </a:cubicBezTo>
                <a:cubicBezTo>
                  <a:pt x="174" y="114"/>
                  <a:pt x="172" y="120"/>
                  <a:pt x="169" y="124"/>
                </a:cubicBezTo>
                <a:cubicBezTo>
                  <a:pt x="165" y="128"/>
                  <a:pt x="160" y="131"/>
                  <a:pt x="154" y="131"/>
                </a:cubicBezTo>
                <a:lnTo>
                  <a:pt x="143" y="131"/>
                </a:lnTo>
                <a:cubicBezTo>
                  <a:pt x="142" y="131"/>
                  <a:pt x="140" y="131"/>
                  <a:pt x="138" y="131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"/>
          <p:cNvSpPr/>
          <p:nvPr/>
        </p:nvSpPr>
        <p:spPr>
          <a:xfrm>
            <a:off x="6685920" y="3710880"/>
            <a:ext cx="56160" cy="66960"/>
          </a:xfrm>
          <a:custGeom>
            <a:avLst/>
            <a:gdLst/>
            <a:ahLst/>
            <a:rect l="0" t="0" r="r" b="b"/>
            <a:pathLst>
              <a:path w="156" h="186">
                <a:moveTo>
                  <a:pt x="42" y="147"/>
                </a:moveTo>
                <a:cubicBezTo>
                  <a:pt x="61" y="150"/>
                  <a:pt x="90" y="144"/>
                  <a:pt x="116" y="138"/>
                </a:cubicBezTo>
                <a:cubicBezTo>
                  <a:pt x="116" y="119"/>
                  <a:pt x="116" y="91"/>
                  <a:pt x="116" y="63"/>
                </a:cubicBezTo>
                <a:lnTo>
                  <a:pt x="116" y="39"/>
                </a:lnTo>
                <a:cubicBezTo>
                  <a:pt x="98" y="39"/>
                  <a:pt x="81" y="39"/>
                  <a:pt x="63" y="39"/>
                </a:cubicBezTo>
                <a:cubicBezTo>
                  <a:pt x="57" y="39"/>
                  <a:pt x="51" y="40"/>
                  <a:pt x="44" y="40"/>
                </a:cubicBezTo>
                <a:cubicBezTo>
                  <a:pt x="45" y="68"/>
                  <a:pt x="44" y="116"/>
                  <a:pt x="42" y="147"/>
                </a:cubicBezTo>
                <a:moveTo>
                  <a:pt x="54" y="186"/>
                </a:moveTo>
                <a:cubicBezTo>
                  <a:pt x="44" y="186"/>
                  <a:pt x="36" y="186"/>
                  <a:pt x="28" y="184"/>
                </a:cubicBezTo>
                <a:lnTo>
                  <a:pt x="19" y="184"/>
                </a:lnTo>
                <a:cubicBezTo>
                  <a:pt x="13" y="184"/>
                  <a:pt x="8" y="181"/>
                  <a:pt x="4" y="176"/>
                </a:cubicBezTo>
                <a:cubicBezTo>
                  <a:pt x="0" y="171"/>
                  <a:pt x="-1" y="165"/>
                  <a:pt x="1" y="159"/>
                </a:cubicBezTo>
                <a:cubicBezTo>
                  <a:pt x="5" y="144"/>
                  <a:pt x="6" y="68"/>
                  <a:pt x="6" y="21"/>
                </a:cubicBezTo>
                <a:cubicBezTo>
                  <a:pt x="5" y="15"/>
                  <a:pt x="8" y="10"/>
                  <a:pt x="11" y="7"/>
                </a:cubicBezTo>
                <a:cubicBezTo>
                  <a:pt x="15" y="3"/>
                  <a:pt x="19" y="1"/>
                  <a:pt x="25" y="1"/>
                </a:cubicBezTo>
                <a:lnTo>
                  <a:pt x="33" y="1"/>
                </a:lnTo>
                <a:cubicBezTo>
                  <a:pt x="42" y="1"/>
                  <a:pt x="52" y="1"/>
                  <a:pt x="63" y="1"/>
                </a:cubicBezTo>
                <a:cubicBezTo>
                  <a:pt x="85" y="0"/>
                  <a:pt x="109" y="0"/>
                  <a:pt x="130" y="1"/>
                </a:cubicBezTo>
                <a:lnTo>
                  <a:pt x="135" y="1"/>
                </a:lnTo>
                <a:cubicBezTo>
                  <a:pt x="147" y="1"/>
                  <a:pt x="155" y="10"/>
                  <a:pt x="155" y="20"/>
                </a:cubicBezTo>
                <a:lnTo>
                  <a:pt x="156" y="63"/>
                </a:lnTo>
                <a:cubicBezTo>
                  <a:pt x="156" y="96"/>
                  <a:pt x="156" y="131"/>
                  <a:pt x="155" y="148"/>
                </a:cubicBezTo>
                <a:lnTo>
                  <a:pt x="155" y="154"/>
                </a:lnTo>
                <a:cubicBezTo>
                  <a:pt x="155" y="163"/>
                  <a:pt x="149" y="170"/>
                  <a:pt x="141" y="172"/>
                </a:cubicBezTo>
                <a:cubicBezTo>
                  <a:pt x="111" y="179"/>
                  <a:pt x="81" y="186"/>
                  <a:pt x="54" y="186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6" name=""/>
          <p:cNvSpPr/>
          <p:nvPr/>
        </p:nvSpPr>
        <p:spPr>
          <a:xfrm>
            <a:off x="6685920" y="3710880"/>
            <a:ext cx="56160" cy="66960"/>
          </a:xfrm>
          <a:custGeom>
            <a:avLst/>
            <a:gdLst/>
            <a:ahLst/>
            <a:rect l="0" t="0" r="r" b="b"/>
            <a:pathLst>
              <a:path w="156" h="186">
                <a:moveTo>
                  <a:pt x="42" y="147"/>
                </a:moveTo>
                <a:cubicBezTo>
                  <a:pt x="61" y="150"/>
                  <a:pt x="90" y="144"/>
                  <a:pt x="116" y="138"/>
                </a:cubicBezTo>
                <a:cubicBezTo>
                  <a:pt x="116" y="119"/>
                  <a:pt x="116" y="91"/>
                  <a:pt x="116" y="63"/>
                </a:cubicBezTo>
                <a:lnTo>
                  <a:pt x="116" y="39"/>
                </a:lnTo>
                <a:cubicBezTo>
                  <a:pt x="98" y="39"/>
                  <a:pt x="81" y="39"/>
                  <a:pt x="63" y="39"/>
                </a:cubicBezTo>
                <a:cubicBezTo>
                  <a:pt x="57" y="39"/>
                  <a:pt x="51" y="40"/>
                  <a:pt x="44" y="40"/>
                </a:cubicBezTo>
                <a:cubicBezTo>
                  <a:pt x="45" y="68"/>
                  <a:pt x="44" y="116"/>
                  <a:pt x="42" y="147"/>
                </a:cubicBezTo>
                <a:moveTo>
                  <a:pt x="54" y="186"/>
                </a:moveTo>
                <a:cubicBezTo>
                  <a:pt x="44" y="186"/>
                  <a:pt x="36" y="186"/>
                  <a:pt x="28" y="184"/>
                </a:cubicBezTo>
                <a:lnTo>
                  <a:pt x="19" y="184"/>
                </a:lnTo>
                <a:cubicBezTo>
                  <a:pt x="13" y="184"/>
                  <a:pt x="8" y="181"/>
                  <a:pt x="4" y="176"/>
                </a:cubicBezTo>
                <a:cubicBezTo>
                  <a:pt x="0" y="171"/>
                  <a:pt x="-1" y="165"/>
                  <a:pt x="1" y="159"/>
                </a:cubicBezTo>
                <a:cubicBezTo>
                  <a:pt x="5" y="144"/>
                  <a:pt x="6" y="68"/>
                  <a:pt x="6" y="21"/>
                </a:cubicBezTo>
                <a:cubicBezTo>
                  <a:pt x="5" y="15"/>
                  <a:pt x="8" y="10"/>
                  <a:pt x="11" y="7"/>
                </a:cubicBezTo>
                <a:cubicBezTo>
                  <a:pt x="15" y="3"/>
                  <a:pt x="19" y="1"/>
                  <a:pt x="25" y="1"/>
                </a:cubicBezTo>
                <a:lnTo>
                  <a:pt x="33" y="1"/>
                </a:lnTo>
                <a:cubicBezTo>
                  <a:pt x="42" y="1"/>
                  <a:pt x="52" y="1"/>
                  <a:pt x="63" y="1"/>
                </a:cubicBezTo>
                <a:cubicBezTo>
                  <a:pt x="85" y="0"/>
                  <a:pt x="109" y="0"/>
                  <a:pt x="130" y="1"/>
                </a:cubicBezTo>
                <a:lnTo>
                  <a:pt x="135" y="1"/>
                </a:lnTo>
                <a:cubicBezTo>
                  <a:pt x="147" y="1"/>
                  <a:pt x="155" y="10"/>
                  <a:pt x="155" y="20"/>
                </a:cubicBezTo>
                <a:lnTo>
                  <a:pt x="156" y="63"/>
                </a:lnTo>
                <a:cubicBezTo>
                  <a:pt x="156" y="96"/>
                  <a:pt x="156" y="131"/>
                  <a:pt x="155" y="148"/>
                </a:cubicBezTo>
                <a:lnTo>
                  <a:pt x="155" y="154"/>
                </a:lnTo>
                <a:cubicBezTo>
                  <a:pt x="155" y="163"/>
                  <a:pt x="149" y="170"/>
                  <a:pt x="141" y="172"/>
                </a:cubicBezTo>
                <a:cubicBezTo>
                  <a:pt x="111" y="179"/>
                  <a:pt x="81" y="186"/>
                  <a:pt x="54" y="186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7" name=""/>
          <p:cNvSpPr/>
          <p:nvPr/>
        </p:nvSpPr>
        <p:spPr>
          <a:xfrm>
            <a:off x="6705720" y="3673440"/>
            <a:ext cx="16560" cy="51840"/>
          </a:xfrm>
          <a:custGeom>
            <a:avLst/>
            <a:gdLst/>
            <a:ahLst/>
            <a:rect l="0" t="0" r="r" b="b"/>
            <a:pathLst>
              <a:path w="46" h="144">
                <a:moveTo>
                  <a:pt x="23" y="144"/>
                </a:moveTo>
                <a:cubicBezTo>
                  <a:pt x="20" y="144"/>
                  <a:pt x="17" y="143"/>
                  <a:pt x="13" y="141"/>
                </a:cubicBezTo>
                <a:cubicBezTo>
                  <a:pt x="4" y="136"/>
                  <a:pt x="1" y="125"/>
                  <a:pt x="5" y="116"/>
                </a:cubicBezTo>
                <a:cubicBezTo>
                  <a:pt x="7" y="107"/>
                  <a:pt x="4" y="67"/>
                  <a:pt x="2" y="43"/>
                </a:cubicBezTo>
                <a:lnTo>
                  <a:pt x="0" y="21"/>
                </a:lnTo>
                <a:cubicBezTo>
                  <a:pt x="0" y="11"/>
                  <a:pt x="8" y="1"/>
                  <a:pt x="19" y="0"/>
                </a:cubicBezTo>
                <a:cubicBezTo>
                  <a:pt x="30" y="0"/>
                  <a:pt x="39" y="8"/>
                  <a:pt x="40" y="18"/>
                </a:cubicBezTo>
                <a:lnTo>
                  <a:pt x="42" y="40"/>
                </a:lnTo>
                <a:cubicBezTo>
                  <a:pt x="47" y="102"/>
                  <a:pt x="47" y="123"/>
                  <a:pt x="40" y="135"/>
                </a:cubicBezTo>
                <a:cubicBezTo>
                  <a:pt x="36" y="141"/>
                  <a:pt x="30" y="144"/>
                  <a:pt x="23" y="144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8" name=""/>
          <p:cNvSpPr/>
          <p:nvPr/>
        </p:nvSpPr>
        <p:spPr>
          <a:xfrm>
            <a:off x="6707160" y="3710880"/>
            <a:ext cx="14400" cy="97920"/>
          </a:xfrm>
          <a:custGeom>
            <a:avLst/>
            <a:gdLst/>
            <a:ahLst/>
            <a:rect l="0" t="0" r="r" b="b"/>
            <a:pathLst>
              <a:path w="40" h="272">
                <a:moveTo>
                  <a:pt x="21" y="272"/>
                </a:moveTo>
                <a:cubicBezTo>
                  <a:pt x="10" y="272"/>
                  <a:pt x="0" y="263"/>
                  <a:pt x="0" y="252"/>
                </a:cubicBezTo>
                <a:cubicBezTo>
                  <a:pt x="1" y="205"/>
                  <a:pt x="1" y="141"/>
                  <a:pt x="1" y="85"/>
                </a:cubicBezTo>
                <a:lnTo>
                  <a:pt x="0" y="20"/>
                </a:lnTo>
                <a:cubicBezTo>
                  <a:pt x="0" y="9"/>
                  <a:pt x="10" y="0"/>
                  <a:pt x="21" y="0"/>
                </a:cubicBezTo>
                <a:cubicBezTo>
                  <a:pt x="31" y="0"/>
                  <a:pt x="40" y="9"/>
                  <a:pt x="40" y="20"/>
                </a:cubicBezTo>
                <a:lnTo>
                  <a:pt x="40" y="85"/>
                </a:lnTo>
                <a:cubicBezTo>
                  <a:pt x="40" y="141"/>
                  <a:pt x="40" y="205"/>
                  <a:pt x="40" y="252"/>
                </a:cubicBezTo>
                <a:cubicBezTo>
                  <a:pt x="40" y="263"/>
                  <a:pt x="31" y="272"/>
                  <a:pt x="21" y="272"/>
                </a:cubicBezTo>
                <a:close/>
              </a:path>
            </a:pathLst>
          </a:custGeom>
          <a:solidFill>
            <a:srgbClr val="33647e"/>
          </a:solidFill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6672960" y="3317040"/>
            <a:ext cx="97920" cy="151920"/>
          </a:xfrm>
          <a:custGeom>
            <a:avLst/>
            <a:gdLst/>
            <a:ahLst/>
            <a:rect l="0" t="0" r="r" b="b"/>
            <a:pathLst>
              <a:path w="272" h="422">
                <a:moveTo>
                  <a:pt x="119" y="11"/>
                </a:moveTo>
                <a:cubicBezTo>
                  <a:pt x="95" y="63"/>
                  <a:pt x="65" y="111"/>
                  <a:pt x="41" y="163"/>
                </a:cubicBezTo>
                <a:cubicBezTo>
                  <a:pt x="23" y="203"/>
                  <a:pt x="0" y="246"/>
                  <a:pt x="0" y="293"/>
                </a:cubicBezTo>
                <a:cubicBezTo>
                  <a:pt x="1" y="364"/>
                  <a:pt x="70" y="415"/>
                  <a:pt x="137" y="422"/>
                </a:cubicBezTo>
                <a:cubicBezTo>
                  <a:pt x="224" y="431"/>
                  <a:pt x="270" y="355"/>
                  <a:pt x="272" y="276"/>
                </a:cubicBezTo>
                <a:cubicBezTo>
                  <a:pt x="273" y="229"/>
                  <a:pt x="238" y="181"/>
                  <a:pt x="217" y="142"/>
                </a:cubicBezTo>
                <a:cubicBezTo>
                  <a:pt x="203" y="115"/>
                  <a:pt x="187" y="90"/>
                  <a:pt x="172" y="62"/>
                </a:cubicBezTo>
                <a:cubicBezTo>
                  <a:pt x="162" y="43"/>
                  <a:pt x="159" y="22"/>
                  <a:pt x="143" y="5"/>
                </a:cubicBezTo>
                <a:cubicBezTo>
                  <a:pt x="130" y="-9"/>
                  <a:pt x="109" y="12"/>
                  <a:pt x="122" y="26"/>
                </a:cubicBezTo>
                <a:cubicBezTo>
                  <a:pt x="134" y="39"/>
                  <a:pt x="137" y="56"/>
                  <a:pt x="144" y="71"/>
                </a:cubicBezTo>
                <a:cubicBezTo>
                  <a:pt x="152" y="90"/>
                  <a:pt x="163" y="107"/>
                  <a:pt x="173" y="124"/>
                </a:cubicBezTo>
                <a:cubicBezTo>
                  <a:pt x="195" y="162"/>
                  <a:pt x="217" y="202"/>
                  <a:pt x="234" y="242"/>
                </a:cubicBezTo>
                <a:cubicBezTo>
                  <a:pt x="251" y="285"/>
                  <a:pt x="236" y="331"/>
                  <a:pt x="212" y="367"/>
                </a:cubicBezTo>
                <a:cubicBezTo>
                  <a:pt x="196" y="391"/>
                  <a:pt x="162" y="396"/>
                  <a:pt x="136" y="392"/>
                </a:cubicBezTo>
                <a:cubicBezTo>
                  <a:pt x="70" y="383"/>
                  <a:pt x="17" y="330"/>
                  <a:pt x="33" y="261"/>
                </a:cubicBezTo>
                <a:cubicBezTo>
                  <a:pt x="43" y="221"/>
                  <a:pt x="65" y="181"/>
                  <a:pt x="83" y="146"/>
                </a:cubicBezTo>
                <a:cubicBezTo>
                  <a:pt x="103" y="106"/>
                  <a:pt x="126" y="67"/>
                  <a:pt x="144" y="26"/>
                </a:cubicBezTo>
                <a:cubicBezTo>
                  <a:pt x="152" y="8"/>
                  <a:pt x="126" y="-7"/>
                  <a:pt x="119" y="11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0" name=""/>
          <p:cNvSpPr/>
          <p:nvPr/>
        </p:nvSpPr>
        <p:spPr>
          <a:xfrm>
            <a:off x="6672960" y="3317040"/>
            <a:ext cx="97920" cy="151920"/>
          </a:xfrm>
          <a:custGeom>
            <a:avLst/>
            <a:gdLst/>
            <a:ahLst/>
            <a:rect l="0" t="0" r="r" b="b"/>
            <a:pathLst>
              <a:path w="272" h="422">
                <a:moveTo>
                  <a:pt x="119" y="11"/>
                </a:moveTo>
                <a:cubicBezTo>
                  <a:pt x="95" y="63"/>
                  <a:pt x="65" y="111"/>
                  <a:pt x="41" y="163"/>
                </a:cubicBezTo>
                <a:cubicBezTo>
                  <a:pt x="23" y="203"/>
                  <a:pt x="0" y="246"/>
                  <a:pt x="0" y="293"/>
                </a:cubicBezTo>
                <a:cubicBezTo>
                  <a:pt x="1" y="364"/>
                  <a:pt x="70" y="415"/>
                  <a:pt x="137" y="422"/>
                </a:cubicBezTo>
                <a:cubicBezTo>
                  <a:pt x="224" y="431"/>
                  <a:pt x="270" y="355"/>
                  <a:pt x="272" y="276"/>
                </a:cubicBezTo>
                <a:cubicBezTo>
                  <a:pt x="273" y="229"/>
                  <a:pt x="238" y="181"/>
                  <a:pt x="217" y="142"/>
                </a:cubicBezTo>
                <a:cubicBezTo>
                  <a:pt x="203" y="115"/>
                  <a:pt x="187" y="90"/>
                  <a:pt x="172" y="62"/>
                </a:cubicBezTo>
                <a:cubicBezTo>
                  <a:pt x="162" y="43"/>
                  <a:pt x="159" y="22"/>
                  <a:pt x="143" y="5"/>
                </a:cubicBezTo>
                <a:cubicBezTo>
                  <a:pt x="130" y="-9"/>
                  <a:pt x="109" y="12"/>
                  <a:pt x="122" y="26"/>
                </a:cubicBezTo>
                <a:cubicBezTo>
                  <a:pt x="134" y="39"/>
                  <a:pt x="137" y="56"/>
                  <a:pt x="144" y="71"/>
                </a:cubicBezTo>
                <a:cubicBezTo>
                  <a:pt x="152" y="90"/>
                  <a:pt x="163" y="107"/>
                  <a:pt x="173" y="124"/>
                </a:cubicBezTo>
                <a:cubicBezTo>
                  <a:pt x="195" y="162"/>
                  <a:pt x="217" y="202"/>
                  <a:pt x="234" y="242"/>
                </a:cubicBezTo>
                <a:cubicBezTo>
                  <a:pt x="251" y="285"/>
                  <a:pt x="236" y="331"/>
                  <a:pt x="212" y="367"/>
                </a:cubicBezTo>
                <a:cubicBezTo>
                  <a:pt x="196" y="391"/>
                  <a:pt x="162" y="396"/>
                  <a:pt x="136" y="392"/>
                </a:cubicBezTo>
                <a:cubicBezTo>
                  <a:pt x="70" y="383"/>
                  <a:pt x="17" y="330"/>
                  <a:pt x="33" y="261"/>
                </a:cubicBezTo>
                <a:cubicBezTo>
                  <a:pt x="43" y="221"/>
                  <a:pt x="65" y="181"/>
                  <a:pt x="83" y="146"/>
                </a:cubicBezTo>
                <a:cubicBezTo>
                  <a:pt x="103" y="106"/>
                  <a:pt x="126" y="67"/>
                  <a:pt x="144" y="26"/>
                </a:cubicBezTo>
                <a:cubicBezTo>
                  <a:pt x="152" y="8"/>
                  <a:pt x="126" y="-7"/>
                  <a:pt x="119" y="11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"/>
          <p:cNvSpPr/>
          <p:nvPr/>
        </p:nvSpPr>
        <p:spPr>
          <a:xfrm>
            <a:off x="6716160" y="3412440"/>
            <a:ext cx="38160" cy="39240"/>
          </a:xfrm>
          <a:custGeom>
            <a:avLst/>
            <a:gdLst/>
            <a:ahLst/>
            <a:rect l="0" t="0" r="r" b="b"/>
            <a:pathLst>
              <a:path w="106" h="109">
                <a:moveTo>
                  <a:pt x="11" y="108"/>
                </a:moveTo>
                <a:cubicBezTo>
                  <a:pt x="64" y="116"/>
                  <a:pt x="116" y="64"/>
                  <a:pt x="105" y="10"/>
                </a:cubicBezTo>
                <a:cubicBezTo>
                  <a:pt x="101" y="-8"/>
                  <a:pt x="71" y="0"/>
                  <a:pt x="75" y="18"/>
                </a:cubicBezTo>
                <a:cubicBezTo>
                  <a:pt x="81" y="48"/>
                  <a:pt x="49" y="84"/>
                  <a:pt x="19" y="78"/>
                </a:cubicBezTo>
                <a:cubicBezTo>
                  <a:pt x="0" y="76"/>
                  <a:pt x="-8" y="105"/>
                  <a:pt x="11" y="108"/>
                </a:cubicBezTo>
                <a:close/>
              </a:path>
            </a:pathLst>
          </a:custGeom>
          <a:solidFill>
            <a:srgbClr val="3364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2" name=""/>
          <p:cNvSpPr/>
          <p:nvPr/>
        </p:nvSpPr>
        <p:spPr>
          <a:xfrm>
            <a:off x="6716160" y="3412440"/>
            <a:ext cx="38160" cy="39240"/>
          </a:xfrm>
          <a:custGeom>
            <a:avLst/>
            <a:gdLst/>
            <a:ahLst/>
            <a:rect l="0" t="0" r="r" b="b"/>
            <a:pathLst>
              <a:path w="106" h="109">
                <a:moveTo>
                  <a:pt x="11" y="108"/>
                </a:moveTo>
                <a:cubicBezTo>
                  <a:pt x="64" y="116"/>
                  <a:pt x="116" y="64"/>
                  <a:pt x="105" y="10"/>
                </a:cubicBezTo>
                <a:cubicBezTo>
                  <a:pt x="101" y="-8"/>
                  <a:pt x="71" y="0"/>
                  <a:pt x="75" y="18"/>
                </a:cubicBezTo>
                <a:cubicBezTo>
                  <a:pt x="81" y="48"/>
                  <a:pt x="49" y="84"/>
                  <a:pt x="19" y="78"/>
                </a:cubicBezTo>
                <a:cubicBezTo>
                  <a:pt x="0" y="76"/>
                  <a:pt x="-8" y="105"/>
                  <a:pt x="11" y="108"/>
                </a:cubicBezTo>
                <a:close/>
              </a:path>
            </a:pathLst>
          </a:custGeom>
          <a:noFill/>
          <a:ln cap="rnd" w="7920">
            <a:solidFill>
              <a:srgbClr val="33647e"/>
            </a:solidFill>
            <a:round/>
          </a:ln>
        </p:spPr>
        <p:txBody>
          <a:bodyPr lIns="3960" rIns="3960" tIns="3960" bIns="39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3" name=""/>
          <p:cNvSpPr/>
          <p:nvPr/>
        </p:nvSpPr>
        <p:spPr>
          <a:xfrm>
            <a:off x="4506480" y="2833200"/>
            <a:ext cx="1367280" cy="1281240"/>
          </a:xfrm>
          <a:custGeom>
            <a:avLst/>
            <a:gdLst/>
            <a:ahLst/>
            <a:rect l="0" t="0" r="r" b="b"/>
            <a:pathLst>
              <a:path w="3798" h="3559">
                <a:moveTo>
                  <a:pt x="924" y="3337"/>
                </a:moveTo>
                <a:cubicBezTo>
                  <a:pt x="1464" y="3584"/>
                  <a:pt x="2144" y="3638"/>
                  <a:pt x="2719" y="3433"/>
                </a:cubicBezTo>
                <a:cubicBezTo>
                  <a:pt x="3298" y="3228"/>
                  <a:pt x="3777" y="2676"/>
                  <a:pt x="3797" y="1981"/>
                </a:cubicBezTo>
                <a:cubicBezTo>
                  <a:pt x="3827" y="993"/>
                  <a:pt x="2992" y="279"/>
                  <a:pt x="2211" y="70"/>
                </a:cubicBezTo>
                <a:cubicBezTo>
                  <a:pt x="1801" y="-40"/>
                  <a:pt x="1344" y="-33"/>
                  <a:pt x="951" y="189"/>
                </a:cubicBezTo>
                <a:cubicBezTo>
                  <a:pt x="596" y="390"/>
                  <a:pt x="331" y="728"/>
                  <a:pt x="172" y="1122"/>
                </a:cubicBezTo>
                <a:cubicBezTo>
                  <a:pt x="-330" y="2365"/>
                  <a:pt x="371" y="3084"/>
                  <a:pt x="924" y="333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4" name=""/>
          <p:cNvSpPr/>
          <p:nvPr/>
        </p:nvSpPr>
        <p:spPr>
          <a:xfrm>
            <a:off x="4536720" y="2855520"/>
            <a:ext cx="1409760" cy="1323000"/>
          </a:xfrm>
          <a:custGeom>
            <a:avLst/>
            <a:gdLst/>
            <a:ahLst/>
            <a:rect l="0" t="0" r="r" b="b"/>
            <a:pathLst>
              <a:path w="3916" h="3675">
                <a:moveTo>
                  <a:pt x="982" y="3394"/>
                </a:moveTo>
                <a:lnTo>
                  <a:pt x="957" y="3447"/>
                </a:lnTo>
                <a:cubicBezTo>
                  <a:pt x="1281" y="3595"/>
                  <a:pt x="1651" y="3675"/>
                  <a:pt x="2021" y="3675"/>
                </a:cubicBezTo>
                <a:cubicBezTo>
                  <a:pt x="2286" y="3675"/>
                  <a:pt x="2551" y="3633"/>
                  <a:pt x="2798" y="3546"/>
                </a:cubicBezTo>
                <a:cubicBezTo>
                  <a:pt x="3398" y="3333"/>
                  <a:pt x="3893" y="2762"/>
                  <a:pt x="3915" y="2041"/>
                </a:cubicBezTo>
                <a:cubicBezTo>
                  <a:pt x="3915" y="2023"/>
                  <a:pt x="3916" y="2006"/>
                  <a:pt x="3916" y="1989"/>
                </a:cubicBezTo>
                <a:cubicBezTo>
                  <a:pt x="3916" y="1492"/>
                  <a:pt x="3703" y="1062"/>
                  <a:pt x="3394" y="735"/>
                </a:cubicBezTo>
                <a:cubicBezTo>
                  <a:pt x="3085" y="407"/>
                  <a:pt x="2680" y="177"/>
                  <a:pt x="2285" y="72"/>
                </a:cubicBezTo>
                <a:cubicBezTo>
                  <a:pt x="2116" y="27"/>
                  <a:pt x="1938" y="0"/>
                  <a:pt x="1760" y="0"/>
                </a:cubicBezTo>
                <a:cubicBezTo>
                  <a:pt x="1494" y="0"/>
                  <a:pt x="1226" y="58"/>
                  <a:pt x="980" y="197"/>
                </a:cubicBezTo>
                <a:cubicBezTo>
                  <a:pt x="613" y="406"/>
                  <a:pt x="340" y="755"/>
                  <a:pt x="177" y="1158"/>
                </a:cubicBezTo>
                <a:cubicBezTo>
                  <a:pt x="53" y="1464"/>
                  <a:pt x="0" y="1741"/>
                  <a:pt x="0" y="1989"/>
                </a:cubicBezTo>
                <a:cubicBezTo>
                  <a:pt x="0" y="2379"/>
                  <a:pt x="131" y="2696"/>
                  <a:pt x="317" y="2937"/>
                </a:cubicBezTo>
                <a:cubicBezTo>
                  <a:pt x="502" y="3179"/>
                  <a:pt x="740" y="3347"/>
                  <a:pt x="957" y="3447"/>
                </a:cubicBezTo>
                <a:lnTo>
                  <a:pt x="982" y="3394"/>
                </a:lnTo>
                <a:lnTo>
                  <a:pt x="1006" y="3342"/>
                </a:lnTo>
                <a:cubicBezTo>
                  <a:pt x="805" y="3250"/>
                  <a:pt x="581" y="3092"/>
                  <a:pt x="410" y="2868"/>
                </a:cubicBezTo>
                <a:cubicBezTo>
                  <a:pt x="238" y="2643"/>
                  <a:pt x="117" y="2353"/>
                  <a:pt x="117" y="1989"/>
                </a:cubicBezTo>
                <a:cubicBezTo>
                  <a:pt x="117" y="1758"/>
                  <a:pt x="166" y="1496"/>
                  <a:pt x="285" y="1200"/>
                </a:cubicBezTo>
                <a:cubicBezTo>
                  <a:pt x="440" y="817"/>
                  <a:pt x="698" y="490"/>
                  <a:pt x="1038" y="297"/>
                </a:cubicBezTo>
                <a:cubicBezTo>
                  <a:pt x="1264" y="170"/>
                  <a:pt x="1511" y="116"/>
                  <a:pt x="1760" y="116"/>
                </a:cubicBezTo>
                <a:cubicBezTo>
                  <a:pt x="1927" y="116"/>
                  <a:pt x="2094" y="141"/>
                  <a:pt x="2255" y="183"/>
                </a:cubicBezTo>
                <a:cubicBezTo>
                  <a:pt x="2628" y="283"/>
                  <a:pt x="3016" y="503"/>
                  <a:pt x="3309" y="814"/>
                </a:cubicBezTo>
                <a:cubicBezTo>
                  <a:pt x="3602" y="1125"/>
                  <a:pt x="3799" y="1525"/>
                  <a:pt x="3799" y="1989"/>
                </a:cubicBezTo>
                <a:cubicBezTo>
                  <a:pt x="3799" y="2005"/>
                  <a:pt x="3799" y="2021"/>
                  <a:pt x="3798" y="2038"/>
                </a:cubicBezTo>
                <a:cubicBezTo>
                  <a:pt x="3778" y="2705"/>
                  <a:pt x="3317" y="3239"/>
                  <a:pt x="2759" y="3437"/>
                </a:cubicBezTo>
                <a:cubicBezTo>
                  <a:pt x="2526" y="3520"/>
                  <a:pt x="2274" y="3559"/>
                  <a:pt x="2021" y="3559"/>
                </a:cubicBezTo>
                <a:cubicBezTo>
                  <a:pt x="1668" y="3559"/>
                  <a:pt x="1314" y="3482"/>
                  <a:pt x="1007" y="3342"/>
                </a:cubicBezTo>
                <a:lnTo>
                  <a:pt x="982" y="3394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"/>
          <p:cNvSpPr txBox="1"/>
          <p:nvPr/>
        </p:nvSpPr>
        <p:spPr>
          <a:xfrm>
            <a:off x="6617520" y="3824280"/>
            <a:ext cx="1882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32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"/>
          <p:cNvSpPr/>
          <p:nvPr/>
        </p:nvSpPr>
        <p:spPr>
          <a:xfrm>
            <a:off x="5119560" y="3416040"/>
            <a:ext cx="282600" cy="179280"/>
          </a:xfrm>
          <a:custGeom>
            <a:avLst/>
            <a:gdLst/>
            <a:ahLst/>
            <a:rect l="0" t="0" r="r" b="b"/>
            <a:pathLst>
              <a:path w="785" h="498">
                <a:moveTo>
                  <a:pt x="0" y="0"/>
                </a:moveTo>
                <a:cubicBezTo>
                  <a:pt x="0" y="0"/>
                  <a:pt x="454" y="93"/>
                  <a:pt x="785" y="15"/>
                </a:cubicBezTo>
                <a:cubicBezTo>
                  <a:pt x="785" y="15"/>
                  <a:pt x="737" y="466"/>
                  <a:pt x="447" y="495"/>
                </a:cubicBezTo>
                <a:cubicBezTo>
                  <a:pt x="155" y="525"/>
                  <a:pt x="22" y="321"/>
                  <a:pt x="0" y="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"/>
          <p:cNvSpPr/>
          <p:nvPr/>
        </p:nvSpPr>
        <p:spPr>
          <a:xfrm>
            <a:off x="5096160" y="3179880"/>
            <a:ext cx="83880" cy="18000"/>
          </a:xfrm>
          <a:custGeom>
            <a:avLst/>
            <a:gdLst/>
            <a:ahLst/>
            <a:rect l="0" t="0" r="r" b="b"/>
            <a:pathLst>
              <a:path w="233" h="50">
                <a:moveTo>
                  <a:pt x="193" y="50"/>
                </a:moveTo>
                <a:cubicBezTo>
                  <a:pt x="160" y="50"/>
                  <a:pt x="130" y="49"/>
                  <a:pt x="100" y="48"/>
                </a:cubicBezTo>
                <a:cubicBezTo>
                  <a:pt x="75" y="47"/>
                  <a:pt x="49" y="47"/>
                  <a:pt x="23" y="46"/>
                </a:cubicBezTo>
                <a:cubicBezTo>
                  <a:pt x="10" y="46"/>
                  <a:pt x="0" y="36"/>
                  <a:pt x="0" y="24"/>
                </a:cubicBezTo>
                <a:cubicBezTo>
                  <a:pt x="0" y="10"/>
                  <a:pt x="10" y="0"/>
                  <a:pt x="23" y="0"/>
                </a:cubicBezTo>
                <a:cubicBezTo>
                  <a:pt x="50" y="1"/>
                  <a:pt x="75" y="1"/>
                  <a:pt x="101" y="2"/>
                </a:cubicBezTo>
                <a:cubicBezTo>
                  <a:pt x="136" y="3"/>
                  <a:pt x="172" y="4"/>
                  <a:pt x="210" y="4"/>
                </a:cubicBezTo>
                <a:cubicBezTo>
                  <a:pt x="222" y="4"/>
                  <a:pt x="233" y="13"/>
                  <a:pt x="233" y="27"/>
                </a:cubicBezTo>
                <a:cubicBezTo>
                  <a:pt x="233" y="39"/>
                  <a:pt x="223" y="50"/>
                  <a:pt x="211" y="50"/>
                </a:cubicBezTo>
                <a:cubicBezTo>
                  <a:pt x="205" y="50"/>
                  <a:pt x="199" y="50"/>
                  <a:pt x="193" y="5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8" name=""/>
          <p:cNvSpPr/>
          <p:nvPr/>
        </p:nvSpPr>
        <p:spPr>
          <a:xfrm>
            <a:off x="5096160" y="3179880"/>
            <a:ext cx="83880" cy="18000"/>
          </a:xfrm>
          <a:custGeom>
            <a:avLst/>
            <a:gdLst/>
            <a:ahLst/>
            <a:rect l="0" t="0" r="r" b="b"/>
            <a:pathLst>
              <a:path w="233" h="50">
                <a:moveTo>
                  <a:pt x="193" y="50"/>
                </a:moveTo>
                <a:cubicBezTo>
                  <a:pt x="160" y="50"/>
                  <a:pt x="130" y="49"/>
                  <a:pt x="100" y="48"/>
                </a:cubicBezTo>
                <a:cubicBezTo>
                  <a:pt x="75" y="47"/>
                  <a:pt x="49" y="47"/>
                  <a:pt x="23" y="46"/>
                </a:cubicBezTo>
                <a:cubicBezTo>
                  <a:pt x="10" y="46"/>
                  <a:pt x="0" y="36"/>
                  <a:pt x="0" y="24"/>
                </a:cubicBezTo>
                <a:cubicBezTo>
                  <a:pt x="0" y="10"/>
                  <a:pt x="10" y="0"/>
                  <a:pt x="23" y="0"/>
                </a:cubicBezTo>
                <a:cubicBezTo>
                  <a:pt x="50" y="1"/>
                  <a:pt x="75" y="1"/>
                  <a:pt x="101" y="2"/>
                </a:cubicBezTo>
                <a:cubicBezTo>
                  <a:pt x="136" y="3"/>
                  <a:pt x="172" y="4"/>
                  <a:pt x="210" y="4"/>
                </a:cubicBezTo>
                <a:cubicBezTo>
                  <a:pt x="222" y="4"/>
                  <a:pt x="233" y="13"/>
                  <a:pt x="233" y="27"/>
                </a:cubicBezTo>
                <a:cubicBezTo>
                  <a:pt x="233" y="39"/>
                  <a:pt x="223" y="50"/>
                  <a:pt x="211" y="50"/>
                </a:cubicBezTo>
                <a:cubicBezTo>
                  <a:pt x="205" y="50"/>
                  <a:pt x="199" y="50"/>
                  <a:pt x="193" y="50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9" name=""/>
          <p:cNvSpPr/>
          <p:nvPr/>
        </p:nvSpPr>
        <p:spPr>
          <a:xfrm>
            <a:off x="5310000" y="3180960"/>
            <a:ext cx="81360" cy="19080"/>
          </a:xfrm>
          <a:custGeom>
            <a:avLst/>
            <a:gdLst/>
            <a:ahLst/>
            <a:rect l="0" t="0" r="r" b="b"/>
            <a:pathLst>
              <a:path w="226" h="53">
                <a:moveTo>
                  <a:pt x="203" y="53"/>
                </a:moveTo>
                <a:cubicBezTo>
                  <a:pt x="172" y="53"/>
                  <a:pt x="145" y="51"/>
                  <a:pt x="118" y="49"/>
                </a:cubicBezTo>
                <a:cubicBezTo>
                  <a:pt x="85" y="47"/>
                  <a:pt x="53" y="44"/>
                  <a:pt x="24" y="47"/>
                </a:cubicBezTo>
                <a:cubicBezTo>
                  <a:pt x="12" y="47"/>
                  <a:pt x="1" y="38"/>
                  <a:pt x="0" y="25"/>
                </a:cubicBezTo>
                <a:cubicBezTo>
                  <a:pt x="-1" y="13"/>
                  <a:pt x="8" y="2"/>
                  <a:pt x="20" y="1"/>
                </a:cubicBezTo>
                <a:cubicBezTo>
                  <a:pt x="53" y="-2"/>
                  <a:pt x="86" y="0"/>
                  <a:pt x="121" y="3"/>
                </a:cubicBezTo>
                <a:cubicBezTo>
                  <a:pt x="147" y="5"/>
                  <a:pt x="174" y="7"/>
                  <a:pt x="203" y="7"/>
                </a:cubicBezTo>
                <a:cubicBezTo>
                  <a:pt x="216" y="7"/>
                  <a:pt x="226" y="17"/>
                  <a:pt x="226" y="31"/>
                </a:cubicBezTo>
                <a:cubicBezTo>
                  <a:pt x="226" y="43"/>
                  <a:pt x="216" y="53"/>
                  <a:pt x="203" y="53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0" name=""/>
          <p:cNvSpPr/>
          <p:nvPr/>
        </p:nvSpPr>
        <p:spPr>
          <a:xfrm>
            <a:off x="5096160" y="3253320"/>
            <a:ext cx="67680" cy="25920"/>
          </a:xfrm>
          <a:custGeom>
            <a:avLst/>
            <a:gdLst/>
            <a:ahLst/>
            <a:rect l="0" t="0" r="r" b="b"/>
            <a:pathLst>
              <a:path w="188" h="72">
                <a:moveTo>
                  <a:pt x="166" y="72"/>
                </a:moveTo>
                <a:cubicBezTo>
                  <a:pt x="161" y="72"/>
                  <a:pt x="156" y="71"/>
                  <a:pt x="152" y="68"/>
                </a:cubicBezTo>
                <a:cubicBezTo>
                  <a:pt x="135" y="55"/>
                  <a:pt x="106" y="53"/>
                  <a:pt x="75" y="52"/>
                </a:cubicBezTo>
                <a:cubicBezTo>
                  <a:pt x="56" y="51"/>
                  <a:pt x="37" y="50"/>
                  <a:pt x="19" y="46"/>
                </a:cubicBezTo>
                <a:cubicBezTo>
                  <a:pt x="6" y="44"/>
                  <a:pt x="-2" y="32"/>
                  <a:pt x="1" y="19"/>
                </a:cubicBezTo>
                <a:cubicBezTo>
                  <a:pt x="3" y="7"/>
                  <a:pt x="15" y="-2"/>
                  <a:pt x="27" y="1"/>
                </a:cubicBezTo>
                <a:cubicBezTo>
                  <a:pt x="43" y="4"/>
                  <a:pt x="60" y="5"/>
                  <a:pt x="77" y="6"/>
                </a:cubicBezTo>
                <a:cubicBezTo>
                  <a:pt x="114" y="8"/>
                  <a:pt x="152" y="10"/>
                  <a:pt x="180" y="32"/>
                </a:cubicBezTo>
                <a:cubicBezTo>
                  <a:pt x="190" y="40"/>
                  <a:pt x="191" y="54"/>
                  <a:pt x="184" y="64"/>
                </a:cubicBezTo>
                <a:cubicBezTo>
                  <a:pt x="179" y="69"/>
                  <a:pt x="172" y="72"/>
                  <a:pt x="166" y="7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"/>
          <p:cNvSpPr/>
          <p:nvPr/>
        </p:nvSpPr>
        <p:spPr>
          <a:xfrm>
            <a:off x="5096160" y="3253320"/>
            <a:ext cx="67680" cy="25920"/>
          </a:xfrm>
          <a:custGeom>
            <a:avLst/>
            <a:gdLst/>
            <a:ahLst/>
            <a:rect l="0" t="0" r="r" b="b"/>
            <a:pathLst>
              <a:path w="188" h="72">
                <a:moveTo>
                  <a:pt x="166" y="72"/>
                </a:moveTo>
                <a:cubicBezTo>
                  <a:pt x="161" y="72"/>
                  <a:pt x="156" y="71"/>
                  <a:pt x="152" y="68"/>
                </a:cubicBezTo>
                <a:cubicBezTo>
                  <a:pt x="135" y="55"/>
                  <a:pt x="106" y="53"/>
                  <a:pt x="75" y="52"/>
                </a:cubicBezTo>
                <a:cubicBezTo>
                  <a:pt x="56" y="51"/>
                  <a:pt x="37" y="50"/>
                  <a:pt x="19" y="46"/>
                </a:cubicBezTo>
                <a:cubicBezTo>
                  <a:pt x="6" y="44"/>
                  <a:pt x="-2" y="32"/>
                  <a:pt x="1" y="19"/>
                </a:cubicBezTo>
                <a:cubicBezTo>
                  <a:pt x="3" y="7"/>
                  <a:pt x="15" y="-2"/>
                  <a:pt x="27" y="1"/>
                </a:cubicBezTo>
                <a:cubicBezTo>
                  <a:pt x="43" y="4"/>
                  <a:pt x="60" y="5"/>
                  <a:pt x="77" y="6"/>
                </a:cubicBezTo>
                <a:cubicBezTo>
                  <a:pt x="114" y="8"/>
                  <a:pt x="152" y="10"/>
                  <a:pt x="180" y="32"/>
                </a:cubicBezTo>
                <a:cubicBezTo>
                  <a:pt x="190" y="40"/>
                  <a:pt x="191" y="54"/>
                  <a:pt x="184" y="64"/>
                </a:cubicBezTo>
                <a:cubicBezTo>
                  <a:pt x="179" y="69"/>
                  <a:pt x="172" y="72"/>
                  <a:pt x="166" y="72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"/>
          <p:cNvSpPr/>
          <p:nvPr/>
        </p:nvSpPr>
        <p:spPr>
          <a:xfrm>
            <a:off x="5100840" y="3292560"/>
            <a:ext cx="63000" cy="21240"/>
          </a:xfrm>
          <a:custGeom>
            <a:avLst/>
            <a:gdLst/>
            <a:ahLst/>
            <a:rect l="0" t="0" r="r" b="b"/>
            <a:pathLst>
              <a:path w="175" h="59">
                <a:moveTo>
                  <a:pt x="153" y="59"/>
                </a:moveTo>
                <a:cubicBezTo>
                  <a:pt x="151" y="59"/>
                  <a:pt x="149" y="59"/>
                  <a:pt x="147" y="58"/>
                </a:cubicBezTo>
                <a:cubicBezTo>
                  <a:pt x="131" y="54"/>
                  <a:pt x="110" y="53"/>
                  <a:pt x="87" y="52"/>
                </a:cubicBezTo>
                <a:cubicBezTo>
                  <a:pt x="64" y="51"/>
                  <a:pt x="40" y="50"/>
                  <a:pt x="19" y="45"/>
                </a:cubicBezTo>
                <a:cubicBezTo>
                  <a:pt x="6" y="42"/>
                  <a:pt x="-2" y="30"/>
                  <a:pt x="1" y="18"/>
                </a:cubicBezTo>
                <a:cubicBezTo>
                  <a:pt x="3" y="6"/>
                  <a:pt x="16" y="-2"/>
                  <a:pt x="28" y="1"/>
                </a:cubicBezTo>
                <a:cubicBezTo>
                  <a:pt x="46" y="4"/>
                  <a:pt x="68" y="5"/>
                  <a:pt x="89" y="6"/>
                </a:cubicBezTo>
                <a:cubicBezTo>
                  <a:pt x="113" y="7"/>
                  <a:pt x="138" y="9"/>
                  <a:pt x="158" y="14"/>
                </a:cubicBezTo>
                <a:cubicBezTo>
                  <a:pt x="170" y="17"/>
                  <a:pt x="178" y="29"/>
                  <a:pt x="175" y="41"/>
                </a:cubicBezTo>
                <a:cubicBezTo>
                  <a:pt x="172" y="52"/>
                  <a:pt x="163" y="59"/>
                  <a:pt x="153" y="59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5100840" y="3292560"/>
            <a:ext cx="63000" cy="21240"/>
          </a:xfrm>
          <a:custGeom>
            <a:avLst/>
            <a:gdLst/>
            <a:ahLst/>
            <a:rect l="0" t="0" r="r" b="b"/>
            <a:pathLst>
              <a:path w="175" h="59">
                <a:moveTo>
                  <a:pt x="153" y="59"/>
                </a:moveTo>
                <a:cubicBezTo>
                  <a:pt x="151" y="59"/>
                  <a:pt x="149" y="59"/>
                  <a:pt x="147" y="58"/>
                </a:cubicBezTo>
                <a:cubicBezTo>
                  <a:pt x="131" y="54"/>
                  <a:pt x="110" y="53"/>
                  <a:pt x="87" y="52"/>
                </a:cubicBezTo>
                <a:cubicBezTo>
                  <a:pt x="64" y="51"/>
                  <a:pt x="40" y="50"/>
                  <a:pt x="19" y="45"/>
                </a:cubicBezTo>
                <a:cubicBezTo>
                  <a:pt x="6" y="42"/>
                  <a:pt x="-2" y="30"/>
                  <a:pt x="1" y="18"/>
                </a:cubicBezTo>
                <a:cubicBezTo>
                  <a:pt x="3" y="6"/>
                  <a:pt x="16" y="-2"/>
                  <a:pt x="28" y="1"/>
                </a:cubicBezTo>
                <a:cubicBezTo>
                  <a:pt x="46" y="4"/>
                  <a:pt x="68" y="5"/>
                  <a:pt x="89" y="6"/>
                </a:cubicBezTo>
                <a:cubicBezTo>
                  <a:pt x="113" y="7"/>
                  <a:pt x="138" y="9"/>
                  <a:pt x="158" y="14"/>
                </a:cubicBezTo>
                <a:cubicBezTo>
                  <a:pt x="170" y="17"/>
                  <a:pt x="178" y="29"/>
                  <a:pt x="175" y="41"/>
                </a:cubicBezTo>
                <a:cubicBezTo>
                  <a:pt x="172" y="52"/>
                  <a:pt x="163" y="59"/>
                  <a:pt x="153" y="59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4" name=""/>
          <p:cNvSpPr/>
          <p:nvPr/>
        </p:nvSpPr>
        <p:spPr>
          <a:xfrm>
            <a:off x="5096160" y="3334320"/>
            <a:ext cx="67680" cy="19080"/>
          </a:xfrm>
          <a:custGeom>
            <a:avLst/>
            <a:gdLst/>
            <a:ahLst/>
            <a:rect l="0" t="0" r="r" b="b"/>
            <a:pathLst>
              <a:path w="188" h="53">
                <a:moveTo>
                  <a:pt x="166" y="53"/>
                </a:moveTo>
                <a:cubicBezTo>
                  <a:pt x="164" y="53"/>
                  <a:pt x="163" y="53"/>
                  <a:pt x="161" y="52"/>
                </a:cubicBezTo>
                <a:cubicBezTo>
                  <a:pt x="127" y="44"/>
                  <a:pt x="89" y="45"/>
                  <a:pt x="52" y="45"/>
                </a:cubicBezTo>
                <a:cubicBezTo>
                  <a:pt x="42" y="45"/>
                  <a:pt x="32" y="45"/>
                  <a:pt x="23" y="45"/>
                </a:cubicBezTo>
                <a:cubicBezTo>
                  <a:pt x="10" y="45"/>
                  <a:pt x="0" y="35"/>
                  <a:pt x="0" y="23"/>
                </a:cubicBezTo>
                <a:cubicBezTo>
                  <a:pt x="0" y="10"/>
                  <a:pt x="10" y="0"/>
                  <a:pt x="23" y="0"/>
                </a:cubicBezTo>
                <a:lnTo>
                  <a:pt x="25" y="0"/>
                </a:lnTo>
                <a:cubicBezTo>
                  <a:pt x="34" y="0"/>
                  <a:pt x="43" y="0"/>
                  <a:pt x="51" y="0"/>
                </a:cubicBezTo>
                <a:cubicBezTo>
                  <a:pt x="91" y="0"/>
                  <a:pt x="131" y="-1"/>
                  <a:pt x="170" y="7"/>
                </a:cubicBezTo>
                <a:cubicBezTo>
                  <a:pt x="182" y="10"/>
                  <a:pt x="190" y="22"/>
                  <a:pt x="188" y="34"/>
                </a:cubicBezTo>
                <a:cubicBezTo>
                  <a:pt x="186" y="45"/>
                  <a:pt x="176" y="53"/>
                  <a:pt x="166" y="53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5372640" y="3281040"/>
            <a:ext cx="18720" cy="18000"/>
          </a:xfrm>
          <a:custGeom>
            <a:avLst/>
            <a:gdLst/>
            <a:ahLst/>
            <a:rect l="0" t="0" r="r" b="b"/>
            <a:pathLst>
              <a:path w="52" h="50">
                <a:moveTo>
                  <a:pt x="41" y="9"/>
                </a:moveTo>
                <a:lnTo>
                  <a:pt x="22" y="22"/>
                </a:lnTo>
                <a:lnTo>
                  <a:pt x="41" y="10"/>
                </a:lnTo>
                <a:lnTo>
                  <a:pt x="41" y="9"/>
                </a:lnTo>
                <a:moveTo>
                  <a:pt x="27" y="50"/>
                </a:moveTo>
                <a:cubicBezTo>
                  <a:pt x="20" y="50"/>
                  <a:pt x="12" y="47"/>
                  <a:pt x="4" y="36"/>
                </a:cubicBezTo>
                <a:cubicBezTo>
                  <a:pt x="-3" y="26"/>
                  <a:pt x="-1" y="11"/>
                  <a:pt x="9" y="4"/>
                </a:cubicBezTo>
                <a:cubicBezTo>
                  <a:pt x="14" y="1"/>
                  <a:pt x="20" y="-1"/>
                  <a:pt x="26" y="0"/>
                </a:cubicBezTo>
                <a:cubicBezTo>
                  <a:pt x="27" y="0"/>
                  <a:pt x="29" y="0"/>
                  <a:pt x="30" y="0"/>
                </a:cubicBezTo>
                <a:cubicBezTo>
                  <a:pt x="43" y="1"/>
                  <a:pt x="53" y="11"/>
                  <a:pt x="52" y="24"/>
                </a:cubicBezTo>
                <a:cubicBezTo>
                  <a:pt x="51" y="43"/>
                  <a:pt x="37" y="48"/>
                  <a:pt x="33" y="49"/>
                </a:cubicBezTo>
                <a:cubicBezTo>
                  <a:pt x="31" y="50"/>
                  <a:pt x="29" y="50"/>
                  <a:pt x="27" y="5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6" name=""/>
          <p:cNvSpPr/>
          <p:nvPr/>
        </p:nvSpPr>
        <p:spPr>
          <a:xfrm>
            <a:off x="5372640" y="3281040"/>
            <a:ext cx="18720" cy="18000"/>
          </a:xfrm>
          <a:custGeom>
            <a:avLst/>
            <a:gdLst/>
            <a:ahLst/>
            <a:rect l="0" t="0" r="r" b="b"/>
            <a:pathLst>
              <a:path w="52" h="50">
                <a:moveTo>
                  <a:pt x="41" y="9"/>
                </a:moveTo>
                <a:lnTo>
                  <a:pt x="22" y="22"/>
                </a:lnTo>
                <a:lnTo>
                  <a:pt x="41" y="10"/>
                </a:lnTo>
                <a:lnTo>
                  <a:pt x="41" y="9"/>
                </a:lnTo>
                <a:moveTo>
                  <a:pt x="27" y="50"/>
                </a:moveTo>
                <a:cubicBezTo>
                  <a:pt x="20" y="50"/>
                  <a:pt x="12" y="47"/>
                  <a:pt x="4" y="36"/>
                </a:cubicBezTo>
                <a:cubicBezTo>
                  <a:pt x="-3" y="26"/>
                  <a:pt x="-1" y="11"/>
                  <a:pt x="9" y="4"/>
                </a:cubicBezTo>
                <a:cubicBezTo>
                  <a:pt x="14" y="1"/>
                  <a:pt x="20" y="-1"/>
                  <a:pt x="26" y="0"/>
                </a:cubicBezTo>
                <a:cubicBezTo>
                  <a:pt x="27" y="0"/>
                  <a:pt x="29" y="0"/>
                  <a:pt x="30" y="0"/>
                </a:cubicBezTo>
                <a:cubicBezTo>
                  <a:pt x="43" y="1"/>
                  <a:pt x="53" y="11"/>
                  <a:pt x="52" y="24"/>
                </a:cubicBezTo>
                <a:cubicBezTo>
                  <a:pt x="51" y="43"/>
                  <a:pt x="37" y="48"/>
                  <a:pt x="33" y="49"/>
                </a:cubicBezTo>
                <a:cubicBezTo>
                  <a:pt x="31" y="50"/>
                  <a:pt x="29" y="50"/>
                  <a:pt x="27" y="50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5372640" y="3281040"/>
            <a:ext cx="18720" cy="16560"/>
          </a:xfrm>
          <a:custGeom>
            <a:avLst/>
            <a:gdLst/>
            <a:ahLst/>
            <a:rect l="0" t="0" r="r" b="b"/>
            <a:pathLst>
              <a:path w="52" h="46">
                <a:moveTo>
                  <a:pt x="29" y="46"/>
                </a:moveTo>
                <a:lnTo>
                  <a:pt x="22" y="46"/>
                </a:lnTo>
                <a:cubicBezTo>
                  <a:pt x="10" y="46"/>
                  <a:pt x="0" y="35"/>
                  <a:pt x="0" y="22"/>
                </a:cubicBezTo>
                <a:cubicBezTo>
                  <a:pt x="0" y="10"/>
                  <a:pt x="10" y="0"/>
                  <a:pt x="22" y="0"/>
                </a:cubicBezTo>
                <a:lnTo>
                  <a:pt x="29" y="0"/>
                </a:lnTo>
                <a:cubicBezTo>
                  <a:pt x="41" y="0"/>
                  <a:pt x="52" y="10"/>
                  <a:pt x="52" y="22"/>
                </a:cubicBezTo>
                <a:cubicBezTo>
                  <a:pt x="52" y="35"/>
                  <a:pt x="41" y="46"/>
                  <a:pt x="29" y="46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8" name=""/>
          <p:cNvSpPr/>
          <p:nvPr/>
        </p:nvSpPr>
        <p:spPr>
          <a:xfrm>
            <a:off x="5089320" y="3390120"/>
            <a:ext cx="307080" cy="27720"/>
          </a:xfrm>
          <a:custGeom>
            <a:avLst/>
            <a:gdLst/>
            <a:ahLst/>
            <a:rect l="0" t="0" r="r" b="b"/>
            <a:pathLst>
              <a:path w="853" h="77">
                <a:moveTo>
                  <a:pt x="593" y="77"/>
                </a:moveTo>
                <a:cubicBezTo>
                  <a:pt x="497" y="77"/>
                  <a:pt x="395" y="69"/>
                  <a:pt x="295" y="61"/>
                </a:cubicBezTo>
                <a:cubicBezTo>
                  <a:pt x="199" y="54"/>
                  <a:pt x="107" y="46"/>
                  <a:pt x="22" y="46"/>
                </a:cubicBezTo>
                <a:cubicBezTo>
                  <a:pt x="10" y="46"/>
                  <a:pt x="0" y="35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109" y="0"/>
                  <a:pt x="201" y="8"/>
                  <a:pt x="299" y="15"/>
                </a:cubicBezTo>
                <a:cubicBezTo>
                  <a:pt x="485" y="30"/>
                  <a:pt x="677" y="47"/>
                  <a:pt x="824" y="7"/>
                </a:cubicBezTo>
                <a:cubicBezTo>
                  <a:pt x="836" y="4"/>
                  <a:pt x="848" y="11"/>
                  <a:pt x="852" y="23"/>
                </a:cubicBezTo>
                <a:cubicBezTo>
                  <a:pt x="855" y="35"/>
                  <a:pt x="848" y="49"/>
                  <a:pt x="836" y="52"/>
                </a:cubicBezTo>
                <a:cubicBezTo>
                  <a:pt x="763" y="71"/>
                  <a:pt x="680" y="77"/>
                  <a:pt x="593" y="7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5089320" y="3390120"/>
            <a:ext cx="307080" cy="27720"/>
          </a:xfrm>
          <a:custGeom>
            <a:avLst/>
            <a:gdLst/>
            <a:ahLst/>
            <a:rect l="0" t="0" r="r" b="b"/>
            <a:pathLst>
              <a:path w="853" h="77">
                <a:moveTo>
                  <a:pt x="593" y="77"/>
                </a:moveTo>
                <a:cubicBezTo>
                  <a:pt x="497" y="77"/>
                  <a:pt x="395" y="69"/>
                  <a:pt x="295" y="61"/>
                </a:cubicBezTo>
                <a:cubicBezTo>
                  <a:pt x="199" y="54"/>
                  <a:pt x="107" y="46"/>
                  <a:pt x="22" y="46"/>
                </a:cubicBezTo>
                <a:cubicBezTo>
                  <a:pt x="10" y="46"/>
                  <a:pt x="0" y="35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109" y="0"/>
                  <a:pt x="201" y="8"/>
                  <a:pt x="299" y="15"/>
                </a:cubicBezTo>
                <a:cubicBezTo>
                  <a:pt x="485" y="30"/>
                  <a:pt x="677" y="47"/>
                  <a:pt x="824" y="7"/>
                </a:cubicBezTo>
                <a:cubicBezTo>
                  <a:pt x="836" y="4"/>
                  <a:pt x="848" y="11"/>
                  <a:pt x="852" y="23"/>
                </a:cubicBezTo>
                <a:cubicBezTo>
                  <a:pt x="855" y="35"/>
                  <a:pt x="848" y="49"/>
                  <a:pt x="836" y="52"/>
                </a:cubicBezTo>
                <a:cubicBezTo>
                  <a:pt x="763" y="71"/>
                  <a:pt x="680" y="77"/>
                  <a:pt x="593" y="77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5084640" y="3106080"/>
            <a:ext cx="312840" cy="484560"/>
          </a:xfrm>
          <a:custGeom>
            <a:avLst/>
            <a:gdLst/>
            <a:ahLst/>
            <a:rect l="0" t="0" r="r" b="b"/>
            <a:pathLst>
              <a:path w="869" h="1346">
                <a:moveTo>
                  <a:pt x="471" y="1346"/>
                </a:moveTo>
                <a:cubicBezTo>
                  <a:pt x="468" y="1346"/>
                  <a:pt x="465" y="1346"/>
                  <a:pt x="462" y="1345"/>
                </a:cubicBezTo>
                <a:cubicBezTo>
                  <a:pt x="246" y="1338"/>
                  <a:pt x="66" y="1083"/>
                  <a:pt x="16" y="1005"/>
                </a:cubicBezTo>
                <a:cubicBezTo>
                  <a:pt x="16" y="1004"/>
                  <a:pt x="15" y="1003"/>
                  <a:pt x="14" y="1001"/>
                </a:cubicBezTo>
                <a:lnTo>
                  <a:pt x="2" y="969"/>
                </a:lnTo>
                <a:cubicBezTo>
                  <a:pt x="0" y="966"/>
                  <a:pt x="0" y="963"/>
                  <a:pt x="0" y="959"/>
                </a:cubicBezTo>
                <a:cubicBezTo>
                  <a:pt x="21" y="670"/>
                  <a:pt x="19" y="31"/>
                  <a:pt x="19" y="25"/>
                </a:cubicBezTo>
                <a:cubicBezTo>
                  <a:pt x="19" y="13"/>
                  <a:pt x="28" y="3"/>
                  <a:pt x="40" y="2"/>
                </a:cubicBezTo>
                <a:cubicBezTo>
                  <a:pt x="119" y="-4"/>
                  <a:pt x="205" y="5"/>
                  <a:pt x="287" y="14"/>
                </a:cubicBezTo>
                <a:cubicBezTo>
                  <a:pt x="341" y="20"/>
                  <a:pt x="398" y="27"/>
                  <a:pt x="451" y="28"/>
                </a:cubicBezTo>
                <a:cubicBezTo>
                  <a:pt x="567" y="31"/>
                  <a:pt x="827" y="34"/>
                  <a:pt x="830" y="34"/>
                </a:cubicBezTo>
                <a:cubicBezTo>
                  <a:pt x="842" y="35"/>
                  <a:pt x="852" y="45"/>
                  <a:pt x="852" y="57"/>
                </a:cubicBezTo>
                <a:cubicBezTo>
                  <a:pt x="852" y="173"/>
                  <a:pt x="852" y="315"/>
                  <a:pt x="859" y="424"/>
                </a:cubicBezTo>
                <a:cubicBezTo>
                  <a:pt x="859" y="437"/>
                  <a:pt x="850" y="447"/>
                  <a:pt x="837" y="448"/>
                </a:cubicBezTo>
                <a:cubicBezTo>
                  <a:pt x="825" y="449"/>
                  <a:pt x="814" y="439"/>
                  <a:pt x="813" y="427"/>
                </a:cubicBezTo>
                <a:cubicBezTo>
                  <a:pt x="807" y="324"/>
                  <a:pt x="807" y="191"/>
                  <a:pt x="807" y="79"/>
                </a:cubicBezTo>
                <a:cubicBezTo>
                  <a:pt x="741" y="78"/>
                  <a:pt x="546" y="76"/>
                  <a:pt x="449" y="73"/>
                </a:cubicBezTo>
                <a:cubicBezTo>
                  <a:pt x="394" y="72"/>
                  <a:pt x="337" y="66"/>
                  <a:pt x="282" y="59"/>
                </a:cubicBezTo>
                <a:cubicBezTo>
                  <a:pt x="209" y="51"/>
                  <a:pt x="133" y="43"/>
                  <a:pt x="64" y="46"/>
                </a:cubicBezTo>
                <a:cubicBezTo>
                  <a:pt x="64" y="160"/>
                  <a:pt x="64" y="695"/>
                  <a:pt x="45" y="957"/>
                </a:cubicBezTo>
                <a:lnTo>
                  <a:pt x="56" y="983"/>
                </a:lnTo>
                <a:cubicBezTo>
                  <a:pt x="152" y="1133"/>
                  <a:pt x="310" y="1295"/>
                  <a:pt x="463" y="1300"/>
                </a:cubicBezTo>
                <a:cubicBezTo>
                  <a:pt x="547" y="1303"/>
                  <a:pt x="622" y="1259"/>
                  <a:pt x="689" y="1170"/>
                </a:cubicBezTo>
                <a:cubicBezTo>
                  <a:pt x="726" y="1119"/>
                  <a:pt x="805" y="980"/>
                  <a:pt x="820" y="954"/>
                </a:cubicBezTo>
                <a:cubicBezTo>
                  <a:pt x="826" y="879"/>
                  <a:pt x="824" y="796"/>
                  <a:pt x="822" y="716"/>
                </a:cubicBezTo>
                <a:cubicBezTo>
                  <a:pt x="821" y="677"/>
                  <a:pt x="820" y="638"/>
                  <a:pt x="820" y="603"/>
                </a:cubicBezTo>
                <a:cubicBezTo>
                  <a:pt x="820" y="590"/>
                  <a:pt x="830" y="580"/>
                  <a:pt x="842" y="580"/>
                </a:cubicBezTo>
                <a:cubicBezTo>
                  <a:pt x="855" y="580"/>
                  <a:pt x="865" y="590"/>
                  <a:pt x="865" y="603"/>
                </a:cubicBezTo>
                <a:cubicBezTo>
                  <a:pt x="865" y="638"/>
                  <a:pt x="866" y="676"/>
                  <a:pt x="867" y="715"/>
                </a:cubicBezTo>
                <a:cubicBezTo>
                  <a:pt x="869" y="798"/>
                  <a:pt x="871" y="884"/>
                  <a:pt x="865" y="962"/>
                </a:cubicBezTo>
                <a:cubicBezTo>
                  <a:pt x="865" y="966"/>
                  <a:pt x="864" y="969"/>
                  <a:pt x="862" y="972"/>
                </a:cubicBezTo>
                <a:cubicBezTo>
                  <a:pt x="858" y="979"/>
                  <a:pt x="768" y="1138"/>
                  <a:pt x="725" y="1197"/>
                </a:cubicBezTo>
                <a:cubicBezTo>
                  <a:pt x="652" y="1296"/>
                  <a:pt x="566" y="1346"/>
                  <a:pt x="471" y="1346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5204520" y="3565080"/>
            <a:ext cx="75600" cy="55440"/>
          </a:xfrm>
          <a:custGeom>
            <a:avLst/>
            <a:gdLst/>
            <a:ahLst/>
            <a:rect l="0" t="0" r="r" b="b"/>
            <a:pathLst>
              <a:path w="210" h="154">
                <a:moveTo>
                  <a:pt x="161" y="154"/>
                </a:moveTo>
                <a:cubicBezTo>
                  <a:pt x="116" y="154"/>
                  <a:pt x="27" y="147"/>
                  <a:pt x="23" y="147"/>
                </a:cubicBezTo>
                <a:cubicBezTo>
                  <a:pt x="13" y="146"/>
                  <a:pt x="4" y="138"/>
                  <a:pt x="3" y="128"/>
                </a:cubicBezTo>
                <a:cubicBezTo>
                  <a:pt x="2" y="127"/>
                  <a:pt x="-5" y="28"/>
                  <a:pt x="5" y="11"/>
                </a:cubicBezTo>
                <a:cubicBezTo>
                  <a:pt x="12" y="1"/>
                  <a:pt x="26" y="-3"/>
                  <a:pt x="36" y="4"/>
                </a:cubicBezTo>
                <a:cubicBezTo>
                  <a:pt x="46" y="9"/>
                  <a:pt x="49" y="20"/>
                  <a:pt x="46" y="30"/>
                </a:cubicBezTo>
                <a:cubicBezTo>
                  <a:pt x="45" y="40"/>
                  <a:pt x="46" y="79"/>
                  <a:pt x="46" y="103"/>
                </a:cubicBezTo>
                <a:cubicBezTo>
                  <a:pt x="75" y="105"/>
                  <a:pt x="126" y="108"/>
                  <a:pt x="157" y="108"/>
                </a:cubicBezTo>
                <a:cubicBezTo>
                  <a:pt x="159" y="87"/>
                  <a:pt x="161" y="60"/>
                  <a:pt x="164" y="47"/>
                </a:cubicBezTo>
                <a:cubicBezTo>
                  <a:pt x="167" y="35"/>
                  <a:pt x="179" y="28"/>
                  <a:pt x="191" y="30"/>
                </a:cubicBezTo>
                <a:cubicBezTo>
                  <a:pt x="203" y="33"/>
                  <a:pt x="212" y="45"/>
                  <a:pt x="209" y="58"/>
                </a:cubicBezTo>
                <a:cubicBezTo>
                  <a:pt x="205" y="73"/>
                  <a:pt x="201" y="120"/>
                  <a:pt x="202" y="128"/>
                </a:cubicBezTo>
                <a:cubicBezTo>
                  <a:pt x="203" y="135"/>
                  <a:pt x="201" y="141"/>
                  <a:pt x="197" y="146"/>
                </a:cubicBezTo>
                <a:cubicBezTo>
                  <a:pt x="192" y="151"/>
                  <a:pt x="186" y="153"/>
                  <a:pt x="180" y="153"/>
                </a:cubicBezTo>
                <a:lnTo>
                  <a:pt x="167" y="153"/>
                </a:lnTo>
                <a:cubicBezTo>
                  <a:pt x="165" y="153"/>
                  <a:pt x="163" y="154"/>
                  <a:pt x="161" y="154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2" name=""/>
          <p:cNvSpPr/>
          <p:nvPr/>
        </p:nvSpPr>
        <p:spPr>
          <a:xfrm>
            <a:off x="5204520" y="3565080"/>
            <a:ext cx="75600" cy="55440"/>
          </a:xfrm>
          <a:custGeom>
            <a:avLst/>
            <a:gdLst/>
            <a:ahLst/>
            <a:rect l="0" t="0" r="r" b="b"/>
            <a:pathLst>
              <a:path w="210" h="154">
                <a:moveTo>
                  <a:pt x="161" y="154"/>
                </a:moveTo>
                <a:cubicBezTo>
                  <a:pt x="116" y="154"/>
                  <a:pt x="27" y="147"/>
                  <a:pt x="23" y="147"/>
                </a:cubicBezTo>
                <a:cubicBezTo>
                  <a:pt x="13" y="146"/>
                  <a:pt x="4" y="138"/>
                  <a:pt x="3" y="128"/>
                </a:cubicBezTo>
                <a:cubicBezTo>
                  <a:pt x="2" y="127"/>
                  <a:pt x="-5" y="28"/>
                  <a:pt x="5" y="11"/>
                </a:cubicBezTo>
                <a:cubicBezTo>
                  <a:pt x="12" y="1"/>
                  <a:pt x="26" y="-3"/>
                  <a:pt x="36" y="4"/>
                </a:cubicBezTo>
                <a:cubicBezTo>
                  <a:pt x="46" y="9"/>
                  <a:pt x="49" y="20"/>
                  <a:pt x="46" y="30"/>
                </a:cubicBezTo>
                <a:cubicBezTo>
                  <a:pt x="45" y="40"/>
                  <a:pt x="46" y="79"/>
                  <a:pt x="46" y="103"/>
                </a:cubicBezTo>
                <a:cubicBezTo>
                  <a:pt x="75" y="105"/>
                  <a:pt x="126" y="108"/>
                  <a:pt x="157" y="108"/>
                </a:cubicBezTo>
                <a:cubicBezTo>
                  <a:pt x="159" y="87"/>
                  <a:pt x="161" y="60"/>
                  <a:pt x="164" y="47"/>
                </a:cubicBezTo>
                <a:cubicBezTo>
                  <a:pt x="167" y="35"/>
                  <a:pt x="179" y="28"/>
                  <a:pt x="191" y="30"/>
                </a:cubicBezTo>
                <a:cubicBezTo>
                  <a:pt x="203" y="33"/>
                  <a:pt x="212" y="45"/>
                  <a:pt x="209" y="58"/>
                </a:cubicBezTo>
                <a:cubicBezTo>
                  <a:pt x="205" y="73"/>
                  <a:pt x="201" y="120"/>
                  <a:pt x="202" y="128"/>
                </a:cubicBezTo>
                <a:cubicBezTo>
                  <a:pt x="203" y="135"/>
                  <a:pt x="201" y="141"/>
                  <a:pt x="197" y="146"/>
                </a:cubicBezTo>
                <a:cubicBezTo>
                  <a:pt x="192" y="151"/>
                  <a:pt x="186" y="153"/>
                  <a:pt x="180" y="153"/>
                </a:cubicBezTo>
                <a:lnTo>
                  <a:pt x="167" y="153"/>
                </a:lnTo>
                <a:cubicBezTo>
                  <a:pt x="165" y="153"/>
                  <a:pt x="163" y="154"/>
                  <a:pt x="161" y="154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5207760" y="3656880"/>
            <a:ext cx="65520" cy="78120"/>
          </a:xfrm>
          <a:custGeom>
            <a:avLst/>
            <a:gdLst/>
            <a:ahLst/>
            <a:rect l="0" t="0" r="r" b="b"/>
            <a:pathLst>
              <a:path w="182" h="217">
                <a:moveTo>
                  <a:pt x="49" y="171"/>
                </a:moveTo>
                <a:cubicBezTo>
                  <a:pt x="73" y="174"/>
                  <a:pt x="106" y="168"/>
                  <a:pt x="136" y="161"/>
                </a:cubicBezTo>
                <a:cubicBezTo>
                  <a:pt x="137" y="139"/>
                  <a:pt x="136" y="105"/>
                  <a:pt x="136" y="73"/>
                </a:cubicBezTo>
                <a:lnTo>
                  <a:pt x="136" y="45"/>
                </a:lnTo>
                <a:cubicBezTo>
                  <a:pt x="116" y="45"/>
                  <a:pt x="95" y="45"/>
                  <a:pt x="75" y="45"/>
                </a:cubicBezTo>
                <a:cubicBezTo>
                  <a:pt x="67" y="46"/>
                  <a:pt x="60" y="46"/>
                  <a:pt x="53" y="46"/>
                </a:cubicBezTo>
                <a:cubicBezTo>
                  <a:pt x="53" y="79"/>
                  <a:pt x="53" y="135"/>
                  <a:pt x="49" y="171"/>
                </a:cubicBezTo>
                <a:moveTo>
                  <a:pt x="64" y="217"/>
                </a:moveTo>
                <a:cubicBezTo>
                  <a:pt x="53" y="217"/>
                  <a:pt x="43" y="216"/>
                  <a:pt x="34" y="214"/>
                </a:cubicBezTo>
                <a:lnTo>
                  <a:pt x="22" y="214"/>
                </a:lnTo>
                <a:cubicBezTo>
                  <a:pt x="15" y="214"/>
                  <a:pt x="9" y="211"/>
                  <a:pt x="4" y="205"/>
                </a:cubicBezTo>
                <a:cubicBezTo>
                  <a:pt x="0" y="200"/>
                  <a:pt x="-1" y="192"/>
                  <a:pt x="1" y="186"/>
                </a:cubicBezTo>
                <a:cubicBezTo>
                  <a:pt x="6" y="167"/>
                  <a:pt x="7" y="79"/>
                  <a:pt x="6" y="23"/>
                </a:cubicBezTo>
                <a:cubicBezTo>
                  <a:pt x="6" y="17"/>
                  <a:pt x="9" y="11"/>
                  <a:pt x="13" y="7"/>
                </a:cubicBezTo>
                <a:cubicBezTo>
                  <a:pt x="17" y="3"/>
                  <a:pt x="22" y="1"/>
                  <a:pt x="30" y="1"/>
                </a:cubicBezTo>
                <a:lnTo>
                  <a:pt x="39" y="1"/>
                </a:lnTo>
                <a:cubicBezTo>
                  <a:pt x="50" y="1"/>
                  <a:pt x="62" y="0"/>
                  <a:pt x="74" y="0"/>
                </a:cubicBezTo>
                <a:cubicBezTo>
                  <a:pt x="100" y="0"/>
                  <a:pt x="128" y="0"/>
                  <a:pt x="153" y="1"/>
                </a:cubicBezTo>
                <a:lnTo>
                  <a:pt x="159" y="1"/>
                </a:lnTo>
                <a:cubicBezTo>
                  <a:pt x="171" y="1"/>
                  <a:pt x="181" y="11"/>
                  <a:pt x="181" y="23"/>
                </a:cubicBezTo>
                <a:lnTo>
                  <a:pt x="181" y="73"/>
                </a:lnTo>
                <a:cubicBezTo>
                  <a:pt x="182" y="112"/>
                  <a:pt x="182" y="152"/>
                  <a:pt x="181" y="173"/>
                </a:cubicBezTo>
                <a:lnTo>
                  <a:pt x="181" y="179"/>
                </a:lnTo>
                <a:cubicBezTo>
                  <a:pt x="181" y="189"/>
                  <a:pt x="174" y="199"/>
                  <a:pt x="164" y="201"/>
                </a:cubicBezTo>
                <a:cubicBezTo>
                  <a:pt x="131" y="209"/>
                  <a:pt x="96" y="217"/>
                  <a:pt x="64" y="217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"/>
          <p:cNvSpPr/>
          <p:nvPr/>
        </p:nvSpPr>
        <p:spPr>
          <a:xfrm>
            <a:off x="5230800" y="3612960"/>
            <a:ext cx="19080" cy="60480"/>
          </a:xfrm>
          <a:custGeom>
            <a:avLst/>
            <a:gdLst/>
            <a:ahLst/>
            <a:rect l="0" t="0" r="r" b="b"/>
            <a:pathLst>
              <a:path w="53" h="168">
                <a:moveTo>
                  <a:pt x="26" y="168"/>
                </a:moveTo>
                <a:cubicBezTo>
                  <a:pt x="22" y="168"/>
                  <a:pt x="18" y="167"/>
                  <a:pt x="15" y="165"/>
                </a:cubicBezTo>
                <a:cubicBezTo>
                  <a:pt x="5" y="159"/>
                  <a:pt x="1" y="146"/>
                  <a:pt x="6" y="136"/>
                </a:cubicBezTo>
                <a:cubicBezTo>
                  <a:pt x="9" y="124"/>
                  <a:pt x="5" y="79"/>
                  <a:pt x="2" y="50"/>
                </a:cubicBezTo>
                <a:lnTo>
                  <a:pt x="0" y="24"/>
                </a:lnTo>
                <a:cubicBezTo>
                  <a:pt x="0" y="12"/>
                  <a:pt x="9" y="1"/>
                  <a:pt x="21" y="0"/>
                </a:cubicBezTo>
                <a:cubicBezTo>
                  <a:pt x="35" y="-1"/>
                  <a:pt x="46" y="9"/>
                  <a:pt x="46" y="21"/>
                </a:cubicBezTo>
                <a:lnTo>
                  <a:pt x="49" y="46"/>
                </a:lnTo>
                <a:cubicBezTo>
                  <a:pt x="54" y="119"/>
                  <a:pt x="55" y="143"/>
                  <a:pt x="47" y="157"/>
                </a:cubicBezTo>
                <a:cubicBezTo>
                  <a:pt x="42" y="164"/>
                  <a:pt x="35" y="168"/>
                  <a:pt x="26" y="168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5" name=""/>
          <p:cNvSpPr/>
          <p:nvPr/>
        </p:nvSpPr>
        <p:spPr>
          <a:xfrm>
            <a:off x="5232600" y="3656880"/>
            <a:ext cx="16920" cy="114120"/>
          </a:xfrm>
          <a:custGeom>
            <a:avLst/>
            <a:gdLst/>
            <a:ahLst/>
            <a:rect l="0" t="0" r="r" b="b"/>
            <a:pathLst>
              <a:path w="47" h="317">
                <a:moveTo>
                  <a:pt x="24" y="317"/>
                </a:moveTo>
                <a:cubicBezTo>
                  <a:pt x="10" y="317"/>
                  <a:pt x="0" y="307"/>
                  <a:pt x="0" y="294"/>
                </a:cubicBezTo>
                <a:cubicBezTo>
                  <a:pt x="1" y="239"/>
                  <a:pt x="0" y="164"/>
                  <a:pt x="0" y="99"/>
                </a:cubicBezTo>
                <a:lnTo>
                  <a:pt x="0" y="22"/>
                </a:lnTo>
                <a:cubicBezTo>
                  <a:pt x="0" y="10"/>
                  <a:pt x="10" y="0"/>
                  <a:pt x="24" y="0"/>
                </a:cubicBezTo>
                <a:cubicBezTo>
                  <a:pt x="36" y="0"/>
                  <a:pt x="46" y="10"/>
                  <a:pt x="46" y="22"/>
                </a:cubicBezTo>
                <a:lnTo>
                  <a:pt x="46" y="99"/>
                </a:lnTo>
                <a:cubicBezTo>
                  <a:pt x="47" y="164"/>
                  <a:pt x="47" y="239"/>
                  <a:pt x="46" y="295"/>
                </a:cubicBezTo>
                <a:cubicBezTo>
                  <a:pt x="46" y="307"/>
                  <a:pt x="36" y="317"/>
                  <a:pt x="24" y="317"/>
                </a:cubicBezTo>
                <a:close/>
              </a:path>
            </a:pathLst>
          </a:custGeom>
          <a:solidFill>
            <a:srgbClr val="c3bdb5"/>
          </a:solidFill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5192640" y="3195720"/>
            <a:ext cx="114120" cy="177840"/>
          </a:xfrm>
          <a:custGeom>
            <a:avLst/>
            <a:gdLst/>
            <a:ahLst/>
            <a:rect l="0" t="0" r="r" b="b"/>
            <a:pathLst>
              <a:path w="317" h="494">
                <a:moveTo>
                  <a:pt x="138" y="12"/>
                </a:moveTo>
                <a:cubicBezTo>
                  <a:pt x="111" y="73"/>
                  <a:pt x="75" y="129"/>
                  <a:pt x="48" y="190"/>
                </a:cubicBezTo>
                <a:cubicBezTo>
                  <a:pt x="26" y="238"/>
                  <a:pt x="-1" y="289"/>
                  <a:pt x="0" y="341"/>
                </a:cubicBezTo>
                <a:cubicBezTo>
                  <a:pt x="0" y="425"/>
                  <a:pt x="82" y="485"/>
                  <a:pt x="160" y="493"/>
                </a:cubicBezTo>
                <a:cubicBezTo>
                  <a:pt x="261" y="503"/>
                  <a:pt x="315" y="414"/>
                  <a:pt x="317" y="322"/>
                </a:cubicBezTo>
                <a:cubicBezTo>
                  <a:pt x="318" y="269"/>
                  <a:pt x="278" y="211"/>
                  <a:pt x="254" y="166"/>
                </a:cubicBezTo>
                <a:cubicBezTo>
                  <a:pt x="237" y="134"/>
                  <a:pt x="218" y="104"/>
                  <a:pt x="201" y="72"/>
                </a:cubicBezTo>
                <a:cubicBezTo>
                  <a:pt x="189" y="49"/>
                  <a:pt x="185" y="25"/>
                  <a:pt x="167" y="5"/>
                </a:cubicBezTo>
                <a:cubicBezTo>
                  <a:pt x="152" y="-11"/>
                  <a:pt x="127" y="14"/>
                  <a:pt x="142" y="30"/>
                </a:cubicBezTo>
                <a:cubicBezTo>
                  <a:pt x="156" y="45"/>
                  <a:pt x="160" y="65"/>
                  <a:pt x="168" y="83"/>
                </a:cubicBezTo>
                <a:cubicBezTo>
                  <a:pt x="178" y="104"/>
                  <a:pt x="190" y="124"/>
                  <a:pt x="202" y="145"/>
                </a:cubicBezTo>
                <a:cubicBezTo>
                  <a:pt x="227" y="189"/>
                  <a:pt x="254" y="236"/>
                  <a:pt x="274" y="284"/>
                </a:cubicBezTo>
                <a:cubicBezTo>
                  <a:pt x="293" y="333"/>
                  <a:pt x="276" y="386"/>
                  <a:pt x="247" y="428"/>
                </a:cubicBezTo>
                <a:cubicBezTo>
                  <a:pt x="228" y="457"/>
                  <a:pt x="189" y="462"/>
                  <a:pt x="158" y="458"/>
                </a:cubicBezTo>
                <a:cubicBezTo>
                  <a:pt x="81" y="447"/>
                  <a:pt x="19" y="385"/>
                  <a:pt x="39" y="304"/>
                </a:cubicBezTo>
                <a:cubicBezTo>
                  <a:pt x="50" y="259"/>
                  <a:pt x="75" y="211"/>
                  <a:pt x="96" y="170"/>
                </a:cubicBezTo>
                <a:cubicBezTo>
                  <a:pt x="120" y="123"/>
                  <a:pt x="147" y="78"/>
                  <a:pt x="168" y="29"/>
                </a:cubicBezTo>
                <a:cubicBezTo>
                  <a:pt x="177" y="9"/>
                  <a:pt x="147" y="-9"/>
                  <a:pt x="138" y="1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5192640" y="3195720"/>
            <a:ext cx="114120" cy="177840"/>
          </a:xfrm>
          <a:custGeom>
            <a:avLst/>
            <a:gdLst/>
            <a:ahLst/>
            <a:rect l="0" t="0" r="r" b="b"/>
            <a:pathLst>
              <a:path w="317" h="494">
                <a:moveTo>
                  <a:pt x="138" y="12"/>
                </a:moveTo>
                <a:cubicBezTo>
                  <a:pt x="111" y="73"/>
                  <a:pt x="75" y="129"/>
                  <a:pt x="48" y="190"/>
                </a:cubicBezTo>
                <a:cubicBezTo>
                  <a:pt x="26" y="238"/>
                  <a:pt x="-1" y="289"/>
                  <a:pt x="0" y="341"/>
                </a:cubicBezTo>
                <a:cubicBezTo>
                  <a:pt x="0" y="425"/>
                  <a:pt x="82" y="485"/>
                  <a:pt x="160" y="493"/>
                </a:cubicBezTo>
                <a:cubicBezTo>
                  <a:pt x="261" y="503"/>
                  <a:pt x="315" y="414"/>
                  <a:pt x="317" y="322"/>
                </a:cubicBezTo>
                <a:cubicBezTo>
                  <a:pt x="318" y="269"/>
                  <a:pt x="278" y="211"/>
                  <a:pt x="254" y="166"/>
                </a:cubicBezTo>
                <a:cubicBezTo>
                  <a:pt x="237" y="134"/>
                  <a:pt x="218" y="104"/>
                  <a:pt x="201" y="72"/>
                </a:cubicBezTo>
                <a:cubicBezTo>
                  <a:pt x="189" y="49"/>
                  <a:pt x="185" y="25"/>
                  <a:pt x="167" y="5"/>
                </a:cubicBezTo>
                <a:cubicBezTo>
                  <a:pt x="152" y="-11"/>
                  <a:pt x="127" y="14"/>
                  <a:pt x="142" y="30"/>
                </a:cubicBezTo>
                <a:cubicBezTo>
                  <a:pt x="156" y="45"/>
                  <a:pt x="160" y="65"/>
                  <a:pt x="168" y="83"/>
                </a:cubicBezTo>
                <a:cubicBezTo>
                  <a:pt x="178" y="104"/>
                  <a:pt x="190" y="124"/>
                  <a:pt x="202" y="145"/>
                </a:cubicBezTo>
                <a:cubicBezTo>
                  <a:pt x="227" y="189"/>
                  <a:pt x="254" y="236"/>
                  <a:pt x="274" y="284"/>
                </a:cubicBezTo>
                <a:cubicBezTo>
                  <a:pt x="293" y="333"/>
                  <a:pt x="276" y="386"/>
                  <a:pt x="247" y="428"/>
                </a:cubicBezTo>
                <a:cubicBezTo>
                  <a:pt x="228" y="457"/>
                  <a:pt x="189" y="462"/>
                  <a:pt x="158" y="458"/>
                </a:cubicBezTo>
                <a:cubicBezTo>
                  <a:pt x="81" y="447"/>
                  <a:pt x="19" y="385"/>
                  <a:pt x="39" y="304"/>
                </a:cubicBezTo>
                <a:cubicBezTo>
                  <a:pt x="50" y="259"/>
                  <a:pt x="75" y="211"/>
                  <a:pt x="96" y="170"/>
                </a:cubicBezTo>
                <a:cubicBezTo>
                  <a:pt x="120" y="123"/>
                  <a:pt x="147" y="78"/>
                  <a:pt x="168" y="29"/>
                </a:cubicBezTo>
                <a:cubicBezTo>
                  <a:pt x="177" y="9"/>
                  <a:pt x="147" y="-9"/>
                  <a:pt x="138" y="12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8" name=""/>
          <p:cNvSpPr/>
          <p:nvPr/>
        </p:nvSpPr>
        <p:spPr>
          <a:xfrm>
            <a:off x="5243040" y="3307320"/>
            <a:ext cx="44640" cy="46080"/>
          </a:xfrm>
          <a:custGeom>
            <a:avLst/>
            <a:gdLst/>
            <a:ahLst/>
            <a:rect l="0" t="0" r="r" b="b"/>
            <a:pathLst>
              <a:path w="124" h="128">
                <a:moveTo>
                  <a:pt x="13" y="127"/>
                </a:moveTo>
                <a:cubicBezTo>
                  <a:pt x="76" y="136"/>
                  <a:pt x="135" y="76"/>
                  <a:pt x="123" y="13"/>
                </a:cubicBezTo>
                <a:cubicBezTo>
                  <a:pt x="118" y="-9"/>
                  <a:pt x="84" y="0"/>
                  <a:pt x="89" y="22"/>
                </a:cubicBezTo>
                <a:cubicBezTo>
                  <a:pt x="96" y="56"/>
                  <a:pt x="59" y="98"/>
                  <a:pt x="23" y="93"/>
                </a:cubicBezTo>
                <a:cubicBezTo>
                  <a:pt x="0" y="90"/>
                  <a:pt x="-9" y="123"/>
                  <a:pt x="13" y="12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5243040" y="3307320"/>
            <a:ext cx="44640" cy="46080"/>
          </a:xfrm>
          <a:custGeom>
            <a:avLst/>
            <a:gdLst/>
            <a:ahLst/>
            <a:rect l="0" t="0" r="r" b="b"/>
            <a:pathLst>
              <a:path w="124" h="128">
                <a:moveTo>
                  <a:pt x="13" y="127"/>
                </a:moveTo>
                <a:cubicBezTo>
                  <a:pt x="76" y="136"/>
                  <a:pt x="135" y="76"/>
                  <a:pt x="123" y="13"/>
                </a:cubicBezTo>
                <a:cubicBezTo>
                  <a:pt x="118" y="-9"/>
                  <a:pt x="84" y="0"/>
                  <a:pt x="89" y="22"/>
                </a:cubicBezTo>
                <a:cubicBezTo>
                  <a:pt x="96" y="56"/>
                  <a:pt x="59" y="98"/>
                  <a:pt x="23" y="93"/>
                </a:cubicBezTo>
                <a:cubicBezTo>
                  <a:pt x="0" y="90"/>
                  <a:pt x="-9" y="123"/>
                  <a:pt x="13" y="127"/>
                </a:cubicBezTo>
                <a:close/>
              </a:path>
            </a:pathLst>
          </a:custGeom>
          <a:noFill/>
          <a:ln cap="rnd" w="6840">
            <a:solidFill>
              <a:srgbClr val="c3bdb5"/>
            </a:solidFill>
            <a:round/>
          </a:ln>
        </p:spPr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"/>
          <p:cNvSpPr/>
          <p:nvPr/>
        </p:nvSpPr>
        <p:spPr>
          <a:xfrm>
            <a:off x="4635000" y="769320"/>
            <a:ext cx="1279440" cy="1198800"/>
          </a:xfrm>
          <a:custGeom>
            <a:avLst/>
            <a:gdLst/>
            <a:ahLst/>
            <a:rect l="0" t="0" r="r" b="b"/>
            <a:pathLst>
              <a:path w="3554" h="3330">
                <a:moveTo>
                  <a:pt x="864" y="3122"/>
                </a:moveTo>
                <a:cubicBezTo>
                  <a:pt x="1369" y="3353"/>
                  <a:pt x="2006" y="3404"/>
                  <a:pt x="2544" y="3212"/>
                </a:cubicBezTo>
                <a:cubicBezTo>
                  <a:pt x="3086" y="3020"/>
                  <a:pt x="3534" y="2502"/>
                  <a:pt x="3553" y="1853"/>
                </a:cubicBezTo>
                <a:cubicBezTo>
                  <a:pt x="3581" y="929"/>
                  <a:pt x="2799" y="260"/>
                  <a:pt x="2068" y="65"/>
                </a:cubicBezTo>
                <a:cubicBezTo>
                  <a:pt x="1685" y="-38"/>
                  <a:pt x="1257" y="-32"/>
                  <a:pt x="889" y="177"/>
                </a:cubicBezTo>
                <a:cubicBezTo>
                  <a:pt x="558" y="365"/>
                  <a:pt x="310" y="681"/>
                  <a:pt x="161" y="1049"/>
                </a:cubicBezTo>
                <a:cubicBezTo>
                  <a:pt x="-309" y="2211"/>
                  <a:pt x="347" y="2885"/>
                  <a:pt x="864" y="312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"/>
          <p:cNvSpPr/>
          <p:nvPr/>
        </p:nvSpPr>
        <p:spPr>
          <a:xfrm>
            <a:off x="4538160" y="696600"/>
            <a:ext cx="1319040" cy="1237680"/>
          </a:xfrm>
          <a:custGeom>
            <a:avLst/>
            <a:gdLst/>
            <a:ahLst/>
            <a:rect l="0" t="0" r="r" b="b"/>
            <a:pathLst>
              <a:path w="3664" h="3438">
                <a:moveTo>
                  <a:pt x="920" y="3175"/>
                </a:moveTo>
                <a:lnTo>
                  <a:pt x="897" y="3225"/>
                </a:lnTo>
                <a:cubicBezTo>
                  <a:pt x="1199" y="3363"/>
                  <a:pt x="1545" y="3438"/>
                  <a:pt x="1891" y="3438"/>
                </a:cubicBezTo>
                <a:cubicBezTo>
                  <a:pt x="2139" y="3438"/>
                  <a:pt x="2387" y="3400"/>
                  <a:pt x="2618" y="3318"/>
                </a:cubicBezTo>
                <a:cubicBezTo>
                  <a:pt x="3179" y="3118"/>
                  <a:pt x="3642" y="2583"/>
                  <a:pt x="3663" y="1909"/>
                </a:cubicBezTo>
                <a:cubicBezTo>
                  <a:pt x="3663" y="1892"/>
                  <a:pt x="3664" y="1876"/>
                  <a:pt x="3664" y="1860"/>
                </a:cubicBezTo>
                <a:cubicBezTo>
                  <a:pt x="3664" y="1395"/>
                  <a:pt x="3465" y="994"/>
                  <a:pt x="3176" y="688"/>
                </a:cubicBezTo>
                <a:cubicBezTo>
                  <a:pt x="2887" y="381"/>
                  <a:pt x="2507" y="166"/>
                  <a:pt x="2138" y="67"/>
                </a:cubicBezTo>
                <a:cubicBezTo>
                  <a:pt x="1980" y="25"/>
                  <a:pt x="1814" y="0"/>
                  <a:pt x="1646" y="0"/>
                </a:cubicBezTo>
                <a:cubicBezTo>
                  <a:pt x="1398" y="0"/>
                  <a:pt x="1147" y="54"/>
                  <a:pt x="918" y="184"/>
                </a:cubicBezTo>
                <a:cubicBezTo>
                  <a:pt x="574" y="380"/>
                  <a:pt x="319" y="706"/>
                  <a:pt x="165" y="1083"/>
                </a:cubicBezTo>
                <a:cubicBezTo>
                  <a:pt x="49" y="1369"/>
                  <a:pt x="0" y="1628"/>
                  <a:pt x="0" y="1860"/>
                </a:cubicBezTo>
                <a:cubicBezTo>
                  <a:pt x="0" y="2225"/>
                  <a:pt x="123" y="2521"/>
                  <a:pt x="297" y="2748"/>
                </a:cubicBezTo>
                <a:cubicBezTo>
                  <a:pt x="470" y="2974"/>
                  <a:pt x="693" y="3131"/>
                  <a:pt x="897" y="3225"/>
                </a:cubicBezTo>
                <a:lnTo>
                  <a:pt x="920" y="3175"/>
                </a:lnTo>
                <a:lnTo>
                  <a:pt x="942" y="3126"/>
                </a:lnTo>
                <a:cubicBezTo>
                  <a:pt x="754" y="3040"/>
                  <a:pt x="545" y="2892"/>
                  <a:pt x="384" y="2682"/>
                </a:cubicBezTo>
                <a:cubicBezTo>
                  <a:pt x="224" y="2472"/>
                  <a:pt x="109" y="2201"/>
                  <a:pt x="109" y="1860"/>
                </a:cubicBezTo>
                <a:cubicBezTo>
                  <a:pt x="109" y="1644"/>
                  <a:pt x="155" y="1399"/>
                  <a:pt x="268" y="1123"/>
                </a:cubicBezTo>
                <a:cubicBezTo>
                  <a:pt x="413" y="765"/>
                  <a:pt x="654" y="458"/>
                  <a:pt x="972" y="278"/>
                </a:cubicBezTo>
                <a:cubicBezTo>
                  <a:pt x="1182" y="159"/>
                  <a:pt x="1414" y="109"/>
                  <a:pt x="1646" y="109"/>
                </a:cubicBezTo>
                <a:cubicBezTo>
                  <a:pt x="1803" y="109"/>
                  <a:pt x="1959" y="132"/>
                  <a:pt x="2109" y="172"/>
                </a:cubicBezTo>
                <a:cubicBezTo>
                  <a:pt x="2459" y="265"/>
                  <a:pt x="2822" y="471"/>
                  <a:pt x="3096" y="761"/>
                </a:cubicBezTo>
                <a:cubicBezTo>
                  <a:pt x="3370" y="1052"/>
                  <a:pt x="3554" y="1426"/>
                  <a:pt x="3554" y="1860"/>
                </a:cubicBezTo>
                <a:cubicBezTo>
                  <a:pt x="3554" y="1875"/>
                  <a:pt x="3554" y="1890"/>
                  <a:pt x="3554" y="1906"/>
                </a:cubicBezTo>
                <a:cubicBezTo>
                  <a:pt x="3535" y="2530"/>
                  <a:pt x="3103" y="3030"/>
                  <a:pt x="2581" y="3215"/>
                </a:cubicBezTo>
                <a:cubicBezTo>
                  <a:pt x="2363" y="3293"/>
                  <a:pt x="2128" y="3330"/>
                  <a:pt x="1891" y="3330"/>
                </a:cubicBezTo>
                <a:cubicBezTo>
                  <a:pt x="1561" y="3330"/>
                  <a:pt x="1229" y="3258"/>
                  <a:pt x="943" y="3126"/>
                </a:cubicBezTo>
                <a:lnTo>
                  <a:pt x="920" y="3175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2" name=""/>
          <p:cNvSpPr txBox="1"/>
          <p:nvPr/>
        </p:nvSpPr>
        <p:spPr>
          <a:xfrm>
            <a:off x="5147640" y="3841920"/>
            <a:ext cx="1882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50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3" name=""/>
          <p:cNvSpPr/>
          <p:nvPr/>
        </p:nvSpPr>
        <p:spPr>
          <a:xfrm>
            <a:off x="5127120" y="912240"/>
            <a:ext cx="155160" cy="180360"/>
          </a:xfrm>
          <a:custGeom>
            <a:avLst/>
            <a:gdLst/>
            <a:ahLst/>
            <a:rect l="0" t="0" r="r" b="b"/>
            <a:pathLst>
              <a:path w="431" h="501">
                <a:moveTo>
                  <a:pt x="232" y="0"/>
                </a:moveTo>
                <a:cubicBezTo>
                  <a:pt x="187" y="0"/>
                  <a:pt x="138" y="23"/>
                  <a:pt x="89" y="76"/>
                </a:cubicBezTo>
                <a:cubicBezTo>
                  <a:pt x="-95" y="235"/>
                  <a:pt x="34" y="501"/>
                  <a:pt x="215" y="501"/>
                </a:cubicBezTo>
                <a:cubicBezTo>
                  <a:pt x="258" y="501"/>
                  <a:pt x="304" y="485"/>
                  <a:pt x="349" y="450"/>
                </a:cubicBezTo>
                <a:cubicBezTo>
                  <a:pt x="516" y="318"/>
                  <a:pt x="401" y="0"/>
                  <a:pt x="232" y="0"/>
                </a:cubicBezTo>
                <a:close/>
              </a:path>
            </a:pathLst>
          </a:custGeom>
          <a:solidFill>
            <a:srgbClr val="e3e1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5000760" y="1114200"/>
            <a:ext cx="415440" cy="504720"/>
          </a:xfrm>
          <a:custGeom>
            <a:avLst/>
            <a:gdLst/>
            <a:ahLst/>
            <a:rect l="0" t="0" r="r" b="b"/>
            <a:pathLst>
              <a:path w="1154" h="1402">
                <a:moveTo>
                  <a:pt x="467" y="0"/>
                </a:moveTo>
                <a:cubicBezTo>
                  <a:pt x="-23" y="0"/>
                  <a:pt x="-23" y="571"/>
                  <a:pt x="14" y="969"/>
                </a:cubicBezTo>
                <a:cubicBezTo>
                  <a:pt x="27" y="1099"/>
                  <a:pt x="60" y="1226"/>
                  <a:pt x="113" y="1226"/>
                </a:cubicBezTo>
                <a:cubicBezTo>
                  <a:pt x="141" y="1226"/>
                  <a:pt x="174" y="1191"/>
                  <a:pt x="212" y="1102"/>
                </a:cubicBezTo>
                <a:cubicBezTo>
                  <a:pt x="307" y="878"/>
                  <a:pt x="137" y="541"/>
                  <a:pt x="263" y="328"/>
                </a:cubicBezTo>
                <a:cubicBezTo>
                  <a:pt x="335" y="677"/>
                  <a:pt x="302" y="1041"/>
                  <a:pt x="281" y="1402"/>
                </a:cubicBezTo>
                <a:lnTo>
                  <a:pt x="571" y="1402"/>
                </a:lnTo>
                <a:cubicBezTo>
                  <a:pt x="579" y="1336"/>
                  <a:pt x="590" y="1269"/>
                  <a:pt x="606" y="1202"/>
                </a:cubicBezTo>
                <a:cubicBezTo>
                  <a:pt x="612" y="1269"/>
                  <a:pt x="616" y="1336"/>
                  <a:pt x="619" y="1402"/>
                </a:cubicBezTo>
                <a:lnTo>
                  <a:pt x="878" y="1402"/>
                </a:lnTo>
                <a:cubicBezTo>
                  <a:pt x="868" y="1053"/>
                  <a:pt x="848" y="701"/>
                  <a:pt x="877" y="359"/>
                </a:cubicBezTo>
                <a:cubicBezTo>
                  <a:pt x="997" y="445"/>
                  <a:pt x="902" y="863"/>
                  <a:pt x="920" y="1011"/>
                </a:cubicBezTo>
                <a:cubicBezTo>
                  <a:pt x="939" y="1167"/>
                  <a:pt x="993" y="1254"/>
                  <a:pt x="1041" y="1254"/>
                </a:cubicBezTo>
                <a:cubicBezTo>
                  <a:pt x="1082" y="1254"/>
                  <a:pt x="1119" y="1189"/>
                  <a:pt x="1126" y="1047"/>
                </a:cubicBezTo>
                <a:cubicBezTo>
                  <a:pt x="1135" y="834"/>
                  <a:pt x="1182" y="498"/>
                  <a:pt x="1127" y="297"/>
                </a:cubicBezTo>
                <a:cubicBezTo>
                  <a:pt x="1058" y="43"/>
                  <a:pt x="807" y="43"/>
                  <a:pt x="579" y="9"/>
                </a:cubicBezTo>
                <a:cubicBezTo>
                  <a:pt x="539" y="3"/>
                  <a:pt x="502" y="0"/>
                  <a:pt x="467" y="0"/>
                </a:cubicBezTo>
                <a:close/>
              </a:path>
            </a:pathLst>
          </a:custGeom>
          <a:solidFill>
            <a:srgbClr val="e3e1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5" name=""/>
          <p:cNvSpPr/>
          <p:nvPr/>
        </p:nvSpPr>
        <p:spPr>
          <a:xfrm>
            <a:off x="5095800" y="881280"/>
            <a:ext cx="180720" cy="200160"/>
          </a:xfrm>
          <a:custGeom>
            <a:avLst/>
            <a:gdLst/>
            <a:ahLst/>
            <a:rect l="0" t="0" r="r" b="b"/>
            <a:pathLst>
              <a:path w="502" h="556">
                <a:moveTo>
                  <a:pt x="227" y="18"/>
                </a:moveTo>
                <a:cubicBezTo>
                  <a:pt x="91" y="65"/>
                  <a:pt x="-24" y="222"/>
                  <a:pt x="4" y="369"/>
                </a:cubicBezTo>
                <a:cubicBezTo>
                  <a:pt x="34" y="520"/>
                  <a:pt x="207" y="586"/>
                  <a:pt x="345" y="542"/>
                </a:cubicBezTo>
                <a:cubicBezTo>
                  <a:pt x="635" y="448"/>
                  <a:pt x="488" y="-129"/>
                  <a:pt x="187" y="26"/>
                </a:cubicBezTo>
                <a:cubicBezTo>
                  <a:pt x="154" y="43"/>
                  <a:pt x="184" y="92"/>
                  <a:pt x="215" y="75"/>
                </a:cubicBezTo>
                <a:cubicBezTo>
                  <a:pt x="440" y="-40"/>
                  <a:pt x="548" y="432"/>
                  <a:pt x="313" y="492"/>
                </a:cubicBezTo>
                <a:cubicBezTo>
                  <a:pt x="197" y="521"/>
                  <a:pt x="57" y="456"/>
                  <a:pt x="58" y="324"/>
                </a:cubicBezTo>
                <a:cubicBezTo>
                  <a:pt x="59" y="216"/>
                  <a:pt x="142" y="108"/>
                  <a:pt x="243" y="75"/>
                </a:cubicBezTo>
                <a:cubicBezTo>
                  <a:pt x="276" y="61"/>
                  <a:pt x="262" y="5"/>
                  <a:pt x="227" y="18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4974480" y="1091160"/>
            <a:ext cx="426960" cy="456120"/>
          </a:xfrm>
          <a:custGeom>
            <a:avLst/>
            <a:gdLst/>
            <a:ahLst/>
            <a:rect l="0" t="0" r="r" b="b"/>
            <a:pathLst>
              <a:path w="1186" h="1267">
                <a:moveTo>
                  <a:pt x="95" y="1206"/>
                </a:moveTo>
                <a:cubicBezTo>
                  <a:pt x="63" y="1109"/>
                  <a:pt x="61" y="1000"/>
                  <a:pt x="59" y="899"/>
                </a:cubicBezTo>
                <a:cubicBezTo>
                  <a:pt x="56" y="798"/>
                  <a:pt x="59" y="698"/>
                  <a:pt x="64" y="597"/>
                </a:cubicBezTo>
                <a:cubicBezTo>
                  <a:pt x="70" y="495"/>
                  <a:pt x="70" y="390"/>
                  <a:pt x="89" y="290"/>
                </a:cubicBezTo>
                <a:cubicBezTo>
                  <a:pt x="109" y="188"/>
                  <a:pt x="173" y="127"/>
                  <a:pt x="271" y="97"/>
                </a:cubicBezTo>
                <a:cubicBezTo>
                  <a:pt x="468" y="37"/>
                  <a:pt x="666" y="51"/>
                  <a:pt x="866" y="95"/>
                </a:cubicBezTo>
                <a:cubicBezTo>
                  <a:pt x="961" y="116"/>
                  <a:pt x="1055" y="140"/>
                  <a:pt x="1100" y="236"/>
                </a:cubicBezTo>
                <a:cubicBezTo>
                  <a:pt x="1143" y="325"/>
                  <a:pt x="1133" y="430"/>
                  <a:pt x="1125" y="525"/>
                </a:cubicBezTo>
                <a:cubicBezTo>
                  <a:pt x="1116" y="639"/>
                  <a:pt x="1111" y="754"/>
                  <a:pt x="1109" y="869"/>
                </a:cubicBezTo>
                <a:cubicBezTo>
                  <a:pt x="1108" y="988"/>
                  <a:pt x="1124" y="1114"/>
                  <a:pt x="1108" y="1232"/>
                </a:cubicBezTo>
                <a:cubicBezTo>
                  <a:pt x="1104" y="1267"/>
                  <a:pt x="1158" y="1283"/>
                  <a:pt x="1163" y="1247"/>
                </a:cubicBezTo>
                <a:cubicBezTo>
                  <a:pt x="1179" y="1130"/>
                  <a:pt x="1165" y="1008"/>
                  <a:pt x="1166" y="891"/>
                </a:cubicBezTo>
                <a:cubicBezTo>
                  <a:pt x="1167" y="773"/>
                  <a:pt x="1173" y="654"/>
                  <a:pt x="1181" y="536"/>
                </a:cubicBezTo>
                <a:cubicBezTo>
                  <a:pt x="1195" y="347"/>
                  <a:pt x="1189" y="131"/>
                  <a:pt x="975" y="64"/>
                </a:cubicBezTo>
                <a:cubicBezTo>
                  <a:pt x="756" y="-5"/>
                  <a:pt x="528" y="-20"/>
                  <a:pt x="305" y="30"/>
                </a:cubicBezTo>
                <a:cubicBezTo>
                  <a:pt x="222" y="48"/>
                  <a:pt x="138" y="81"/>
                  <a:pt x="86" y="152"/>
                </a:cubicBezTo>
                <a:cubicBezTo>
                  <a:pt x="28" y="228"/>
                  <a:pt x="26" y="329"/>
                  <a:pt x="19" y="419"/>
                </a:cubicBezTo>
                <a:cubicBezTo>
                  <a:pt x="8" y="557"/>
                  <a:pt x="-1" y="695"/>
                  <a:pt x="0" y="832"/>
                </a:cubicBezTo>
                <a:cubicBezTo>
                  <a:pt x="0" y="958"/>
                  <a:pt x="-1" y="1099"/>
                  <a:pt x="40" y="1220"/>
                </a:cubicBezTo>
                <a:cubicBezTo>
                  <a:pt x="52" y="1256"/>
                  <a:pt x="108" y="1241"/>
                  <a:pt x="95" y="120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4992840" y="1188360"/>
            <a:ext cx="404640" cy="811080"/>
          </a:xfrm>
          <a:custGeom>
            <a:avLst/>
            <a:gdLst/>
            <a:ahLst/>
            <a:rect l="0" t="0" r="r" b="b"/>
            <a:pathLst>
              <a:path w="1124" h="2253">
                <a:moveTo>
                  <a:pt x="0" y="930"/>
                </a:moveTo>
                <a:cubicBezTo>
                  <a:pt x="-3" y="998"/>
                  <a:pt x="69" y="1040"/>
                  <a:pt x="129" y="1012"/>
                </a:cubicBezTo>
                <a:cubicBezTo>
                  <a:pt x="214" y="972"/>
                  <a:pt x="210" y="866"/>
                  <a:pt x="212" y="787"/>
                </a:cubicBezTo>
                <a:cubicBezTo>
                  <a:pt x="215" y="671"/>
                  <a:pt x="218" y="552"/>
                  <a:pt x="221" y="436"/>
                </a:cubicBezTo>
                <a:cubicBezTo>
                  <a:pt x="222" y="399"/>
                  <a:pt x="211" y="84"/>
                  <a:pt x="247" y="81"/>
                </a:cubicBezTo>
                <a:cubicBezTo>
                  <a:pt x="238" y="74"/>
                  <a:pt x="229" y="67"/>
                  <a:pt x="220" y="60"/>
                </a:cubicBezTo>
                <a:cubicBezTo>
                  <a:pt x="255" y="319"/>
                  <a:pt x="237" y="580"/>
                  <a:pt x="233" y="837"/>
                </a:cubicBezTo>
                <a:cubicBezTo>
                  <a:pt x="230" y="1098"/>
                  <a:pt x="233" y="1359"/>
                  <a:pt x="238" y="1620"/>
                </a:cubicBezTo>
                <a:cubicBezTo>
                  <a:pt x="240" y="1752"/>
                  <a:pt x="238" y="1885"/>
                  <a:pt x="254" y="2016"/>
                </a:cubicBezTo>
                <a:cubicBezTo>
                  <a:pt x="262" y="2088"/>
                  <a:pt x="267" y="2209"/>
                  <a:pt x="347" y="2242"/>
                </a:cubicBezTo>
                <a:cubicBezTo>
                  <a:pt x="432" y="2279"/>
                  <a:pt x="501" y="2194"/>
                  <a:pt x="517" y="2120"/>
                </a:cubicBezTo>
                <a:cubicBezTo>
                  <a:pt x="541" y="2011"/>
                  <a:pt x="536" y="1892"/>
                  <a:pt x="538" y="1780"/>
                </a:cubicBezTo>
                <a:cubicBezTo>
                  <a:pt x="539" y="1492"/>
                  <a:pt x="519" y="1200"/>
                  <a:pt x="593" y="919"/>
                </a:cubicBezTo>
                <a:cubicBezTo>
                  <a:pt x="584" y="926"/>
                  <a:pt x="575" y="933"/>
                  <a:pt x="566" y="940"/>
                </a:cubicBezTo>
                <a:cubicBezTo>
                  <a:pt x="570" y="940"/>
                  <a:pt x="556" y="1290"/>
                  <a:pt x="556" y="1323"/>
                </a:cubicBezTo>
                <a:cubicBezTo>
                  <a:pt x="554" y="1454"/>
                  <a:pt x="557" y="1584"/>
                  <a:pt x="562" y="1715"/>
                </a:cubicBezTo>
                <a:cubicBezTo>
                  <a:pt x="568" y="1845"/>
                  <a:pt x="578" y="1976"/>
                  <a:pt x="592" y="2105"/>
                </a:cubicBezTo>
                <a:cubicBezTo>
                  <a:pt x="600" y="2176"/>
                  <a:pt x="624" y="2273"/>
                  <a:pt x="719" y="2250"/>
                </a:cubicBezTo>
                <a:cubicBezTo>
                  <a:pt x="803" y="2230"/>
                  <a:pt x="832" y="2134"/>
                  <a:pt x="840" y="2058"/>
                </a:cubicBezTo>
                <a:cubicBezTo>
                  <a:pt x="852" y="1952"/>
                  <a:pt x="842" y="1838"/>
                  <a:pt x="839" y="1730"/>
                </a:cubicBezTo>
                <a:cubicBezTo>
                  <a:pt x="834" y="1465"/>
                  <a:pt x="822" y="1200"/>
                  <a:pt x="827" y="934"/>
                </a:cubicBezTo>
                <a:cubicBezTo>
                  <a:pt x="829" y="784"/>
                  <a:pt x="835" y="634"/>
                  <a:pt x="844" y="486"/>
                </a:cubicBezTo>
                <a:cubicBezTo>
                  <a:pt x="848" y="415"/>
                  <a:pt x="853" y="344"/>
                  <a:pt x="859" y="273"/>
                </a:cubicBezTo>
                <a:cubicBezTo>
                  <a:pt x="863" y="211"/>
                  <a:pt x="852" y="97"/>
                  <a:pt x="899" y="48"/>
                </a:cubicBezTo>
                <a:cubicBezTo>
                  <a:pt x="883" y="43"/>
                  <a:pt x="868" y="40"/>
                  <a:pt x="852" y="35"/>
                </a:cubicBezTo>
                <a:cubicBezTo>
                  <a:pt x="897" y="315"/>
                  <a:pt x="838" y="597"/>
                  <a:pt x="869" y="876"/>
                </a:cubicBezTo>
                <a:cubicBezTo>
                  <a:pt x="878" y="958"/>
                  <a:pt x="909" y="1061"/>
                  <a:pt x="1007" y="1067"/>
                </a:cubicBezTo>
                <a:cubicBezTo>
                  <a:pt x="1119" y="1073"/>
                  <a:pt x="1131" y="947"/>
                  <a:pt x="1121" y="867"/>
                </a:cubicBezTo>
                <a:cubicBezTo>
                  <a:pt x="1116" y="832"/>
                  <a:pt x="1059" y="830"/>
                  <a:pt x="1064" y="867"/>
                </a:cubicBezTo>
                <a:cubicBezTo>
                  <a:pt x="1070" y="910"/>
                  <a:pt x="1084" y="1022"/>
                  <a:pt x="1004" y="1010"/>
                </a:cubicBezTo>
                <a:cubicBezTo>
                  <a:pt x="945" y="1001"/>
                  <a:pt x="931" y="924"/>
                  <a:pt x="925" y="876"/>
                </a:cubicBezTo>
                <a:cubicBezTo>
                  <a:pt x="914" y="783"/>
                  <a:pt x="915" y="688"/>
                  <a:pt x="918" y="593"/>
                </a:cubicBezTo>
                <a:cubicBezTo>
                  <a:pt x="923" y="401"/>
                  <a:pt x="937" y="211"/>
                  <a:pt x="906" y="20"/>
                </a:cubicBezTo>
                <a:cubicBezTo>
                  <a:pt x="903" y="-1"/>
                  <a:pt x="872" y="-6"/>
                  <a:pt x="858" y="8"/>
                </a:cubicBezTo>
                <a:cubicBezTo>
                  <a:pt x="794" y="74"/>
                  <a:pt x="806" y="200"/>
                  <a:pt x="801" y="285"/>
                </a:cubicBezTo>
                <a:cubicBezTo>
                  <a:pt x="790" y="412"/>
                  <a:pt x="783" y="539"/>
                  <a:pt x="778" y="665"/>
                </a:cubicBezTo>
                <a:cubicBezTo>
                  <a:pt x="768" y="919"/>
                  <a:pt x="765" y="1173"/>
                  <a:pt x="773" y="1427"/>
                </a:cubicBezTo>
                <a:cubicBezTo>
                  <a:pt x="777" y="1554"/>
                  <a:pt x="784" y="1682"/>
                  <a:pt x="785" y="1809"/>
                </a:cubicBezTo>
                <a:cubicBezTo>
                  <a:pt x="785" y="1907"/>
                  <a:pt x="804" y="2021"/>
                  <a:pt x="773" y="2116"/>
                </a:cubicBezTo>
                <a:cubicBezTo>
                  <a:pt x="765" y="2142"/>
                  <a:pt x="751" y="2172"/>
                  <a:pt x="726" y="2185"/>
                </a:cubicBezTo>
                <a:cubicBezTo>
                  <a:pt x="678" y="2213"/>
                  <a:pt x="659" y="2164"/>
                  <a:pt x="653" y="2126"/>
                </a:cubicBezTo>
                <a:cubicBezTo>
                  <a:pt x="645" y="2064"/>
                  <a:pt x="641" y="2000"/>
                  <a:pt x="635" y="1937"/>
                </a:cubicBezTo>
                <a:cubicBezTo>
                  <a:pt x="625" y="1811"/>
                  <a:pt x="618" y="1684"/>
                  <a:pt x="616" y="1557"/>
                </a:cubicBezTo>
                <a:cubicBezTo>
                  <a:pt x="612" y="1415"/>
                  <a:pt x="613" y="1273"/>
                  <a:pt x="619" y="1131"/>
                </a:cubicBezTo>
                <a:cubicBezTo>
                  <a:pt x="621" y="1071"/>
                  <a:pt x="635" y="1003"/>
                  <a:pt x="626" y="943"/>
                </a:cubicBezTo>
                <a:cubicBezTo>
                  <a:pt x="620" y="908"/>
                  <a:pt x="604" y="883"/>
                  <a:pt x="567" y="880"/>
                </a:cubicBezTo>
                <a:cubicBezTo>
                  <a:pt x="554" y="879"/>
                  <a:pt x="543" y="889"/>
                  <a:pt x="539" y="901"/>
                </a:cubicBezTo>
                <a:cubicBezTo>
                  <a:pt x="485" y="1111"/>
                  <a:pt x="479" y="1326"/>
                  <a:pt x="480" y="1542"/>
                </a:cubicBezTo>
                <a:cubicBezTo>
                  <a:pt x="482" y="1656"/>
                  <a:pt x="484" y="1771"/>
                  <a:pt x="480" y="1885"/>
                </a:cubicBezTo>
                <a:cubicBezTo>
                  <a:pt x="479" y="1941"/>
                  <a:pt x="482" y="2248"/>
                  <a:pt x="367" y="2178"/>
                </a:cubicBezTo>
                <a:cubicBezTo>
                  <a:pt x="320" y="2149"/>
                  <a:pt x="318" y="2062"/>
                  <a:pt x="313" y="2013"/>
                </a:cubicBezTo>
                <a:cubicBezTo>
                  <a:pt x="306" y="1955"/>
                  <a:pt x="302" y="1897"/>
                  <a:pt x="301" y="1838"/>
                </a:cubicBezTo>
                <a:cubicBezTo>
                  <a:pt x="298" y="1724"/>
                  <a:pt x="297" y="1608"/>
                  <a:pt x="294" y="1493"/>
                </a:cubicBezTo>
                <a:cubicBezTo>
                  <a:pt x="291" y="1262"/>
                  <a:pt x="289" y="1030"/>
                  <a:pt x="292" y="800"/>
                </a:cubicBezTo>
                <a:cubicBezTo>
                  <a:pt x="297" y="547"/>
                  <a:pt x="310" y="294"/>
                  <a:pt x="276" y="41"/>
                </a:cubicBezTo>
                <a:cubicBezTo>
                  <a:pt x="275" y="30"/>
                  <a:pt x="260" y="19"/>
                  <a:pt x="249" y="20"/>
                </a:cubicBezTo>
                <a:cubicBezTo>
                  <a:pt x="199" y="24"/>
                  <a:pt x="180" y="65"/>
                  <a:pt x="174" y="111"/>
                </a:cubicBezTo>
                <a:cubicBezTo>
                  <a:pt x="163" y="205"/>
                  <a:pt x="168" y="304"/>
                  <a:pt x="166" y="399"/>
                </a:cubicBezTo>
                <a:cubicBezTo>
                  <a:pt x="164" y="495"/>
                  <a:pt x="162" y="590"/>
                  <a:pt x="158" y="685"/>
                </a:cubicBezTo>
                <a:cubicBezTo>
                  <a:pt x="157" y="733"/>
                  <a:pt x="155" y="781"/>
                  <a:pt x="154" y="828"/>
                </a:cubicBezTo>
                <a:cubicBezTo>
                  <a:pt x="153" y="853"/>
                  <a:pt x="153" y="878"/>
                  <a:pt x="146" y="902"/>
                </a:cubicBezTo>
                <a:cubicBezTo>
                  <a:pt x="141" y="919"/>
                  <a:pt x="134" y="934"/>
                  <a:pt x="122" y="946"/>
                </a:cubicBezTo>
                <a:cubicBezTo>
                  <a:pt x="98" y="971"/>
                  <a:pt x="77" y="966"/>
                  <a:pt x="56" y="928"/>
                </a:cubicBezTo>
                <a:cubicBezTo>
                  <a:pt x="58" y="894"/>
                  <a:pt x="1" y="894"/>
                  <a:pt x="0" y="930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8" name=""/>
          <p:cNvSpPr/>
          <p:nvPr/>
        </p:nvSpPr>
        <p:spPr>
          <a:xfrm>
            <a:off x="5196240" y="1149120"/>
            <a:ext cx="86040" cy="145080"/>
          </a:xfrm>
          <a:custGeom>
            <a:avLst/>
            <a:gdLst/>
            <a:ahLst/>
            <a:rect l="0" t="0" r="r" b="b"/>
            <a:pathLst>
              <a:path w="239" h="403">
                <a:moveTo>
                  <a:pt x="99" y="2"/>
                </a:moveTo>
                <a:cubicBezTo>
                  <a:pt x="91" y="-2"/>
                  <a:pt x="83" y="0"/>
                  <a:pt x="76" y="5"/>
                </a:cubicBezTo>
                <a:cubicBezTo>
                  <a:pt x="49" y="27"/>
                  <a:pt x="28" y="58"/>
                  <a:pt x="15" y="97"/>
                </a:cubicBezTo>
                <a:cubicBezTo>
                  <a:pt x="14" y="100"/>
                  <a:pt x="16" y="102"/>
                  <a:pt x="19" y="103"/>
                </a:cubicBezTo>
                <a:cubicBezTo>
                  <a:pt x="21" y="104"/>
                  <a:pt x="24" y="103"/>
                  <a:pt x="25" y="100"/>
                </a:cubicBezTo>
                <a:cubicBezTo>
                  <a:pt x="38" y="63"/>
                  <a:pt x="57" y="34"/>
                  <a:pt x="83" y="12"/>
                </a:cubicBezTo>
                <a:cubicBezTo>
                  <a:pt x="86" y="10"/>
                  <a:pt x="91" y="9"/>
                  <a:pt x="94" y="11"/>
                </a:cubicBezTo>
                <a:cubicBezTo>
                  <a:pt x="110" y="18"/>
                  <a:pt x="150" y="40"/>
                  <a:pt x="182" y="93"/>
                </a:cubicBezTo>
                <a:cubicBezTo>
                  <a:pt x="222" y="160"/>
                  <a:pt x="236" y="252"/>
                  <a:pt x="224" y="363"/>
                </a:cubicBezTo>
                <a:cubicBezTo>
                  <a:pt x="222" y="378"/>
                  <a:pt x="211" y="390"/>
                  <a:pt x="196" y="392"/>
                </a:cubicBezTo>
                <a:cubicBezTo>
                  <a:pt x="187" y="394"/>
                  <a:pt x="178" y="392"/>
                  <a:pt x="171" y="387"/>
                </a:cubicBezTo>
                <a:lnTo>
                  <a:pt x="155" y="376"/>
                </a:lnTo>
                <a:cubicBezTo>
                  <a:pt x="138" y="366"/>
                  <a:pt x="119" y="362"/>
                  <a:pt x="100" y="366"/>
                </a:cubicBezTo>
                <a:cubicBezTo>
                  <a:pt x="87" y="369"/>
                  <a:pt x="74" y="369"/>
                  <a:pt x="61" y="366"/>
                </a:cubicBezTo>
                <a:cubicBezTo>
                  <a:pt x="42" y="361"/>
                  <a:pt x="29" y="347"/>
                  <a:pt x="25" y="329"/>
                </a:cubicBezTo>
                <a:cubicBezTo>
                  <a:pt x="18" y="303"/>
                  <a:pt x="9" y="250"/>
                  <a:pt x="10" y="192"/>
                </a:cubicBezTo>
                <a:cubicBezTo>
                  <a:pt x="10" y="189"/>
                  <a:pt x="8" y="187"/>
                  <a:pt x="5" y="187"/>
                </a:cubicBezTo>
                <a:cubicBezTo>
                  <a:pt x="2" y="187"/>
                  <a:pt x="0" y="189"/>
                  <a:pt x="0" y="192"/>
                </a:cubicBezTo>
                <a:cubicBezTo>
                  <a:pt x="-2" y="251"/>
                  <a:pt x="8" y="305"/>
                  <a:pt x="14" y="332"/>
                </a:cubicBezTo>
                <a:cubicBezTo>
                  <a:pt x="19" y="353"/>
                  <a:pt x="36" y="370"/>
                  <a:pt x="58" y="376"/>
                </a:cubicBezTo>
                <a:cubicBezTo>
                  <a:pt x="73" y="379"/>
                  <a:pt x="88" y="379"/>
                  <a:pt x="102" y="376"/>
                </a:cubicBezTo>
                <a:cubicBezTo>
                  <a:pt x="118" y="373"/>
                  <a:pt x="135" y="376"/>
                  <a:pt x="149" y="384"/>
                </a:cubicBezTo>
                <a:lnTo>
                  <a:pt x="164" y="395"/>
                </a:lnTo>
                <a:cubicBezTo>
                  <a:pt x="172" y="400"/>
                  <a:pt x="181" y="403"/>
                  <a:pt x="190" y="403"/>
                </a:cubicBezTo>
                <a:lnTo>
                  <a:pt x="198" y="402"/>
                </a:lnTo>
                <a:cubicBezTo>
                  <a:pt x="217" y="399"/>
                  <a:pt x="232" y="383"/>
                  <a:pt x="234" y="364"/>
                </a:cubicBezTo>
                <a:cubicBezTo>
                  <a:pt x="263" y="97"/>
                  <a:pt x="138" y="19"/>
                  <a:pt x="99" y="2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9" name=""/>
          <p:cNvSpPr/>
          <p:nvPr/>
        </p:nvSpPr>
        <p:spPr>
          <a:xfrm>
            <a:off x="5193360" y="1146240"/>
            <a:ext cx="91440" cy="150840"/>
          </a:xfrm>
          <a:custGeom>
            <a:avLst/>
            <a:gdLst/>
            <a:ahLst/>
            <a:rect l="0" t="0" r="r" b="b"/>
            <a:pathLst>
              <a:path w="254" h="419">
                <a:moveTo>
                  <a:pt x="107" y="10"/>
                </a:moveTo>
                <a:lnTo>
                  <a:pt x="110" y="3"/>
                </a:lnTo>
                <a:cubicBezTo>
                  <a:pt x="106" y="1"/>
                  <a:pt x="102" y="0"/>
                  <a:pt x="98" y="0"/>
                </a:cubicBezTo>
                <a:cubicBezTo>
                  <a:pt x="91" y="0"/>
                  <a:pt x="85" y="2"/>
                  <a:pt x="79" y="7"/>
                </a:cubicBezTo>
                <a:cubicBezTo>
                  <a:pt x="50" y="30"/>
                  <a:pt x="29" y="63"/>
                  <a:pt x="16" y="102"/>
                </a:cubicBezTo>
                <a:lnTo>
                  <a:pt x="15" y="106"/>
                </a:lnTo>
                <a:cubicBezTo>
                  <a:pt x="15" y="112"/>
                  <a:pt x="19" y="117"/>
                  <a:pt x="24" y="119"/>
                </a:cubicBezTo>
                <a:lnTo>
                  <a:pt x="28" y="119"/>
                </a:lnTo>
                <a:cubicBezTo>
                  <a:pt x="34" y="119"/>
                  <a:pt x="39" y="116"/>
                  <a:pt x="41" y="110"/>
                </a:cubicBezTo>
                <a:cubicBezTo>
                  <a:pt x="53" y="75"/>
                  <a:pt x="71" y="47"/>
                  <a:pt x="96" y="26"/>
                </a:cubicBezTo>
                <a:lnTo>
                  <a:pt x="98" y="26"/>
                </a:lnTo>
                <a:lnTo>
                  <a:pt x="99" y="26"/>
                </a:lnTo>
                <a:cubicBezTo>
                  <a:pt x="113" y="33"/>
                  <a:pt x="153" y="54"/>
                  <a:pt x="183" y="105"/>
                </a:cubicBezTo>
                <a:cubicBezTo>
                  <a:pt x="213" y="155"/>
                  <a:pt x="228" y="219"/>
                  <a:pt x="228" y="296"/>
                </a:cubicBezTo>
                <a:cubicBezTo>
                  <a:pt x="228" y="319"/>
                  <a:pt x="227" y="344"/>
                  <a:pt x="224" y="371"/>
                </a:cubicBezTo>
                <a:cubicBezTo>
                  <a:pt x="223" y="381"/>
                  <a:pt x="214" y="390"/>
                  <a:pt x="203" y="392"/>
                </a:cubicBezTo>
                <a:lnTo>
                  <a:pt x="198" y="393"/>
                </a:lnTo>
                <a:cubicBezTo>
                  <a:pt x="193" y="393"/>
                  <a:pt x="187" y="391"/>
                  <a:pt x="183" y="388"/>
                </a:cubicBezTo>
                <a:lnTo>
                  <a:pt x="167" y="378"/>
                </a:lnTo>
                <a:cubicBezTo>
                  <a:pt x="155" y="369"/>
                  <a:pt x="140" y="365"/>
                  <a:pt x="125" y="365"/>
                </a:cubicBezTo>
                <a:cubicBezTo>
                  <a:pt x="118" y="365"/>
                  <a:pt x="112" y="365"/>
                  <a:pt x="106" y="367"/>
                </a:cubicBezTo>
                <a:cubicBezTo>
                  <a:pt x="101" y="368"/>
                  <a:pt x="95" y="369"/>
                  <a:pt x="89" y="369"/>
                </a:cubicBezTo>
                <a:cubicBezTo>
                  <a:pt x="83" y="369"/>
                  <a:pt x="77" y="368"/>
                  <a:pt x="71" y="366"/>
                </a:cubicBezTo>
                <a:cubicBezTo>
                  <a:pt x="55" y="362"/>
                  <a:pt x="43" y="349"/>
                  <a:pt x="40" y="335"/>
                </a:cubicBezTo>
                <a:cubicBezTo>
                  <a:pt x="35" y="311"/>
                  <a:pt x="26" y="264"/>
                  <a:pt x="26" y="213"/>
                </a:cubicBezTo>
                <a:cubicBezTo>
                  <a:pt x="26" y="209"/>
                  <a:pt x="26" y="205"/>
                  <a:pt x="26" y="200"/>
                </a:cubicBezTo>
                <a:cubicBezTo>
                  <a:pt x="26" y="193"/>
                  <a:pt x="20" y="187"/>
                  <a:pt x="13" y="187"/>
                </a:cubicBezTo>
                <a:cubicBezTo>
                  <a:pt x="7" y="187"/>
                  <a:pt x="0" y="192"/>
                  <a:pt x="0" y="199"/>
                </a:cubicBezTo>
                <a:cubicBezTo>
                  <a:pt x="0" y="204"/>
                  <a:pt x="0" y="209"/>
                  <a:pt x="0" y="213"/>
                </a:cubicBezTo>
                <a:cubicBezTo>
                  <a:pt x="0" y="267"/>
                  <a:pt x="9" y="315"/>
                  <a:pt x="15" y="340"/>
                </a:cubicBezTo>
                <a:cubicBezTo>
                  <a:pt x="20" y="366"/>
                  <a:pt x="39" y="385"/>
                  <a:pt x="64" y="391"/>
                </a:cubicBezTo>
                <a:cubicBezTo>
                  <a:pt x="72" y="393"/>
                  <a:pt x="81" y="394"/>
                  <a:pt x="89" y="394"/>
                </a:cubicBezTo>
                <a:cubicBezTo>
                  <a:pt x="97" y="394"/>
                  <a:pt x="105" y="393"/>
                  <a:pt x="112" y="392"/>
                </a:cubicBezTo>
                <a:cubicBezTo>
                  <a:pt x="116" y="391"/>
                  <a:pt x="120" y="390"/>
                  <a:pt x="125" y="390"/>
                </a:cubicBezTo>
                <a:cubicBezTo>
                  <a:pt x="134" y="390"/>
                  <a:pt x="144" y="393"/>
                  <a:pt x="152" y="399"/>
                </a:cubicBezTo>
                <a:lnTo>
                  <a:pt x="168" y="409"/>
                </a:lnTo>
                <a:cubicBezTo>
                  <a:pt x="177" y="415"/>
                  <a:pt x="187" y="419"/>
                  <a:pt x="198" y="419"/>
                </a:cubicBezTo>
                <a:lnTo>
                  <a:pt x="199" y="419"/>
                </a:lnTo>
                <a:lnTo>
                  <a:pt x="206" y="418"/>
                </a:lnTo>
                <a:lnTo>
                  <a:pt x="207" y="418"/>
                </a:lnTo>
                <a:cubicBezTo>
                  <a:pt x="230" y="414"/>
                  <a:pt x="248" y="396"/>
                  <a:pt x="250" y="373"/>
                </a:cubicBezTo>
                <a:cubicBezTo>
                  <a:pt x="253" y="345"/>
                  <a:pt x="254" y="319"/>
                  <a:pt x="254" y="296"/>
                </a:cubicBezTo>
                <a:cubicBezTo>
                  <a:pt x="255" y="87"/>
                  <a:pt x="148" y="19"/>
                  <a:pt x="110" y="3"/>
                </a:cubicBezTo>
                <a:lnTo>
                  <a:pt x="107" y="10"/>
                </a:lnTo>
                <a:lnTo>
                  <a:pt x="107" y="17"/>
                </a:lnTo>
                <a:cubicBezTo>
                  <a:pt x="110" y="17"/>
                  <a:pt x="114" y="15"/>
                  <a:pt x="114" y="11"/>
                </a:cubicBezTo>
                <a:cubicBezTo>
                  <a:pt x="115" y="8"/>
                  <a:pt x="113" y="4"/>
                  <a:pt x="110" y="3"/>
                </a:cubicBezTo>
                <a:lnTo>
                  <a:pt x="107" y="10"/>
                </a:lnTo>
                <a:lnTo>
                  <a:pt x="107" y="2"/>
                </a:lnTo>
                <a:cubicBezTo>
                  <a:pt x="103" y="2"/>
                  <a:pt x="100" y="5"/>
                  <a:pt x="99" y="8"/>
                </a:cubicBezTo>
                <a:cubicBezTo>
                  <a:pt x="98" y="12"/>
                  <a:pt x="100" y="15"/>
                  <a:pt x="104" y="17"/>
                </a:cubicBezTo>
                <a:cubicBezTo>
                  <a:pt x="137" y="32"/>
                  <a:pt x="239" y="93"/>
                  <a:pt x="239" y="296"/>
                </a:cubicBezTo>
                <a:cubicBezTo>
                  <a:pt x="239" y="319"/>
                  <a:pt x="238" y="344"/>
                  <a:pt x="235" y="372"/>
                </a:cubicBezTo>
                <a:cubicBezTo>
                  <a:pt x="233" y="387"/>
                  <a:pt x="221" y="400"/>
                  <a:pt x="205" y="402"/>
                </a:cubicBezTo>
                <a:lnTo>
                  <a:pt x="206" y="410"/>
                </a:lnTo>
                <a:lnTo>
                  <a:pt x="205" y="402"/>
                </a:lnTo>
                <a:lnTo>
                  <a:pt x="197" y="403"/>
                </a:lnTo>
                <a:lnTo>
                  <a:pt x="198" y="411"/>
                </a:lnTo>
                <a:lnTo>
                  <a:pt x="198" y="403"/>
                </a:lnTo>
                <a:cubicBezTo>
                  <a:pt x="190" y="403"/>
                  <a:pt x="183" y="401"/>
                  <a:pt x="177" y="397"/>
                </a:cubicBezTo>
                <a:lnTo>
                  <a:pt x="161" y="386"/>
                </a:lnTo>
                <a:cubicBezTo>
                  <a:pt x="150" y="379"/>
                  <a:pt x="138" y="375"/>
                  <a:pt x="125" y="375"/>
                </a:cubicBezTo>
                <a:cubicBezTo>
                  <a:pt x="119" y="375"/>
                  <a:pt x="114" y="375"/>
                  <a:pt x="109" y="377"/>
                </a:cubicBezTo>
                <a:cubicBezTo>
                  <a:pt x="102" y="378"/>
                  <a:pt x="96" y="379"/>
                  <a:pt x="89" y="379"/>
                </a:cubicBezTo>
                <a:cubicBezTo>
                  <a:pt x="82" y="379"/>
                  <a:pt x="75" y="378"/>
                  <a:pt x="68" y="376"/>
                </a:cubicBezTo>
                <a:cubicBezTo>
                  <a:pt x="48" y="371"/>
                  <a:pt x="34" y="355"/>
                  <a:pt x="30" y="337"/>
                </a:cubicBezTo>
                <a:cubicBezTo>
                  <a:pt x="24" y="312"/>
                  <a:pt x="15" y="265"/>
                  <a:pt x="15" y="213"/>
                </a:cubicBezTo>
                <a:cubicBezTo>
                  <a:pt x="15" y="209"/>
                  <a:pt x="15" y="204"/>
                  <a:pt x="15" y="200"/>
                </a:cubicBezTo>
                <a:lnTo>
                  <a:pt x="13" y="200"/>
                </a:lnTo>
                <a:lnTo>
                  <a:pt x="14" y="202"/>
                </a:lnTo>
                <a:lnTo>
                  <a:pt x="15" y="200"/>
                </a:lnTo>
                <a:lnTo>
                  <a:pt x="13" y="200"/>
                </a:lnTo>
                <a:lnTo>
                  <a:pt x="14" y="202"/>
                </a:lnTo>
                <a:lnTo>
                  <a:pt x="13" y="201"/>
                </a:lnTo>
                <a:lnTo>
                  <a:pt x="13" y="203"/>
                </a:lnTo>
                <a:lnTo>
                  <a:pt x="14" y="202"/>
                </a:lnTo>
                <a:lnTo>
                  <a:pt x="13" y="201"/>
                </a:lnTo>
                <a:lnTo>
                  <a:pt x="13" y="203"/>
                </a:lnTo>
                <a:lnTo>
                  <a:pt x="13" y="195"/>
                </a:lnTo>
                <a:lnTo>
                  <a:pt x="13" y="203"/>
                </a:lnTo>
                <a:lnTo>
                  <a:pt x="13" y="200"/>
                </a:lnTo>
                <a:lnTo>
                  <a:pt x="11" y="200"/>
                </a:lnTo>
                <a:lnTo>
                  <a:pt x="13" y="203"/>
                </a:lnTo>
                <a:lnTo>
                  <a:pt x="13" y="200"/>
                </a:lnTo>
                <a:lnTo>
                  <a:pt x="11" y="200"/>
                </a:lnTo>
                <a:lnTo>
                  <a:pt x="18" y="200"/>
                </a:lnTo>
                <a:lnTo>
                  <a:pt x="11" y="200"/>
                </a:lnTo>
                <a:cubicBezTo>
                  <a:pt x="10" y="204"/>
                  <a:pt x="10" y="209"/>
                  <a:pt x="10" y="213"/>
                </a:cubicBezTo>
                <a:cubicBezTo>
                  <a:pt x="10" y="266"/>
                  <a:pt x="19" y="313"/>
                  <a:pt x="25" y="338"/>
                </a:cubicBezTo>
                <a:cubicBezTo>
                  <a:pt x="30" y="359"/>
                  <a:pt x="46" y="376"/>
                  <a:pt x="67" y="381"/>
                </a:cubicBezTo>
                <a:cubicBezTo>
                  <a:pt x="74" y="383"/>
                  <a:pt x="82" y="384"/>
                  <a:pt x="89" y="384"/>
                </a:cubicBezTo>
                <a:cubicBezTo>
                  <a:pt x="96" y="384"/>
                  <a:pt x="103" y="383"/>
                  <a:pt x="110" y="382"/>
                </a:cubicBezTo>
                <a:cubicBezTo>
                  <a:pt x="114" y="381"/>
                  <a:pt x="119" y="380"/>
                  <a:pt x="125" y="380"/>
                </a:cubicBezTo>
                <a:cubicBezTo>
                  <a:pt x="137" y="380"/>
                  <a:pt x="149" y="384"/>
                  <a:pt x="159" y="391"/>
                </a:cubicBezTo>
                <a:lnTo>
                  <a:pt x="174" y="401"/>
                </a:lnTo>
                <a:cubicBezTo>
                  <a:pt x="181" y="406"/>
                  <a:pt x="190" y="408"/>
                  <a:pt x="198" y="408"/>
                </a:cubicBezTo>
                <a:lnTo>
                  <a:pt x="205" y="408"/>
                </a:lnTo>
                <a:cubicBezTo>
                  <a:pt x="223" y="405"/>
                  <a:pt x="238" y="390"/>
                  <a:pt x="240" y="372"/>
                </a:cubicBezTo>
                <a:cubicBezTo>
                  <a:pt x="242" y="345"/>
                  <a:pt x="244" y="320"/>
                  <a:pt x="244" y="296"/>
                </a:cubicBezTo>
                <a:cubicBezTo>
                  <a:pt x="244" y="217"/>
                  <a:pt x="228" y="150"/>
                  <a:pt x="197" y="97"/>
                </a:cubicBezTo>
                <a:cubicBezTo>
                  <a:pt x="164" y="42"/>
                  <a:pt x="123" y="19"/>
                  <a:pt x="105" y="12"/>
                </a:cubicBezTo>
                <a:lnTo>
                  <a:pt x="98" y="10"/>
                </a:lnTo>
                <a:cubicBezTo>
                  <a:pt x="94" y="10"/>
                  <a:pt x="90" y="12"/>
                  <a:pt x="86" y="14"/>
                </a:cubicBezTo>
                <a:cubicBezTo>
                  <a:pt x="59" y="37"/>
                  <a:pt x="39" y="68"/>
                  <a:pt x="26" y="105"/>
                </a:cubicBezTo>
                <a:lnTo>
                  <a:pt x="28" y="106"/>
                </a:lnTo>
                <a:lnTo>
                  <a:pt x="28" y="104"/>
                </a:lnTo>
                <a:lnTo>
                  <a:pt x="26" y="105"/>
                </a:lnTo>
                <a:lnTo>
                  <a:pt x="28" y="106"/>
                </a:lnTo>
                <a:lnTo>
                  <a:pt x="28" y="104"/>
                </a:lnTo>
                <a:lnTo>
                  <a:pt x="28" y="106"/>
                </a:lnTo>
                <a:lnTo>
                  <a:pt x="29" y="104"/>
                </a:lnTo>
                <a:lnTo>
                  <a:pt x="28" y="104"/>
                </a:lnTo>
                <a:lnTo>
                  <a:pt x="28" y="106"/>
                </a:lnTo>
                <a:lnTo>
                  <a:pt x="29" y="104"/>
                </a:lnTo>
                <a:lnTo>
                  <a:pt x="28" y="106"/>
                </a:lnTo>
                <a:lnTo>
                  <a:pt x="31" y="106"/>
                </a:lnTo>
                <a:lnTo>
                  <a:pt x="29" y="104"/>
                </a:lnTo>
                <a:lnTo>
                  <a:pt x="28" y="106"/>
                </a:lnTo>
                <a:lnTo>
                  <a:pt x="31" y="106"/>
                </a:lnTo>
                <a:lnTo>
                  <a:pt x="28" y="106"/>
                </a:lnTo>
                <a:lnTo>
                  <a:pt x="31" y="107"/>
                </a:lnTo>
                <a:lnTo>
                  <a:pt x="31" y="106"/>
                </a:lnTo>
                <a:lnTo>
                  <a:pt x="28" y="106"/>
                </a:lnTo>
                <a:lnTo>
                  <a:pt x="31" y="107"/>
                </a:lnTo>
                <a:cubicBezTo>
                  <a:pt x="43" y="70"/>
                  <a:pt x="63" y="40"/>
                  <a:pt x="89" y="19"/>
                </a:cubicBezTo>
                <a:cubicBezTo>
                  <a:pt x="92" y="17"/>
                  <a:pt x="95" y="16"/>
                  <a:pt x="98" y="16"/>
                </a:cubicBezTo>
                <a:lnTo>
                  <a:pt x="104" y="17"/>
                </a:lnTo>
                <a:lnTo>
                  <a:pt x="107" y="10"/>
                </a:lnTo>
                <a:lnTo>
                  <a:pt x="107" y="2"/>
                </a:lnTo>
                <a:lnTo>
                  <a:pt x="107" y="10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0" name=""/>
          <p:cNvSpPr/>
          <p:nvPr/>
        </p:nvSpPr>
        <p:spPr>
          <a:xfrm>
            <a:off x="5096520" y="1149840"/>
            <a:ext cx="86760" cy="144360"/>
          </a:xfrm>
          <a:custGeom>
            <a:avLst/>
            <a:gdLst/>
            <a:ahLst/>
            <a:rect l="0" t="0" r="r" b="b"/>
            <a:pathLst>
              <a:path w="241" h="401">
                <a:moveTo>
                  <a:pt x="235" y="186"/>
                </a:moveTo>
                <a:cubicBezTo>
                  <a:pt x="232" y="186"/>
                  <a:pt x="230" y="188"/>
                  <a:pt x="230" y="191"/>
                </a:cubicBezTo>
                <a:cubicBezTo>
                  <a:pt x="231" y="249"/>
                  <a:pt x="221" y="301"/>
                  <a:pt x="215" y="328"/>
                </a:cubicBezTo>
                <a:cubicBezTo>
                  <a:pt x="211" y="345"/>
                  <a:pt x="197" y="359"/>
                  <a:pt x="179" y="364"/>
                </a:cubicBezTo>
                <a:cubicBezTo>
                  <a:pt x="166" y="367"/>
                  <a:pt x="152" y="367"/>
                  <a:pt x="140" y="364"/>
                </a:cubicBezTo>
                <a:cubicBezTo>
                  <a:pt x="121" y="360"/>
                  <a:pt x="101" y="364"/>
                  <a:pt x="85" y="374"/>
                </a:cubicBezTo>
                <a:lnTo>
                  <a:pt x="70" y="385"/>
                </a:lnTo>
                <a:cubicBezTo>
                  <a:pt x="61" y="390"/>
                  <a:pt x="52" y="392"/>
                  <a:pt x="43" y="390"/>
                </a:cubicBezTo>
                <a:cubicBezTo>
                  <a:pt x="28" y="388"/>
                  <a:pt x="17" y="376"/>
                  <a:pt x="15" y="362"/>
                </a:cubicBezTo>
                <a:cubicBezTo>
                  <a:pt x="3" y="250"/>
                  <a:pt x="17" y="159"/>
                  <a:pt x="57" y="93"/>
                </a:cubicBezTo>
                <a:cubicBezTo>
                  <a:pt x="90" y="40"/>
                  <a:pt x="130" y="18"/>
                  <a:pt x="145" y="11"/>
                </a:cubicBezTo>
                <a:cubicBezTo>
                  <a:pt x="149" y="10"/>
                  <a:pt x="153" y="10"/>
                  <a:pt x="156" y="13"/>
                </a:cubicBezTo>
                <a:cubicBezTo>
                  <a:pt x="183" y="34"/>
                  <a:pt x="202" y="63"/>
                  <a:pt x="214" y="100"/>
                </a:cubicBezTo>
                <a:cubicBezTo>
                  <a:pt x="215" y="102"/>
                  <a:pt x="218" y="104"/>
                  <a:pt x="221" y="103"/>
                </a:cubicBezTo>
                <a:cubicBezTo>
                  <a:pt x="224" y="102"/>
                  <a:pt x="226" y="99"/>
                  <a:pt x="225" y="97"/>
                </a:cubicBezTo>
                <a:cubicBezTo>
                  <a:pt x="212" y="58"/>
                  <a:pt x="191" y="28"/>
                  <a:pt x="163" y="5"/>
                </a:cubicBezTo>
                <a:cubicBezTo>
                  <a:pt x="157" y="0"/>
                  <a:pt x="148" y="-1"/>
                  <a:pt x="141" y="2"/>
                </a:cubicBezTo>
                <a:cubicBezTo>
                  <a:pt x="102" y="20"/>
                  <a:pt x="-25" y="97"/>
                  <a:pt x="4" y="363"/>
                </a:cubicBezTo>
                <a:cubicBezTo>
                  <a:pt x="6" y="382"/>
                  <a:pt x="22" y="397"/>
                  <a:pt x="41" y="400"/>
                </a:cubicBezTo>
                <a:lnTo>
                  <a:pt x="49" y="401"/>
                </a:lnTo>
                <a:cubicBezTo>
                  <a:pt x="58" y="401"/>
                  <a:pt x="68" y="398"/>
                  <a:pt x="76" y="393"/>
                </a:cubicBezTo>
                <a:lnTo>
                  <a:pt x="91" y="383"/>
                </a:lnTo>
                <a:cubicBezTo>
                  <a:pt x="105" y="374"/>
                  <a:pt x="121" y="371"/>
                  <a:pt x="137" y="374"/>
                </a:cubicBezTo>
                <a:cubicBezTo>
                  <a:pt x="152" y="378"/>
                  <a:pt x="167" y="377"/>
                  <a:pt x="182" y="374"/>
                </a:cubicBezTo>
                <a:cubicBezTo>
                  <a:pt x="204" y="368"/>
                  <a:pt x="221" y="351"/>
                  <a:pt x="226" y="330"/>
                </a:cubicBezTo>
                <a:cubicBezTo>
                  <a:pt x="232" y="303"/>
                  <a:pt x="242" y="250"/>
                  <a:pt x="240" y="191"/>
                </a:cubicBezTo>
                <a:cubicBezTo>
                  <a:pt x="240" y="188"/>
                  <a:pt x="238" y="186"/>
                  <a:pt x="235" y="186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1" name=""/>
          <p:cNvSpPr/>
          <p:nvPr/>
        </p:nvSpPr>
        <p:spPr>
          <a:xfrm>
            <a:off x="5093640" y="1146960"/>
            <a:ext cx="92160" cy="149760"/>
          </a:xfrm>
          <a:custGeom>
            <a:avLst/>
            <a:gdLst/>
            <a:ahLst/>
            <a:rect l="0" t="0" r="r" b="b"/>
            <a:pathLst>
              <a:path w="256" h="416">
                <a:moveTo>
                  <a:pt x="243" y="194"/>
                </a:moveTo>
                <a:lnTo>
                  <a:pt x="243" y="186"/>
                </a:lnTo>
                <a:cubicBezTo>
                  <a:pt x="236" y="186"/>
                  <a:pt x="230" y="192"/>
                  <a:pt x="230" y="199"/>
                </a:cubicBezTo>
                <a:cubicBezTo>
                  <a:pt x="230" y="204"/>
                  <a:pt x="230" y="208"/>
                  <a:pt x="230" y="213"/>
                </a:cubicBezTo>
                <a:cubicBezTo>
                  <a:pt x="230" y="263"/>
                  <a:pt x="221" y="309"/>
                  <a:pt x="216" y="333"/>
                </a:cubicBezTo>
                <a:cubicBezTo>
                  <a:pt x="212" y="349"/>
                  <a:pt x="200" y="360"/>
                  <a:pt x="184" y="364"/>
                </a:cubicBezTo>
                <a:cubicBezTo>
                  <a:pt x="178" y="366"/>
                  <a:pt x="171" y="367"/>
                  <a:pt x="165" y="367"/>
                </a:cubicBezTo>
                <a:cubicBezTo>
                  <a:pt x="159" y="367"/>
                  <a:pt x="154" y="366"/>
                  <a:pt x="148" y="365"/>
                </a:cubicBezTo>
                <a:cubicBezTo>
                  <a:pt x="142" y="364"/>
                  <a:pt x="137" y="363"/>
                  <a:pt x="131" y="363"/>
                </a:cubicBezTo>
                <a:cubicBezTo>
                  <a:pt x="116" y="363"/>
                  <a:pt x="101" y="367"/>
                  <a:pt x="88" y="376"/>
                </a:cubicBezTo>
                <a:lnTo>
                  <a:pt x="72" y="386"/>
                </a:lnTo>
                <a:cubicBezTo>
                  <a:pt x="68" y="389"/>
                  <a:pt x="63" y="391"/>
                  <a:pt x="57" y="391"/>
                </a:cubicBezTo>
                <a:lnTo>
                  <a:pt x="52" y="390"/>
                </a:lnTo>
                <a:cubicBezTo>
                  <a:pt x="41" y="389"/>
                  <a:pt x="32" y="379"/>
                  <a:pt x="31" y="369"/>
                </a:cubicBezTo>
                <a:cubicBezTo>
                  <a:pt x="28" y="343"/>
                  <a:pt x="27" y="318"/>
                  <a:pt x="27" y="295"/>
                </a:cubicBezTo>
                <a:cubicBezTo>
                  <a:pt x="27" y="218"/>
                  <a:pt x="42" y="155"/>
                  <a:pt x="72" y="105"/>
                </a:cubicBezTo>
                <a:cubicBezTo>
                  <a:pt x="103" y="54"/>
                  <a:pt x="141" y="33"/>
                  <a:pt x="156" y="26"/>
                </a:cubicBezTo>
                <a:lnTo>
                  <a:pt x="157" y="26"/>
                </a:lnTo>
                <a:lnTo>
                  <a:pt x="158" y="27"/>
                </a:lnTo>
                <a:cubicBezTo>
                  <a:pt x="184" y="47"/>
                  <a:pt x="203" y="75"/>
                  <a:pt x="215" y="110"/>
                </a:cubicBezTo>
                <a:cubicBezTo>
                  <a:pt x="217" y="116"/>
                  <a:pt x="222" y="119"/>
                  <a:pt x="228" y="119"/>
                </a:cubicBezTo>
                <a:lnTo>
                  <a:pt x="231" y="119"/>
                </a:lnTo>
                <a:lnTo>
                  <a:pt x="231" y="118"/>
                </a:lnTo>
                <a:cubicBezTo>
                  <a:pt x="237" y="117"/>
                  <a:pt x="241" y="112"/>
                  <a:pt x="241" y="106"/>
                </a:cubicBezTo>
                <a:lnTo>
                  <a:pt x="240" y="102"/>
                </a:lnTo>
                <a:cubicBezTo>
                  <a:pt x="227" y="63"/>
                  <a:pt x="205" y="31"/>
                  <a:pt x="175" y="7"/>
                </a:cubicBezTo>
                <a:cubicBezTo>
                  <a:pt x="170" y="3"/>
                  <a:pt x="163" y="0"/>
                  <a:pt x="157" y="0"/>
                </a:cubicBezTo>
                <a:cubicBezTo>
                  <a:pt x="153" y="0"/>
                  <a:pt x="148" y="1"/>
                  <a:pt x="145" y="3"/>
                </a:cubicBezTo>
                <a:cubicBezTo>
                  <a:pt x="107" y="19"/>
                  <a:pt x="0" y="87"/>
                  <a:pt x="0" y="294"/>
                </a:cubicBezTo>
                <a:cubicBezTo>
                  <a:pt x="0" y="318"/>
                  <a:pt x="2" y="344"/>
                  <a:pt x="5" y="372"/>
                </a:cubicBezTo>
                <a:cubicBezTo>
                  <a:pt x="7" y="394"/>
                  <a:pt x="25" y="412"/>
                  <a:pt x="48" y="416"/>
                </a:cubicBezTo>
                <a:lnTo>
                  <a:pt x="49" y="416"/>
                </a:lnTo>
                <a:lnTo>
                  <a:pt x="56" y="416"/>
                </a:lnTo>
                <a:lnTo>
                  <a:pt x="57" y="416"/>
                </a:lnTo>
                <a:cubicBezTo>
                  <a:pt x="68" y="417"/>
                  <a:pt x="78" y="413"/>
                  <a:pt x="87" y="407"/>
                </a:cubicBezTo>
                <a:lnTo>
                  <a:pt x="103" y="397"/>
                </a:lnTo>
                <a:cubicBezTo>
                  <a:pt x="111" y="392"/>
                  <a:pt x="121" y="389"/>
                  <a:pt x="131" y="389"/>
                </a:cubicBezTo>
                <a:cubicBezTo>
                  <a:pt x="135" y="389"/>
                  <a:pt x="139" y="389"/>
                  <a:pt x="142" y="390"/>
                </a:cubicBezTo>
                <a:cubicBezTo>
                  <a:pt x="150" y="392"/>
                  <a:pt x="157" y="392"/>
                  <a:pt x="165" y="392"/>
                </a:cubicBezTo>
                <a:cubicBezTo>
                  <a:pt x="174" y="392"/>
                  <a:pt x="182" y="391"/>
                  <a:pt x="191" y="389"/>
                </a:cubicBezTo>
                <a:cubicBezTo>
                  <a:pt x="217" y="383"/>
                  <a:pt x="236" y="364"/>
                  <a:pt x="241" y="339"/>
                </a:cubicBezTo>
                <a:cubicBezTo>
                  <a:pt x="247" y="314"/>
                  <a:pt x="256" y="266"/>
                  <a:pt x="256" y="212"/>
                </a:cubicBezTo>
                <a:cubicBezTo>
                  <a:pt x="256" y="208"/>
                  <a:pt x="256" y="203"/>
                  <a:pt x="256" y="199"/>
                </a:cubicBezTo>
                <a:lnTo>
                  <a:pt x="248" y="199"/>
                </a:lnTo>
                <a:lnTo>
                  <a:pt x="256" y="199"/>
                </a:lnTo>
                <a:cubicBezTo>
                  <a:pt x="256" y="191"/>
                  <a:pt x="249" y="186"/>
                  <a:pt x="243" y="186"/>
                </a:cubicBezTo>
                <a:lnTo>
                  <a:pt x="243" y="194"/>
                </a:lnTo>
                <a:lnTo>
                  <a:pt x="243" y="202"/>
                </a:lnTo>
                <a:lnTo>
                  <a:pt x="243" y="199"/>
                </a:lnTo>
                <a:lnTo>
                  <a:pt x="241" y="199"/>
                </a:lnTo>
                <a:lnTo>
                  <a:pt x="243" y="202"/>
                </a:lnTo>
                <a:lnTo>
                  <a:pt x="243" y="199"/>
                </a:lnTo>
                <a:lnTo>
                  <a:pt x="241" y="199"/>
                </a:lnTo>
                <a:cubicBezTo>
                  <a:pt x="241" y="204"/>
                  <a:pt x="241" y="208"/>
                  <a:pt x="241" y="212"/>
                </a:cubicBezTo>
                <a:cubicBezTo>
                  <a:pt x="241" y="264"/>
                  <a:pt x="232" y="311"/>
                  <a:pt x="226" y="335"/>
                </a:cubicBezTo>
                <a:cubicBezTo>
                  <a:pt x="222" y="355"/>
                  <a:pt x="207" y="369"/>
                  <a:pt x="187" y="374"/>
                </a:cubicBezTo>
                <a:cubicBezTo>
                  <a:pt x="180" y="376"/>
                  <a:pt x="172" y="377"/>
                  <a:pt x="165" y="377"/>
                </a:cubicBezTo>
                <a:cubicBezTo>
                  <a:pt x="159" y="377"/>
                  <a:pt x="152" y="376"/>
                  <a:pt x="146" y="375"/>
                </a:cubicBezTo>
                <a:cubicBezTo>
                  <a:pt x="141" y="374"/>
                  <a:pt x="136" y="373"/>
                  <a:pt x="131" y="373"/>
                </a:cubicBezTo>
                <a:cubicBezTo>
                  <a:pt x="118" y="373"/>
                  <a:pt x="105" y="377"/>
                  <a:pt x="94" y="384"/>
                </a:cubicBezTo>
                <a:lnTo>
                  <a:pt x="78" y="395"/>
                </a:lnTo>
                <a:cubicBezTo>
                  <a:pt x="72" y="399"/>
                  <a:pt x="65" y="401"/>
                  <a:pt x="57" y="401"/>
                </a:cubicBezTo>
                <a:lnTo>
                  <a:pt x="57" y="409"/>
                </a:lnTo>
                <a:lnTo>
                  <a:pt x="58" y="401"/>
                </a:lnTo>
                <a:lnTo>
                  <a:pt x="50" y="400"/>
                </a:lnTo>
                <a:lnTo>
                  <a:pt x="49" y="408"/>
                </a:lnTo>
                <a:lnTo>
                  <a:pt x="50" y="400"/>
                </a:lnTo>
                <a:cubicBezTo>
                  <a:pt x="34" y="398"/>
                  <a:pt x="22" y="385"/>
                  <a:pt x="20" y="370"/>
                </a:cubicBezTo>
                <a:cubicBezTo>
                  <a:pt x="17" y="343"/>
                  <a:pt x="16" y="317"/>
                  <a:pt x="16" y="294"/>
                </a:cubicBezTo>
                <a:cubicBezTo>
                  <a:pt x="16" y="93"/>
                  <a:pt x="118" y="32"/>
                  <a:pt x="151" y="17"/>
                </a:cubicBezTo>
                <a:lnTo>
                  <a:pt x="157" y="16"/>
                </a:lnTo>
                <a:cubicBezTo>
                  <a:pt x="160" y="16"/>
                  <a:pt x="163" y="17"/>
                  <a:pt x="165" y="19"/>
                </a:cubicBezTo>
                <a:cubicBezTo>
                  <a:pt x="192" y="41"/>
                  <a:pt x="213" y="70"/>
                  <a:pt x="225" y="107"/>
                </a:cubicBezTo>
                <a:lnTo>
                  <a:pt x="228" y="106"/>
                </a:lnTo>
                <a:lnTo>
                  <a:pt x="225" y="106"/>
                </a:lnTo>
                <a:lnTo>
                  <a:pt x="225" y="107"/>
                </a:lnTo>
                <a:lnTo>
                  <a:pt x="228" y="106"/>
                </a:lnTo>
                <a:lnTo>
                  <a:pt x="225" y="106"/>
                </a:lnTo>
                <a:lnTo>
                  <a:pt x="228" y="106"/>
                </a:lnTo>
                <a:lnTo>
                  <a:pt x="227" y="104"/>
                </a:lnTo>
                <a:lnTo>
                  <a:pt x="225" y="106"/>
                </a:lnTo>
                <a:lnTo>
                  <a:pt x="228" y="106"/>
                </a:lnTo>
                <a:lnTo>
                  <a:pt x="227" y="104"/>
                </a:lnTo>
                <a:lnTo>
                  <a:pt x="229" y="111"/>
                </a:lnTo>
                <a:lnTo>
                  <a:pt x="227" y="104"/>
                </a:lnTo>
                <a:lnTo>
                  <a:pt x="228" y="105"/>
                </a:lnTo>
                <a:lnTo>
                  <a:pt x="228" y="104"/>
                </a:lnTo>
                <a:lnTo>
                  <a:pt x="227" y="104"/>
                </a:lnTo>
                <a:lnTo>
                  <a:pt x="228" y="105"/>
                </a:lnTo>
                <a:lnTo>
                  <a:pt x="228" y="104"/>
                </a:lnTo>
                <a:lnTo>
                  <a:pt x="228" y="106"/>
                </a:lnTo>
                <a:lnTo>
                  <a:pt x="230" y="105"/>
                </a:lnTo>
                <a:lnTo>
                  <a:pt x="228" y="104"/>
                </a:lnTo>
                <a:lnTo>
                  <a:pt x="228" y="106"/>
                </a:lnTo>
                <a:lnTo>
                  <a:pt x="230" y="105"/>
                </a:lnTo>
                <a:cubicBezTo>
                  <a:pt x="217" y="68"/>
                  <a:pt x="196" y="37"/>
                  <a:pt x="168" y="15"/>
                </a:cubicBezTo>
                <a:cubicBezTo>
                  <a:pt x="165" y="12"/>
                  <a:pt x="161" y="11"/>
                  <a:pt x="157" y="11"/>
                </a:cubicBezTo>
                <a:lnTo>
                  <a:pt x="149" y="12"/>
                </a:lnTo>
                <a:cubicBezTo>
                  <a:pt x="133" y="20"/>
                  <a:pt x="91" y="42"/>
                  <a:pt x="58" y="97"/>
                </a:cubicBezTo>
                <a:cubicBezTo>
                  <a:pt x="27" y="150"/>
                  <a:pt x="11" y="216"/>
                  <a:pt x="11" y="295"/>
                </a:cubicBezTo>
                <a:cubicBezTo>
                  <a:pt x="11" y="319"/>
                  <a:pt x="13" y="344"/>
                  <a:pt x="15" y="370"/>
                </a:cubicBezTo>
                <a:cubicBezTo>
                  <a:pt x="17" y="388"/>
                  <a:pt x="32" y="403"/>
                  <a:pt x="50" y="406"/>
                </a:cubicBezTo>
                <a:lnTo>
                  <a:pt x="57" y="406"/>
                </a:lnTo>
                <a:cubicBezTo>
                  <a:pt x="66" y="406"/>
                  <a:pt x="74" y="404"/>
                  <a:pt x="81" y="399"/>
                </a:cubicBezTo>
                <a:lnTo>
                  <a:pt x="97" y="389"/>
                </a:lnTo>
                <a:cubicBezTo>
                  <a:pt x="107" y="382"/>
                  <a:pt x="119" y="378"/>
                  <a:pt x="131" y="378"/>
                </a:cubicBezTo>
                <a:cubicBezTo>
                  <a:pt x="136" y="378"/>
                  <a:pt x="140" y="379"/>
                  <a:pt x="145" y="380"/>
                </a:cubicBezTo>
                <a:cubicBezTo>
                  <a:pt x="151" y="382"/>
                  <a:pt x="158" y="382"/>
                  <a:pt x="165" y="382"/>
                </a:cubicBezTo>
                <a:cubicBezTo>
                  <a:pt x="173" y="382"/>
                  <a:pt x="180" y="381"/>
                  <a:pt x="188" y="379"/>
                </a:cubicBezTo>
                <a:cubicBezTo>
                  <a:pt x="210" y="374"/>
                  <a:pt x="226" y="358"/>
                  <a:pt x="231" y="337"/>
                </a:cubicBezTo>
                <a:cubicBezTo>
                  <a:pt x="237" y="312"/>
                  <a:pt x="246" y="265"/>
                  <a:pt x="246" y="213"/>
                </a:cubicBezTo>
                <a:cubicBezTo>
                  <a:pt x="246" y="208"/>
                  <a:pt x="246" y="204"/>
                  <a:pt x="245" y="199"/>
                </a:cubicBezTo>
                <a:lnTo>
                  <a:pt x="238" y="199"/>
                </a:lnTo>
                <a:lnTo>
                  <a:pt x="245" y="199"/>
                </a:lnTo>
                <a:lnTo>
                  <a:pt x="243" y="199"/>
                </a:lnTo>
                <a:lnTo>
                  <a:pt x="243" y="202"/>
                </a:lnTo>
                <a:lnTo>
                  <a:pt x="245" y="199"/>
                </a:lnTo>
                <a:lnTo>
                  <a:pt x="243" y="199"/>
                </a:lnTo>
                <a:lnTo>
                  <a:pt x="243" y="202"/>
                </a:lnTo>
                <a:lnTo>
                  <a:pt x="243" y="194"/>
                </a:lnTo>
                <a:lnTo>
                  <a:pt x="243" y="202"/>
                </a:lnTo>
                <a:lnTo>
                  <a:pt x="243" y="194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5194800" y="1117440"/>
            <a:ext cx="66960" cy="101520"/>
          </a:xfrm>
          <a:custGeom>
            <a:avLst/>
            <a:gdLst/>
            <a:ahLst/>
            <a:rect l="0" t="0" r="r" b="b"/>
            <a:pathLst>
              <a:path w="186" h="282">
                <a:moveTo>
                  <a:pt x="57" y="251"/>
                </a:moveTo>
                <a:cubicBezTo>
                  <a:pt x="65" y="257"/>
                  <a:pt x="74" y="262"/>
                  <a:pt x="83" y="266"/>
                </a:cubicBezTo>
                <a:cubicBezTo>
                  <a:pt x="104" y="275"/>
                  <a:pt x="128" y="280"/>
                  <a:pt x="152" y="282"/>
                </a:cubicBezTo>
                <a:cubicBezTo>
                  <a:pt x="155" y="282"/>
                  <a:pt x="157" y="279"/>
                  <a:pt x="157" y="277"/>
                </a:cubicBezTo>
                <a:cubicBezTo>
                  <a:pt x="158" y="274"/>
                  <a:pt x="155" y="272"/>
                  <a:pt x="152" y="271"/>
                </a:cubicBezTo>
                <a:cubicBezTo>
                  <a:pt x="129" y="270"/>
                  <a:pt x="108" y="265"/>
                  <a:pt x="88" y="257"/>
                </a:cubicBezTo>
                <a:cubicBezTo>
                  <a:pt x="82" y="255"/>
                  <a:pt x="77" y="252"/>
                  <a:pt x="72" y="249"/>
                </a:cubicBezTo>
                <a:cubicBezTo>
                  <a:pt x="83" y="245"/>
                  <a:pt x="101" y="237"/>
                  <a:pt x="118" y="222"/>
                </a:cubicBezTo>
                <a:cubicBezTo>
                  <a:pt x="123" y="224"/>
                  <a:pt x="133" y="226"/>
                  <a:pt x="144" y="226"/>
                </a:cubicBezTo>
                <a:cubicBezTo>
                  <a:pt x="158" y="226"/>
                  <a:pt x="174" y="222"/>
                  <a:pt x="186" y="208"/>
                </a:cubicBezTo>
                <a:lnTo>
                  <a:pt x="185" y="201"/>
                </a:lnTo>
                <a:lnTo>
                  <a:pt x="177" y="202"/>
                </a:lnTo>
                <a:cubicBezTo>
                  <a:pt x="163" y="219"/>
                  <a:pt x="140" y="217"/>
                  <a:pt x="127" y="214"/>
                </a:cubicBezTo>
                <a:cubicBezTo>
                  <a:pt x="137" y="204"/>
                  <a:pt x="147" y="191"/>
                  <a:pt x="154" y="176"/>
                </a:cubicBezTo>
                <a:lnTo>
                  <a:pt x="152" y="169"/>
                </a:lnTo>
                <a:lnTo>
                  <a:pt x="145" y="172"/>
                </a:lnTo>
                <a:cubicBezTo>
                  <a:pt x="130" y="201"/>
                  <a:pt x="108" y="219"/>
                  <a:pt x="90" y="229"/>
                </a:cubicBezTo>
                <a:cubicBezTo>
                  <a:pt x="87" y="224"/>
                  <a:pt x="83" y="211"/>
                  <a:pt x="93" y="195"/>
                </a:cubicBezTo>
                <a:lnTo>
                  <a:pt x="90" y="188"/>
                </a:lnTo>
                <a:lnTo>
                  <a:pt x="83" y="190"/>
                </a:lnTo>
                <a:cubicBezTo>
                  <a:pt x="71" y="211"/>
                  <a:pt x="77" y="227"/>
                  <a:pt x="81" y="234"/>
                </a:cubicBezTo>
                <a:cubicBezTo>
                  <a:pt x="72" y="238"/>
                  <a:pt x="65" y="241"/>
                  <a:pt x="62" y="242"/>
                </a:cubicBezTo>
                <a:cubicBezTo>
                  <a:pt x="31" y="219"/>
                  <a:pt x="11" y="183"/>
                  <a:pt x="11" y="144"/>
                </a:cubicBezTo>
                <a:lnTo>
                  <a:pt x="11" y="5"/>
                </a:lnTo>
                <a:cubicBezTo>
                  <a:pt x="11" y="2"/>
                  <a:pt x="9" y="0"/>
                  <a:pt x="6" y="0"/>
                </a:cubicBezTo>
                <a:cubicBezTo>
                  <a:pt x="3" y="0"/>
                  <a:pt x="0" y="2"/>
                  <a:pt x="0" y="5"/>
                </a:cubicBezTo>
                <a:lnTo>
                  <a:pt x="0" y="144"/>
                </a:lnTo>
                <a:cubicBezTo>
                  <a:pt x="0" y="187"/>
                  <a:pt x="22" y="226"/>
                  <a:pt x="57" y="251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5191920" y="1114560"/>
            <a:ext cx="72720" cy="106920"/>
          </a:xfrm>
          <a:custGeom>
            <a:avLst/>
            <a:gdLst/>
            <a:ahLst/>
            <a:rect l="0" t="0" r="r" b="b"/>
            <a:pathLst>
              <a:path w="202" h="297">
                <a:moveTo>
                  <a:pt x="64" y="259"/>
                </a:moveTo>
                <a:lnTo>
                  <a:pt x="59" y="265"/>
                </a:lnTo>
                <a:lnTo>
                  <a:pt x="60" y="266"/>
                </a:lnTo>
                <a:cubicBezTo>
                  <a:pt x="68" y="272"/>
                  <a:pt x="77" y="277"/>
                  <a:pt x="88" y="281"/>
                </a:cubicBezTo>
                <a:cubicBezTo>
                  <a:pt x="110" y="291"/>
                  <a:pt x="134" y="296"/>
                  <a:pt x="159" y="297"/>
                </a:cubicBezTo>
                <a:lnTo>
                  <a:pt x="160" y="297"/>
                </a:lnTo>
                <a:cubicBezTo>
                  <a:pt x="167" y="297"/>
                  <a:pt x="173" y="292"/>
                  <a:pt x="173" y="285"/>
                </a:cubicBezTo>
                <a:lnTo>
                  <a:pt x="173" y="284"/>
                </a:lnTo>
                <a:cubicBezTo>
                  <a:pt x="173" y="277"/>
                  <a:pt x="167" y="272"/>
                  <a:pt x="161" y="272"/>
                </a:cubicBezTo>
                <a:cubicBezTo>
                  <a:pt x="139" y="271"/>
                  <a:pt x="118" y="266"/>
                  <a:pt x="99" y="258"/>
                </a:cubicBezTo>
                <a:cubicBezTo>
                  <a:pt x="94" y="256"/>
                  <a:pt x="89" y="253"/>
                  <a:pt x="84" y="250"/>
                </a:cubicBezTo>
                <a:lnTo>
                  <a:pt x="80" y="257"/>
                </a:lnTo>
                <a:lnTo>
                  <a:pt x="83" y="264"/>
                </a:lnTo>
                <a:cubicBezTo>
                  <a:pt x="94" y="260"/>
                  <a:pt x="113" y="252"/>
                  <a:pt x="131" y="236"/>
                </a:cubicBezTo>
                <a:lnTo>
                  <a:pt x="126" y="230"/>
                </a:lnTo>
                <a:lnTo>
                  <a:pt x="124" y="238"/>
                </a:lnTo>
                <a:cubicBezTo>
                  <a:pt x="129" y="239"/>
                  <a:pt x="140" y="242"/>
                  <a:pt x="152" y="242"/>
                </a:cubicBezTo>
                <a:cubicBezTo>
                  <a:pt x="167" y="242"/>
                  <a:pt x="186" y="238"/>
                  <a:pt x="200" y="221"/>
                </a:cubicBezTo>
                <a:lnTo>
                  <a:pt x="202" y="215"/>
                </a:lnTo>
                <a:lnTo>
                  <a:pt x="201" y="208"/>
                </a:lnTo>
                <a:cubicBezTo>
                  <a:pt x="200" y="204"/>
                  <a:pt x="196" y="201"/>
                  <a:pt x="192" y="201"/>
                </a:cubicBezTo>
                <a:lnTo>
                  <a:pt x="185" y="202"/>
                </a:lnTo>
                <a:lnTo>
                  <a:pt x="179" y="205"/>
                </a:lnTo>
                <a:cubicBezTo>
                  <a:pt x="172" y="214"/>
                  <a:pt x="162" y="216"/>
                  <a:pt x="152" y="216"/>
                </a:cubicBezTo>
                <a:cubicBezTo>
                  <a:pt x="146" y="216"/>
                  <a:pt x="141" y="215"/>
                  <a:pt x="137" y="214"/>
                </a:cubicBezTo>
                <a:lnTo>
                  <a:pt x="135" y="222"/>
                </a:lnTo>
                <a:lnTo>
                  <a:pt x="141" y="227"/>
                </a:lnTo>
                <a:cubicBezTo>
                  <a:pt x="151" y="217"/>
                  <a:pt x="161" y="204"/>
                  <a:pt x="169" y="187"/>
                </a:cubicBezTo>
                <a:lnTo>
                  <a:pt x="170" y="181"/>
                </a:lnTo>
                <a:lnTo>
                  <a:pt x="167" y="174"/>
                </a:lnTo>
                <a:cubicBezTo>
                  <a:pt x="165" y="170"/>
                  <a:pt x="161" y="168"/>
                  <a:pt x="157" y="170"/>
                </a:cubicBezTo>
                <a:lnTo>
                  <a:pt x="150" y="172"/>
                </a:lnTo>
                <a:lnTo>
                  <a:pt x="146" y="176"/>
                </a:lnTo>
                <a:cubicBezTo>
                  <a:pt x="132" y="204"/>
                  <a:pt x="111" y="220"/>
                  <a:pt x="94" y="230"/>
                </a:cubicBezTo>
                <a:lnTo>
                  <a:pt x="98" y="237"/>
                </a:lnTo>
                <a:lnTo>
                  <a:pt x="105" y="233"/>
                </a:lnTo>
                <a:cubicBezTo>
                  <a:pt x="104" y="231"/>
                  <a:pt x="103" y="228"/>
                  <a:pt x="103" y="223"/>
                </a:cubicBezTo>
                <a:cubicBezTo>
                  <a:pt x="103" y="219"/>
                  <a:pt x="104" y="213"/>
                  <a:pt x="107" y="206"/>
                </a:cubicBezTo>
                <a:lnTo>
                  <a:pt x="108" y="200"/>
                </a:lnTo>
                <a:lnTo>
                  <a:pt x="106" y="193"/>
                </a:lnTo>
                <a:cubicBezTo>
                  <a:pt x="105" y="189"/>
                  <a:pt x="100" y="187"/>
                  <a:pt x="96" y="188"/>
                </a:cubicBezTo>
                <a:lnTo>
                  <a:pt x="89" y="190"/>
                </a:lnTo>
                <a:lnTo>
                  <a:pt x="84" y="194"/>
                </a:lnTo>
                <a:cubicBezTo>
                  <a:pt x="78" y="205"/>
                  <a:pt x="75" y="214"/>
                  <a:pt x="75" y="223"/>
                </a:cubicBezTo>
                <a:cubicBezTo>
                  <a:pt x="75" y="233"/>
                  <a:pt x="78" y="241"/>
                  <a:pt x="82" y="246"/>
                </a:cubicBezTo>
                <a:lnTo>
                  <a:pt x="89" y="242"/>
                </a:lnTo>
                <a:lnTo>
                  <a:pt x="86" y="235"/>
                </a:lnTo>
                <a:cubicBezTo>
                  <a:pt x="76" y="239"/>
                  <a:pt x="70" y="241"/>
                  <a:pt x="66" y="242"/>
                </a:cubicBezTo>
                <a:lnTo>
                  <a:pt x="69" y="250"/>
                </a:lnTo>
                <a:lnTo>
                  <a:pt x="73" y="243"/>
                </a:lnTo>
                <a:cubicBezTo>
                  <a:pt x="44" y="222"/>
                  <a:pt x="27" y="188"/>
                  <a:pt x="27" y="152"/>
                </a:cubicBezTo>
                <a:lnTo>
                  <a:pt x="27" y="14"/>
                </a:lnTo>
                <a:cubicBezTo>
                  <a:pt x="27" y="6"/>
                  <a:pt x="20" y="0"/>
                  <a:pt x="14" y="0"/>
                </a:cubicBezTo>
                <a:cubicBezTo>
                  <a:pt x="7" y="0"/>
                  <a:pt x="0" y="6"/>
                  <a:pt x="0" y="14"/>
                </a:cubicBezTo>
                <a:lnTo>
                  <a:pt x="0" y="152"/>
                </a:lnTo>
                <a:cubicBezTo>
                  <a:pt x="0" y="197"/>
                  <a:pt x="23" y="239"/>
                  <a:pt x="59" y="266"/>
                </a:cubicBezTo>
                <a:lnTo>
                  <a:pt x="64" y="259"/>
                </a:lnTo>
                <a:lnTo>
                  <a:pt x="64" y="252"/>
                </a:lnTo>
                <a:cubicBezTo>
                  <a:pt x="61" y="252"/>
                  <a:pt x="58" y="254"/>
                  <a:pt x="57" y="257"/>
                </a:cubicBezTo>
                <a:cubicBezTo>
                  <a:pt x="56" y="260"/>
                  <a:pt x="56" y="263"/>
                  <a:pt x="59" y="265"/>
                </a:cubicBezTo>
                <a:lnTo>
                  <a:pt x="64" y="259"/>
                </a:lnTo>
                <a:lnTo>
                  <a:pt x="64" y="267"/>
                </a:lnTo>
                <a:cubicBezTo>
                  <a:pt x="67" y="267"/>
                  <a:pt x="70" y="265"/>
                  <a:pt x="71" y="262"/>
                </a:cubicBezTo>
                <a:cubicBezTo>
                  <a:pt x="72" y="258"/>
                  <a:pt x="71" y="255"/>
                  <a:pt x="68" y="253"/>
                </a:cubicBezTo>
                <a:cubicBezTo>
                  <a:pt x="36" y="230"/>
                  <a:pt x="16" y="192"/>
                  <a:pt x="16" y="152"/>
                </a:cubicBezTo>
                <a:lnTo>
                  <a:pt x="16" y="14"/>
                </a:lnTo>
                <a:lnTo>
                  <a:pt x="14" y="14"/>
                </a:lnTo>
                <a:lnTo>
                  <a:pt x="14" y="17"/>
                </a:lnTo>
                <a:lnTo>
                  <a:pt x="16" y="14"/>
                </a:lnTo>
                <a:lnTo>
                  <a:pt x="14" y="14"/>
                </a:lnTo>
                <a:lnTo>
                  <a:pt x="14" y="17"/>
                </a:lnTo>
                <a:lnTo>
                  <a:pt x="14" y="14"/>
                </a:lnTo>
                <a:lnTo>
                  <a:pt x="11" y="14"/>
                </a:lnTo>
                <a:lnTo>
                  <a:pt x="14" y="17"/>
                </a:lnTo>
                <a:lnTo>
                  <a:pt x="14" y="14"/>
                </a:lnTo>
                <a:lnTo>
                  <a:pt x="11" y="14"/>
                </a:lnTo>
                <a:lnTo>
                  <a:pt x="11" y="152"/>
                </a:lnTo>
                <a:cubicBezTo>
                  <a:pt x="11" y="193"/>
                  <a:pt x="31" y="231"/>
                  <a:pt x="64" y="256"/>
                </a:cubicBezTo>
                <a:lnTo>
                  <a:pt x="71" y="257"/>
                </a:lnTo>
                <a:cubicBezTo>
                  <a:pt x="75" y="256"/>
                  <a:pt x="83" y="253"/>
                  <a:pt x="92" y="249"/>
                </a:cubicBezTo>
                <a:lnTo>
                  <a:pt x="96" y="244"/>
                </a:lnTo>
                <a:lnTo>
                  <a:pt x="96" y="238"/>
                </a:lnTo>
                <a:cubicBezTo>
                  <a:pt x="94" y="235"/>
                  <a:pt x="92" y="230"/>
                  <a:pt x="92" y="223"/>
                </a:cubicBezTo>
                <a:cubicBezTo>
                  <a:pt x="92" y="217"/>
                  <a:pt x="93" y="210"/>
                  <a:pt x="98" y="202"/>
                </a:cubicBezTo>
                <a:lnTo>
                  <a:pt x="91" y="198"/>
                </a:lnTo>
                <a:lnTo>
                  <a:pt x="93" y="205"/>
                </a:lnTo>
                <a:lnTo>
                  <a:pt x="101" y="203"/>
                </a:lnTo>
                <a:lnTo>
                  <a:pt x="98" y="196"/>
                </a:lnTo>
                <a:lnTo>
                  <a:pt x="91" y="198"/>
                </a:lnTo>
                <a:lnTo>
                  <a:pt x="93" y="205"/>
                </a:lnTo>
                <a:lnTo>
                  <a:pt x="101" y="203"/>
                </a:lnTo>
                <a:lnTo>
                  <a:pt x="94" y="199"/>
                </a:lnTo>
                <a:cubicBezTo>
                  <a:pt x="89" y="208"/>
                  <a:pt x="87" y="216"/>
                  <a:pt x="87" y="223"/>
                </a:cubicBezTo>
                <a:cubicBezTo>
                  <a:pt x="87" y="231"/>
                  <a:pt x="89" y="237"/>
                  <a:pt x="91" y="241"/>
                </a:cubicBezTo>
                <a:lnTo>
                  <a:pt x="96" y="244"/>
                </a:lnTo>
                <a:lnTo>
                  <a:pt x="102" y="244"/>
                </a:lnTo>
                <a:cubicBezTo>
                  <a:pt x="121" y="233"/>
                  <a:pt x="144" y="214"/>
                  <a:pt x="159" y="183"/>
                </a:cubicBezTo>
                <a:lnTo>
                  <a:pt x="153" y="180"/>
                </a:lnTo>
                <a:lnTo>
                  <a:pt x="155" y="187"/>
                </a:lnTo>
                <a:lnTo>
                  <a:pt x="162" y="184"/>
                </a:lnTo>
                <a:lnTo>
                  <a:pt x="160" y="177"/>
                </a:lnTo>
                <a:lnTo>
                  <a:pt x="152" y="180"/>
                </a:lnTo>
                <a:lnTo>
                  <a:pt x="155" y="187"/>
                </a:lnTo>
                <a:lnTo>
                  <a:pt x="162" y="184"/>
                </a:lnTo>
                <a:lnTo>
                  <a:pt x="155" y="180"/>
                </a:lnTo>
                <a:cubicBezTo>
                  <a:pt x="148" y="195"/>
                  <a:pt x="139" y="207"/>
                  <a:pt x="130" y="216"/>
                </a:cubicBezTo>
                <a:lnTo>
                  <a:pt x="128" y="224"/>
                </a:lnTo>
                <a:lnTo>
                  <a:pt x="133" y="230"/>
                </a:lnTo>
                <a:cubicBezTo>
                  <a:pt x="138" y="231"/>
                  <a:pt x="145" y="232"/>
                  <a:pt x="152" y="232"/>
                </a:cubicBezTo>
                <a:cubicBezTo>
                  <a:pt x="165" y="232"/>
                  <a:pt x="180" y="228"/>
                  <a:pt x="191" y="215"/>
                </a:cubicBezTo>
                <a:lnTo>
                  <a:pt x="185" y="210"/>
                </a:lnTo>
                <a:lnTo>
                  <a:pt x="186" y="218"/>
                </a:lnTo>
                <a:lnTo>
                  <a:pt x="194" y="217"/>
                </a:lnTo>
                <a:lnTo>
                  <a:pt x="193" y="209"/>
                </a:lnTo>
                <a:lnTo>
                  <a:pt x="185" y="210"/>
                </a:lnTo>
                <a:lnTo>
                  <a:pt x="186" y="217"/>
                </a:lnTo>
                <a:lnTo>
                  <a:pt x="194" y="216"/>
                </a:lnTo>
                <a:lnTo>
                  <a:pt x="188" y="211"/>
                </a:lnTo>
                <a:cubicBezTo>
                  <a:pt x="178" y="223"/>
                  <a:pt x="165" y="226"/>
                  <a:pt x="152" y="226"/>
                </a:cubicBezTo>
                <a:cubicBezTo>
                  <a:pt x="142" y="226"/>
                  <a:pt x="133" y="224"/>
                  <a:pt x="128" y="223"/>
                </a:cubicBezTo>
                <a:lnTo>
                  <a:pt x="121" y="224"/>
                </a:lnTo>
                <a:cubicBezTo>
                  <a:pt x="105" y="238"/>
                  <a:pt x="88" y="246"/>
                  <a:pt x="77" y="250"/>
                </a:cubicBezTo>
                <a:cubicBezTo>
                  <a:pt x="74" y="251"/>
                  <a:pt x="72" y="253"/>
                  <a:pt x="72" y="256"/>
                </a:cubicBezTo>
                <a:cubicBezTo>
                  <a:pt x="71" y="259"/>
                  <a:pt x="73" y="262"/>
                  <a:pt x="75" y="264"/>
                </a:cubicBezTo>
                <a:cubicBezTo>
                  <a:pt x="82" y="267"/>
                  <a:pt x="87" y="270"/>
                  <a:pt x="93" y="272"/>
                </a:cubicBezTo>
                <a:cubicBezTo>
                  <a:pt x="114" y="281"/>
                  <a:pt x="136" y="286"/>
                  <a:pt x="160" y="287"/>
                </a:cubicBezTo>
                <a:lnTo>
                  <a:pt x="160" y="284"/>
                </a:lnTo>
                <a:lnTo>
                  <a:pt x="158" y="284"/>
                </a:lnTo>
                <a:lnTo>
                  <a:pt x="160" y="287"/>
                </a:lnTo>
                <a:lnTo>
                  <a:pt x="160" y="284"/>
                </a:lnTo>
                <a:lnTo>
                  <a:pt x="158" y="284"/>
                </a:lnTo>
                <a:lnTo>
                  <a:pt x="159" y="284"/>
                </a:lnTo>
                <a:lnTo>
                  <a:pt x="158" y="284"/>
                </a:lnTo>
                <a:lnTo>
                  <a:pt x="159" y="284"/>
                </a:lnTo>
                <a:lnTo>
                  <a:pt x="158" y="284"/>
                </a:lnTo>
                <a:lnTo>
                  <a:pt x="165" y="285"/>
                </a:lnTo>
                <a:lnTo>
                  <a:pt x="158" y="284"/>
                </a:lnTo>
                <a:lnTo>
                  <a:pt x="160" y="284"/>
                </a:lnTo>
                <a:lnTo>
                  <a:pt x="160" y="282"/>
                </a:lnTo>
                <a:lnTo>
                  <a:pt x="158" y="284"/>
                </a:lnTo>
                <a:lnTo>
                  <a:pt x="160" y="284"/>
                </a:lnTo>
                <a:lnTo>
                  <a:pt x="160" y="282"/>
                </a:lnTo>
                <a:lnTo>
                  <a:pt x="160" y="290"/>
                </a:lnTo>
                <a:lnTo>
                  <a:pt x="160" y="282"/>
                </a:lnTo>
                <a:cubicBezTo>
                  <a:pt x="137" y="281"/>
                  <a:pt x="115" y="276"/>
                  <a:pt x="94" y="267"/>
                </a:cubicBezTo>
                <a:cubicBezTo>
                  <a:pt x="85" y="263"/>
                  <a:pt x="76" y="259"/>
                  <a:pt x="69" y="253"/>
                </a:cubicBezTo>
                <a:lnTo>
                  <a:pt x="64" y="259"/>
                </a:lnTo>
                <a:lnTo>
                  <a:pt x="69" y="254"/>
                </a:lnTo>
                <a:lnTo>
                  <a:pt x="69" y="253"/>
                </a:lnTo>
                <a:lnTo>
                  <a:pt x="64" y="259"/>
                </a:lnTo>
                <a:lnTo>
                  <a:pt x="64" y="267"/>
                </a:lnTo>
                <a:lnTo>
                  <a:pt x="64" y="259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5196240" y="1149120"/>
            <a:ext cx="86040" cy="145080"/>
          </a:xfrm>
          <a:custGeom>
            <a:avLst/>
            <a:gdLst/>
            <a:ahLst/>
            <a:rect l="0" t="0" r="r" b="b"/>
            <a:pathLst>
              <a:path w="239" h="403">
                <a:moveTo>
                  <a:pt x="99" y="2"/>
                </a:moveTo>
                <a:cubicBezTo>
                  <a:pt x="91" y="-2"/>
                  <a:pt x="83" y="0"/>
                  <a:pt x="76" y="5"/>
                </a:cubicBezTo>
                <a:cubicBezTo>
                  <a:pt x="49" y="27"/>
                  <a:pt x="28" y="58"/>
                  <a:pt x="15" y="97"/>
                </a:cubicBezTo>
                <a:cubicBezTo>
                  <a:pt x="14" y="100"/>
                  <a:pt x="16" y="102"/>
                  <a:pt x="19" y="103"/>
                </a:cubicBezTo>
                <a:cubicBezTo>
                  <a:pt x="21" y="104"/>
                  <a:pt x="24" y="103"/>
                  <a:pt x="25" y="100"/>
                </a:cubicBezTo>
                <a:cubicBezTo>
                  <a:pt x="38" y="63"/>
                  <a:pt x="57" y="34"/>
                  <a:pt x="83" y="12"/>
                </a:cubicBezTo>
                <a:cubicBezTo>
                  <a:pt x="86" y="10"/>
                  <a:pt x="91" y="9"/>
                  <a:pt x="94" y="11"/>
                </a:cubicBezTo>
                <a:cubicBezTo>
                  <a:pt x="110" y="18"/>
                  <a:pt x="150" y="40"/>
                  <a:pt x="182" y="93"/>
                </a:cubicBezTo>
                <a:cubicBezTo>
                  <a:pt x="222" y="160"/>
                  <a:pt x="236" y="252"/>
                  <a:pt x="224" y="363"/>
                </a:cubicBezTo>
                <a:cubicBezTo>
                  <a:pt x="222" y="378"/>
                  <a:pt x="211" y="390"/>
                  <a:pt x="196" y="392"/>
                </a:cubicBezTo>
                <a:cubicBezTo>
                  <a:pt x="187" y="394"/>
                  <a:pt x="178" y="392"/>
                  <a:pt x="171" y="387"/>
                </a:cubicBezTo>
                <a:lnTo>
                  <a:pt x="155" y="376"/>
                </a:lnTo>
                <a:cubicBezTo>
                  <a:pt x="138" y="366"/>
                  <a:pt x="119" y="362"/>
                  <a:pt x="100" y="366"/>
                </a:cubicBezTo>
                <a:cubicBezTo>
                  <a:pt x="87" y="369"/>
                  <a:pt x="74" y="369"/>
                  <a:pt x="61" y="366"/>
                </a:cubicBezTo>
                <a:cubicBezTo>
                  <a:pt x="42" y="361"/>
                  <a:pt x="29" y="347"/>
                  <a:pt x="25" y="329"/>
                </a:cubicBezTo>
                <a:cubicBezTo>
                  <a:pt x="18" y="303"/>
                  <a:pt x="9" y="250"/>
                  <a:pt x="10" y="192"/>
                </a:cubicBezTo>
                <a:cubicBezTo>
                  <a:pt x="10" y="189"/>
                  <a:pt x="8" y="187"/>
                  <a:pt x="5" y="187"/>
                </a:cubicBezTo>
                <a:cubicBezTo>
                  <a:pt x="2" y="187"/>
                  <a:pt x="0" y="189"/>
                  <a:pt x="0" y="192"/>
                </a:cubicBezTo>
                <a:cubicBezTo>
                  <a:pt x="-2" y="251"/>
                  <a:pt x="8" y="305"/>
                  <a:pt x="14" y="332"/>
                </a:cubicBezTo>
                <a:cubicBezTo>
                  <a:pt x="19" y="353"/>
                  <a:pt x="36" y="370"/>
                  <a:pt x="58" y="376"/>
                </a:cubicBezTo>
                <a:cubicBezTo>
                  <a:pt x="73" y="379"/>
                  <a:pt x="88" y="379"/>
                  <a:pt x="102" y="376"/>
                </a:cubicBezTo>
                <a:cubicBezTo>
                  <a:pt x="118" y="373"/>
                  <a:pt x="135" y="376"/>
                  <a:pt x="149" y="384"/>
                </a:cubicBezTo>
                <a:lnTo>
                  <a:pt x="164" y="395"/>
                </a:lnTo>
                <a:cubicBezTo>
                  <a:pt x="172" y="400"/>
                  <a:pt x="181" y="403"/>
                  <a:pt x="190" y="403"/>
                </a:cubicBezTo>
                <a:lnTo>
                  <a:pt x="198" y="402"/>
                </a:lnTo>
                <a:cubicBezTo>
                  <a:pt x="217" y="399"/>
                  <a:pt x="232" y="383"/>
                  <a:pt x="234" y="364"/>
                </a:cubicBezTo>
                <a:cubicBezTo>
                  <a:pt x="263" y="97"/>
                  <a:pt x="138" y="19"/>
                  <a:pt x="99" y="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5193360" y="1146240"/>
            <a:ext cx="91440" cy="150840"/>
          </a:xfrm>
          <a:custGeom>
            <a:avLst/>
            <a:gdLst/>
            <a:ahLst/>
            <a:rect l="0" t="0" r="r" b="b"/>
            <a:pathLst>
              <a:path w="254" h="419">
                <a:moveTo>
                  <a:pt x="107" y="10"/>
                </a:moveTo>
                <a:lnTo>
                  <a:pt x="110" y="3"/>
                </a:lnTo>
                <a:cubicBezTo>
                  <a:pt x="106" y="1"/>
                  <a:pt x="102" y="0"/>
                  <a:pt x="98" y="0"/>
                </a:cubicBezTo>
                <a:cubicBezTo>
                  <a:pt x="91" y="0"/>
                  <a:pt x="85" y="2"/>
                  <a:pt x="79" y="7"/>
                </a:cubicBezTo>
                <a:cubicBezTo>
                  <a:pt x="50" y="30"/>
                  <a:pt x="29" y="63"/>
                  <a:pt x="16" y="102"/>
                </a:cubicBezTo>
                <a:lnTo>
                  <a:pt x="15" y="106"/>
                </a:lnTo>
                <a:cubicBezTo>
                  <a:pt x="15" y="112"/>
                  <a:pt x="19" y="117"/>
                  <a:pt x="24" y="119"/>
                </a:cubicBezTo>
                <a:lnTo>
                  <a:pt x="28" y="119"/>
                </a:lnTo>
                <a:cubicBezTo>
                  <a:pt x="34" y="119"/>
                  <a:pt x="39" y="116"/>
                  <a:pt x="41" y="110"/>
                </a:cubicBezTo>
                <a:cubicBezTo>
                  <a:pt x="53" y="75"/>
                  <a:pt x="71" y="47"/>
                  <a:pt x="96" y="26"/>
                </a:cubicBezTo>
                <a:lnTo>
                  <a:pt x="98" y="26"/>
                </a:lnTo>
                <a:lnTo>
                  <a:pt x="99" y="26"/>
                </a:lnTo>
                <a:cubicBezTo>
                  <a:pt x="113" y="33"/>
                  <a:pt x="153" y="54"/>
                  <a:pt x="183" y="105"/>
                </a:cubicBezTo>
                <a:cubicBezTo>
                  <a:pt x="213" y="155"/>
                  <a:pt x="228" y="219"/>
                  <a:pt x="228" y="296"/>
                </a:cubicBezTo>
                <a:cubicBezTo>
                  <a:pt x="228" y="319"/>
                  <a:pt x="227" y="344"/>
                  <a:pt x="224" y="371"/>
                </a:cubicBezTo>
                <a:cubicBezTo>
                  <a:pt x="223" y="381"/>
                  <a:pt x="214" y="390"/>
                  <a:pt x="203" y="392"/>
                </a:cubicBezTo>
                <a:lnTo>
                  <a:pt x="198" y="393"/>
                </a:lnTo>
                <a:cubicBezTo>
                  <a:pt x="193" y="393"/>
                  <a:pt x="187" y="391"/>
                  <a:pt x="183" y="388"/>
                </a:cubicBezTo>
                <a:lnTo>
                  <a:pt x="167" y="378"/>
                </a:lnTo>
                <a:cubicBezTo>
                  <a:pt x="155" y="369"/>
                  <a:pt x="140" y="365"/>
                  <a:pt x="125" y="365"/>
                </a:cubicBezTo>
                <a:cubicBezTo>
                  <a:pt x="118" y="365"/>
                  <a:pt x="112" y="365"/>
                  <a:pt x="106" y="367"/>
                </a:cubicBezTo>
                <a:cubicBezTo>
                  <a:pt x="101" y="368"/>
                  <a:pt x="95" y="369"/>
                  <a:pt x="89" y="369"/>
                </a:cubicBezTo>
                <a:cubicBezTo>
                  <a:pt x="83" y="369"/>
                  <a:pt x="77" y="368"/>
                  <a:pt x="71" y="366"/>
                </a:cubicBezTo>
                <a:cubicBezTo>
                  <a:pt x="55" y="362"/>
                  <a:pt x="43" y="349"/>
                  <a:pt x="40" y="335"/>
                </a:cubicBezTo>
                <a:cubicBezTo>
                  <a:pt x="35" y="311"/>
                  <a:pt x="26" y="264"/>
                  <a:pt x="26" y="213"/>
                </a:cubicBezTo>
                <a:cubicBezTo>
                  <a:pt x="26" y="209"/>
                  <a:pt x="26" y="205"/>
                  <a:pt x="26" y="200"/>
                </a:cubicBezTo>
                <a:cubicBezTo>
                  <a:pt x="26" y="193"/>
                  <a:pt x="20" y="187"/>
                  <a:pt x="13" y="187"/>
                </a:cubicBezTo>
                <a:cubicBezTo>
                  <a:pt x="7" y="187"/>
                  <a:pt x="0" y="192"/>
                  <a:pt x="0" y="199"/>
                </a:cubicBezTo>
                <a:cubicBezTo>
                  <a:pt x="0" y="204"/>
                  <a:pt x="0" y="209"/>
                  <a:pt x="0" y="213"/>
                </a:cubicBezTo>
                <a:cubicBezTo>
                  <a:pt x="0" y="267"/>
                  <a:pt x="9" y="315"/>
                  <a:pt x="15" y="340"/>
                </a:cubicBezTo>
                <a:cubicBezTo>
                  <a:pt x="20" y="366"/>
                  <a:pt x="39" y="385"/>
                  <a:pt x="64" y="391"/>
                </a:cubicBezTo>
                <a:cubicBezTo>
                  <a:pt x="72" y="393"/>
                  <a:pt x="81" y="394"/>
                  <a:pt x="89" y="394"/>
                </a:cubicBezTo>
                <a:cubicBezTo>
                  <a:pt x="97" y="394"/>
                  <a:pt x="105" y="393"/>
                  <a:pt x="112" y="392"/>
                </a:cubicBezTo>
                <a:cubicBezTo>
                  <a:pt x="116" y="391"/>
                  <a:pt x="120" y="390"/>
                  <a:pt x="125" y="390"/>
                </a:cubicBezTo>
                <a:cubicBezTo>
                  <a:pt x="134" y="390"/>
                  <a:pt x="144" y="393"/>
                  <a:pt x="152" y="399"/>
                </a:cubicBezTo>
                <a:lnTo>
                  <a:pt x="168" y="409"/>
                </a:lnTo>
                <a:cubicBezTo>
                  <a:pt x="177" y="415"/>
                  <a:pt x="187" y="419"/>
                  <a:pt x="198" y="419"/>
                </a:cubicBezTo>
                <a:lnTo>
                  <a:pt x="199" y="419"/>
                </a:lnTo>
                <a:lnTo>
                  <a:pt x="206" y="418"/>
                </a:lnTo>
                <a:lnTo>
                  <a:pt x="207" y="418"/>
                </a:lnTo>
                <a:cubicBezTo>
                  <a:pt x="230" y="414"/>
                  <a:pt x="248" y="396"/>
                  <a:pt x="250" y="373"/>
                </a:cubicBezTo>
                <a:cubicBezTo>
                  <a:pt x="253" y="345"/>
                  <a:pt x="254" y="319"/>
                  <a:pt x="254" y="296"/>
                </a:cubicBezTo>
                <a:cubicBezTo>
                  <a:pt x="255" y="87"/>
                  <a:pt x="148" y="19"/>
                  <a:pt x="110" y="3"/>
                </a:cubicBezTo>
                <a:lnTo>
                  <a:pt x="107" y="10"/>
                </a:lnTo>
                <a:lnTo>
                  <a:pt x="107" y="17"/>
                </a:lnTo>
                <a:cubicBezTo>
                  <a:pt x="110" y="17"/>
                  <a:pt x="114" y="15"/>
                  <a:pt x="114" y="11"/>
                </a:cubicBezTo>
                <a:cubicBezTo>
                  <a:pt x="115" y="8"/>
                  <a:pt x="113" y="4"/>
                  <a:pt x="110" y="3"/>
                </a:cubicBezTo>
                <a:lnTo>
                  <a:pt x="107" y="10"/>
                </a:lnTo>
                <a:lnTo>
                  <a:pt x="107" y="2"/>
                </a:lnTo>
                <a:cubicBezTo>
                  <a:pt x="103" y="2"/>
                  <a:pt x="100" y="5"/>
                  <a:pt x="99" y="8"/>
                </a:cubicBezTo>
                <a:cubicBezTo>
                  <a:pt x="98" y="12"/>
                  <a:pt x="100" y="15"/>
                  <a:pt x="104" y="17"/>
                </a:cubicBezTo>
                <a:cubicBezTo>
                  <a:pt x="137" y="32"/>
                  <a:pt x="239" y="93"/>
                  <a:pt x="239" y="296"/>
                </a:cubicBezTo>
                <a:cubicBezTo>
                  <a:pt x="239" y="319"/>
                  <a:pt x="238" y="344"/>
                  <a:pt x="235" y="372"/>
                </a:cubicBezTo>
                <a:cubicBezTo>
                  <a:pt x="233" y="387"/>
                  <a:pt x="221" y="400"/>
                  <a:pt x="205" y="402"/>
                </a:cubicBezTo>
                <a:lnTo>
                  <a:pt x="206" y="410"/>
                </a:lnTo>
                <a:lnTo>
                  <a:pt x="205" y="402"/>
                </a:lnTo>
                <a:lnTo>
                  <a:pt x="197" y="403"/>
                </a:lnTo>
                <a:lnTo>
                  <a:pt x="198" y="411"/>
                </a:lnTo>
                <a:lnTo>
                  <a:pt x="198" y="403"/>
                </a:lnTo>
                <a:cubicBezTo>
                  <a:pt x="190" y="403"/>
                  <a:pt x="183" y="401"/>
                  <a:pt x="177" y="397"/>
                </a:cubicBezTo>
                <a:lnTo>
                  <a:pt x="161" y="386"/>
                </a:lnTo>
                <a:cubicBezTo>
                  <a:pt x="150" y="379"/>
                  <a:pt x="138" y="375"/>
                  <a:pt x="125" y="375"/>
                </a:cubicBezTo>
                <a:cubicBezTo>
                  <a:pt x="119" y="375"/>
                  <a:pt x="114" y="375"/>
                  <a:pt x="109" y="377"/>
                </a:cubicBezTo>
                <a:cubicBezTo>
                  <a:pt x="102" y="378"/>
                  <a:pt x="96" y="379"/>
                  <a:pt x="89" y="379"/>
                </a:cubicBezTo>
                <a:cubicBezTo>
                  <a:pt x="82" y="379"/>
                  <a:pt x="75" y="378"/>
                  <a:pt x="68" y="376"/>
                </a:cubicBezTo>
                <a:cubicBezTo>
                  <a:pt x="48" y="371"/>
                  <a:pt x="34" y="355"/>
                  <a:pt x="30" y="337"/>
                </a:cubicBezTo>
                <a:cubicBezTo>
                  <a:pt x="24" y="312"/>
                  <a:pt x="15" y="265"/>
                  <a:pt x="15" y="213"/>
                </a:cubicBezTo>
                <a:cubicBezTo>
                  <a:pt x="15" y="209"/>
                  <a:pt x="15" y="204"/>
                  <a:pt x="15" y="200"/>
                </a:cubicBezTo>
                <a:lnTo>
                  <a:pt x="13" y="200"/>
                </a:lnTo>
                <a:lnTo>
                  <a:pt x="14" y="202"/>
                </a:lnTo>
                <a:lnTo>
                  <a:pt x="15" y="200"/>
                </a:lnTo>
                <a:lnTo>
                  <a:pt x="13" y="200"/>
                </a:lnTo>
                <a:lnTo>
                  <a:pt x="14" y="202"/>
                </a:lnTo>
                <a:lnTo>
                  <a:pt x="13" y="201"/>
                </a:lnTo>
                <a:lnTo>
                  <a:pt x="13" y="203"/>
                </a:lnTo>
                <a:lnTo>
                  <a:pt x="14" y="202"/>
                </a:lnTo>
                <a:lnTo>
                  <a:pt x="13" y="201"/>
                </a:lnTo>
                <a:lnTo>
                  <a:pt x="13" y="203"/>
                </a:lnTo>
                <a:lnTo>
                  <a:pt x="13" y="195"/>
                </a:lnTo>
                <a:lnTo>
                  <a:pt x="13" y="203"/>
                </a:lnTo>
                <a:lnTo>
                  <a:pt x="13" y="200"/>
                </a:lnTo>
                <a:lnTo>
                  <a:pt x="11" y="200"/>
                </a:lnTo>
                <a:lnTo>
                  <a:pt x="13" y="203"/>
                </a:lnTo>
                <a:lnTo>
                  <a:pt x="13" y="200"/>
                </a:lnTo>
                <a:lnTo>
                  <a:pt x="11" y="200"/>
                </a:lnTo>
                <a:lnTo>
                  <a:pt x="18" y="200"/>
                </a:lnTo>
                <a:lnTo>
                  <a:pt x="11" y="200"/>
                </a:lnTo>
                <a:cubicBezTo>
                  <a:pt x="10" y="204"/>
                  <a:pt x="10" y="209"/>
                  <a:pt x="10" y="213"/>
                </a:cubicBezTo>
                <a:cubicBezTo>
                  <a:pt x="10" y="266"/>
                  <a:pt x="19" y="313"/>
                  <a:pt x="25" y="338"/>
                </a:cubicBezTo>
                <a:cubicBezTo>
                  <a:pt x="30" y="359"/>
                  <a:pt x="46" y="376"/>
                  <a:pt x="67" y="381"/>
                </a:cubicBezTo>
                <a:cubicBezTo>
                  <a:pt x="74" y="383"/>
                  <a:pt x="82" y="384"/>
                  <a:pt x="89" y="384"/>
                </a:cubicBezTo>
                <a:cubicBezTo>
                  <a:pt x="96" y="384"/>
                  <a:pt x="103" y="383"/>
                  <a:pt x="110" y="382"/>
                </a:cubicBezTo>
                <a:cubicBezTo>
                  <a:pt x="114" y="381"/>
                  <a:pt x="119" y="380"/>
                  <a:pt x="125" y="380"/>
                </a:cubicBezTo>
                <a:cubicBezTo>
                  <a:pt x="137" y="380"/>
                  <a:pt x="149" y="384"/>
                  <a:pt x="159" y="391"/>
                </a:cubicBezTo>
                <a:lnTo>
                  <a:pt x="174" y="401"/>
                </a:lnTo>
                <a:cubicBezTo>
                  <a:pt x="181" y="406"/>
                  <a:pt x="190" y="408"/>
                  <a:pt x="198" y="408"/>
                </a:cubicBezTo>
                <a:lnTo>
                  <a:pt x="205" y="408"/>
                </a:lnTo>
                <a:cubicBezTo>
                  <a:pt x="223" y="405"/>
                  <a:pt x="238" y="390"/>
                  <a:pt x="240" y="372"/>
                </a:cubicBezTo>
                <a:cubicBezTo>
                  <a:pt x="242" y="345"/>
                  <a:pt x="244" y="320"/>
                  <a:pt x="244" y="296"/>
                </a:cubicBezTo>
                <a:cubicBezTo>
                  <a:pt x="244" y="217"/>
                  <a:pt x="228" y="150"/>
                  <a:pt x="197" y="97"/>
                </a:cubicBezTo>
                <a:cubicBezTo>
                  <a:pt x="164" y="42"/>
                  <a:pt x="123" y="19"/>
                  <a:pt x="105" y="12"/>
                </a:cubicBezTo>
                <a:lnTo>
                  <a:pt x="98" y="10"/>
                </a:lnTo>
                <a:cubicBezTo>
                  <a:pt x="94" y="10"/>
                  <a:pt x="90" y="12"/>
                  <a:pt x="86" y="14"/>
                </a:cubicBezTo>
                <a:cubicBezTo>
                  <a:pt x="59" y="37"/>
                  <a:pt x="39" y="68"/>
                  <a:pt x="26" y="105"/>
                </a:cubicBezTo>
                <a:lnTo>
                  <a:pt x="28" y="106"/>
                </a:lnTo>
                <a:lnTo>
                  <a:pt x="28" y="104"/>
                </a:lnTo>
                <a:lnTo>
                  <a:pt x="26" y="105"/>
                </a:lnTo>
                <a:lnTo>
                  <a:pt x="28" y="106"/>
                </a:lnTo>
                <a:lnTo>
                  <a:pt x="28" y="104"/>
                </a:lnTo>
                <a:lnTo>
                  <a:pt x="28" y="106"/>
                </a:lnTo>
                <a:lnTo>
                  <a:pt x="29" y="104"/>
                </a:lnTo>
                <a:lnTo>
                  <a:pt x="28" y="104"/>
                </a:lnTo>
                <a:lnTo>
                  <a:pt x="28" y="106"/>
                </a:lnTo>
                <a:lnTo>
                  <a:pt x="29" y="104"/>
                </a:lnTo>
                <a:lnTo>
                  <a:pt x="28" y="106"/>
                </a:lnTo>
                <a:lnTo>
                  <a:pt x="31" y="106"/>
                </a:lnTo>
                <a:lnTo>
                  <a:pt x="29" y="104"/>
                </a:lnTo>
                <a:lnTo>
                  <a:pt x="28" y="106"/>
                </a:lnTo>
                <a:lnTo>
                  <a:pt x="31" y="106"/>
                </a:lnTo>
                <a:lnTo>
                  <a:pt x="28" y="106"/>
                </a:lnTo>
                <a:lnTo>
                  <a:pt x="31" y="107"/>
                </a:lnTo>
                <a:lnTo>
                  <a:pt x="31" y="106"/>
                </a:lnTo>
                <a:lnTo>
                  <a:pt x="28" y="106"/>
                </a:lnTo>
                <a:lnTo>
                  <a:pt x="31" y="107"/>
                </a:lnTo>
                <a:cubicBezTo>
                  <a:pt x="43" y="70"/>
                  <a:pt x="63" y="40"/>
                  <a:pt x="89" y="19"/>
                </a:cubicBezTo>
                <a:cubicBezTo>
                  <a:pt x="92" y="17"/>
                  <a:pt x="95" y="16"/>
                  <a:pt x="98" y="16"/>
                </a:cubicBezTo>
                <a:lnTo>
                  <a:pt x="104" y="17"/>
                </a:lnTo>
                <a:lnTo>
                  <a:pt x="107" y="10"/>
                </a:lnTo>
                <a:lnTo>
                  <a:pt x="107" y="2"/>
                </a:lnTo>
                <a:lnTo>
                  <a:pt x="107" y="10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6" name=""/>
          <p:cNvSpPr/>
          <p:nvPr/>
        </p:nvSpPr>
        <p:spPr>
          <a:xfrm>
            <a:off x="5115600" y="1117440"/>
            <a:ext cx="66960" cy="101520"/>
          </a:xfrm>
          <a:custGeom>
            <a:avLst/>
            <a:gdLst/>
            <a:ahLst/>
            <a:rect l="0" t="0" r="r" b="b"/>
            <a:pathLst>
              <a:path w="186" h="282">
                <a:moveTo>
                  <a:pt x="126" y="242"/>
                </a:moveTo>
                <a:cubicBezTo>
                  <a:pt x="122" y="241"/>
                  <a:pt x="115" y="238"/>
                  <a:pt x="106" y="234"/>
                </a:cubicBezTo>
                <a:cubicBezTo>
                  <a:pt x="110" y="227"/>
                  <a:pt x="116" y="211"/>
                  <a:pt x="104" y="190"/>
                </a:cubicBezTo>
                <a:lnTo>
                  <a:pt x="97" y="188"/>
                </a:lnTo>
                <a:lnTo>
                  <a:pt x="95" y="195"/>
                </a:lnTo>
                <a:cubicBezTo>
                  <a:pt x="104" y="211"/>
                  <a:pt x="100" y="224"/>
                  <a:pt x="97" y="229"/>
                </a:cubicBezTo>
                <a:cubicBezTo>
                  <a:pt x="79" y="219"/>
                  <a:pt x="57" y="201"/>
                  <a:pt x="42" y="172"/>
                </a:cubicBezTo>
                <a:lnTo>
                  <a:pt x="35" y="169"/>
                </a:lnTo>
                <a:lnTo>
                  <a:pt x="32" y="176"/>
                </a:lnTo>
                <a:cubicBezTo>
                  <a:pt x="40" y="191"/>
                  <a:pt x="49" y="204"/>
                  <a:pt x="60" y="214"/>
                </a:cubicBezTo>
                <a:cubicBezTo>
                  <a:pt x="47" y="217"/>
                  <a:pt x="23" y="219"/>
                  <a:pt x="9" y="202"/>
                </a:cubicBezTo>
                <a:lnTo>
                  <a:pt x="1" y="201"/>
                </a:lnTo>
                <a:lnTo>
                  <a:pt x="0" y="208"/>
                </a:lnTo>
                <a:cubicBezTo>
                  <a:pt x="12" y="222"/>
                  <a:pt x="28" y="226"/>
                  <a:pt x="42" y="226"/>
                </a:cubicBezTo>
                <a:cubicBezTo>
                  <a:pt x="54" y="226"/>
                  <a:pt x="64" y="224"/>
                  <a:pt x="69" y="222"/>
                </a:cubicBezTo>
                <a:cubicBezTo>
                  <a:pt x="86" y="237"/>
                  <a:pt x="104" y="245"/>
                  <a:pt x="115" y="249"/>
                </a:cubicBezTo>
                <a:cubicBezTo>
                  <a:pt x="110" y="252"/>
                  <a:pt x="105" y="255"/>
                  <a:pt x="99" y="257"/>
                </a:cubicBezTo>
                <a:cubicBezTo>
                  <a:pt x="80" y="265"/>
                  <a:pt x="58" y="270"/>
                  <a:pt x="34" y="271"/>
                </a:cubicBezTo>
                <a:cubicBezTo>
                  <a:pt x="31" y="272"/>
                  <a:pt x="29" y="274"/>
                  <a:pt x="29" y="277"/>
                </a:cubicBezTo>
                <a:cubicBezTo>
                  <a:pt x="29" y="279"/>
                  <a:pt x="31" y="282"/>
                  <a:pt x="34" y="282"/>
                </a:cubicBezTo>
                <a:cubicBezTo>
                  <a:pt x="60" y="280"/>
                  <a:pt x="83" y="275"/>
                  <a:pt x="104" y="266"/>
                </a:cubicBezTo>
                <a:cubicBezTo>
                  <a:pt x="113" y="262"/>
                  <a:pt x="122" y="257"/>
                  <a:pt x="130" y="251"/>
                </a:cubicBezTo>
                <a:cubicBezTo>
                  <a:pt x="165" y="226"/>
                  <a:pt x="186" y="187"/>
                  <a:pt x="186" y="143"/>
                </a:cubicBezTo>
                <a:lnTo>
                  <a:pt x="186" y="5"/>
                </a:lnTo>
                <a:cubicBezTo>
                  <a:pt x="186" y="2"/>
                  <a:pt x="184" y="0"/>
                  <a:pt x="181" y="0"/>
                </a:cubicBezTo>
                <a:cubicBezTo>
                  <a:pt x="178" y="0"/>
                  <a:pt x="175" y="2"/>
                  <a:pt x="175" y="5"/>
                </a:cubicBezTo>
                <a:lnTo>
                  <a:pt x="175" y="143"/>
                </a:lnTo>
                <a:cubicBezTo>
                  <a:pt x="175" y="183"/>
                  <a:pt x="156" y="219"/>
                  <a:pt x="126" y="242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"/>
          <p:cNvSpPr/>
          <p:nvPr/>
        </p:nvSpPr>
        <p:spPr>
          <a:xfrm>
            <a:off x="5113080" y="1114560"/>
            <a:ext cx="72360" cy="106920"/>
          </a:xfrm>
          <a:custGeom>
            <a:avLst/>
            <a:gdLst/>
            <a:ahLst/>
            <a:rect l="0" t="0" r="r" b="b"/>
            <a:pathLst>
              <a:path w="201" h="297">
                <a:moveTo>
                  <a:pt x="133" y="250"/>
                </a:moveTo>
                <a:lnTo>
                  <a:pt x="135" y="242"/>
                </a:lnTo>
                <a:cubicBezTo>
                  <a:pt x="132" y="241"/>
                  <a:pt x="125" y="239"/>
                  <a:pt x="117" y="235"/>
                </a:cubicBezTo>
                <a:lnTo>
                  <a:pt x="113" y="242"/>
                </a:lnTo>
                <a:lnTo>
                  <a:pt x="120" y="246"/>
                </a:lnTo>
                <a:cubicBezTo>
                  <a:pt x="123" y="241"/>
                  <a:pt x="126" y="233"/>
                  <a:pt x="126" y="223"/>
                </a:cubicBezTo>
                <a:cubicBezTo>
                  <a:pt x="126" y="214"/>
                  <a:pt x="124" y="205"/>
                  <a:pt x="118" y="194"/>
                </a:cubicBezTo>
                <a:lnTo>
                  <a:pt x="113" y="190"/>
                </a:lnTo>
                <a:lnTo>
                  <a:pt x="106" y="188"/>
                </a:lnTo>
                <a:cubicBezTo>
                  <a:pt x="102" y="187"/>
                  <a:pt x="97" y="189"/>
                  <a:pt x="95" y="193"/>
                </a:cubicBezTo>
                <a:lnTo>
                  <a:pt x="93" y="200"/>
                </a:lnTo>
                <a:lnTo>
                  <a:pt x="94" y="206"/>
                </a:lnTo>
                <a:cubicBezTo>
                  <a:pt x="99" y="213"/>
                  <a:pt x="100" y="218"/>
                  <a:pt x="100" y="223"/>
                </a:cubicBezTo>
                <a:cubicBezTo>
                  <a:pt x="100" y="228"/>
                  <a:pt x="97" y="231"/>
                  <a:pt x="96" y="233"/>
                </a:cubicBezTo>
                <a:lnTo>
                  <a:pt x="104" y="237"/>
                </a:lnTo>
                <a:lnTo>
                  <a:pt x="108" y="230"/>
                </a:lnTo>
                <a:cubicBezTo>
                  <a:pt x="90" y="220"/>
                  <a:pt x="69" y="204"/>
                  <a:pt x="56" y="176"/>
                </a:cubicBezTo>
                <a:lnTo>
                  <a:pt x="51" y="172"/>
                </a:lnTo>
                <a:lnTo>
                  <a:pt x="44" y="170"/>
                </a:lnTo>
                <a:cubicBezTo>
                  <a:pt x="40" y="168"/>
                  <a:pt x="36" y="170"/>
                  <a:pt x="34" y="174"/>
                </a:cubicBezTo>
                <a:lnTo>
                  <a:pt x="32" y="181"/>
                </a:lnTo>
                <a:lnTo>
                  <a:pt x="32" y="187"/>
                </a:lnTo>
                <a:cubicBezTo>
                  <a:pt x="40" y="204"/>
                  <a:pt x="50" y="217"/>
                  <a:pt x="61" y="227"/>
                </a:cubicBezTo>
                <a:lnTo>
                  <a:pt x="66" y="222"/>
                </a:lnTo>
                <a:lnTo>
                  <a:pt x="64" y="214"/>
                </a:lnTo>
                <a:cubicBezTo>
                  <a:pt x="60" y="215"/>
                  <a:pt x="55" y="216"/>
                  <a:pt x="49" y="216"/>
                </a:cubicBezTo>
                <a:cubicBezTo>
                  <a:pt x="39" y="216"/>
                  <a:pt x="29" y="214"/>
                  <a:pt x="22" y="205"/>
                </a:cubicBezTo>
                <a:lnTo>
                  <a:pt x="17" y="202"/>
                </a:lnTo>
                <a:lnTo>
                  <a:pt x="9" y="201"/>
                </a:lnTo>
                <a:cubicBezTo>
                  <a:pt x="5" y="201"/>
                  <a:pt x="1" y="204"/>
                  <a:pt x="1" y="208"/>
                </a:cubicBezTo>
                <a:lnTo>
                  <a:pt x="0" y="215"/>
                </a:lnTo>
                <a:lnTo>
                  <a:pt x="1" y="221"/>
                </a:lnTo>
                <a:cubicBezTo>
                  <a:pt x="15" y="238"/>
                  <a:pt x="34" y="242"/>
                  <a:pt x="49" y="242"/>
                </a:cubicBezTo>
                <a:cubicBezTo>
                  <a:pt x="61" y="242"/>
                  <a:pt x="72" y="239"/>
                  <a:pt x="77" y="238"/>
                </a:cubicBezTo>
                <a:lnTo>
                  <a:pt x="75" y="230"/>
                </a:lnTo>
                <a:lnTo>
                  <a:pt x="70" y="236"/>
                </a:lnTo>
                <a:cubicBezTo>
                  <a:pt x="88" y="252"/>
                  <a:pt x="108" y="260"/>
                  <a:pt x="119" y="264"/>
                </a:cubicBezTo>
                <a:lnTo>
                  <a:pt x="122" y="257"/>
                </a:lnTo>
                <a:lnTo>
                  <a:pt x="118" y="250"/>
                </a:lnTo>
                <a:cubicBezTo>
                  <a:pt x="113" y="253"/>
                  <a:pt x="108" y="256"/>
                  <a:pt x="103" y="258"/>
                </a:cubicBezTo>
                <a:cubicBezTo>
                  <a:pt x="83" y="266"/>
                  <a:pt x="63" y="271"/>
                  <a:pt x="41" y="272"/>
                </a:cubicBezTo>
                <a:cubicBezTo>
                  <a:pt x="34" y="272"/>
                  <a:pt x="28" y="277"/>
                  <a:pt x="28" y="284"/>
                </a:cubicBezTo>
                <a:lnTo>
                  <a:pt x="28" y="286"/>
                </a:lnTo>
                <a:lnTo>
                  <a:pt x="36" y="285"/>
                </a:lnTo>
                <a:lnTo>
                  <a:pt x="28" y="285"/>
                </a:lnTo>
                <a:cubicBezTo>
                  <a:pt x="29" y="292"/>
                  <a:pt x="35" y="297"/>
                  <a:pt x="41" y="297"/>
                </a:cubicBezTo>
                <a:lnTo>
                  <a:pt x="42" y="297"/>
                </a:lnTo>
                <a:cubicBezTo>
                  <a:pt x="67" y="296"/>
                  <a:pt x="91" y="291"/>
                  <a:pt x="114" y="281"/>
                </a:cubicBezTo>
                <a:cubicBezTo>
                  <a:pt x="124" y="277"/>
                  <a:pt x="133" y="272"/>
                  <a:pt x="142" y="266"/>
                </a:cubicBezTo>
                <a:lnTo>
                  <a:pt x="142" y="265"/>
                </a:lnTo>
                <a:lnTo>
                  <a:pt x="137" y="259"/>
                </a:lnTo>
                <a:lnTo>
                  <a:pt x="142" y="266"/>
                </a:lnTo>
                <a:cubicBezTo>
                  <a:pt x="178" y="239"/>
                  <a:pt x="201" y="197"/>
                  <a:pt x="201" y="151"/>
                </a:cubicBezTo>
                <a:lnTo>
                  <a:pt x="201" y="14"/>
                </a:lnTo>
                <a:cubicBezTo>
                  <a:pt x="201" y="6"/>
                  <a:pt x="195" y="0"/>
                  <a:pt x="188" y="0"/>
                </a:cubicBezTo>
                <a:cubicBezTo>
                  <a:pt x="181" y="0"/>
                  <a:pt x="175" y="6"/>
                  <a:pt x="174" y="14"/>
                </a:cubicBezTo>
                <a:lnTo>
                  <a:pt x="174" y="151"/>
                </a:lnTo>
                <a:cubicBezTo>
                  <a:pt x="174" y="188"/>
                  <a:pt x="157" y="222"/>
                  <a:pt x="128" y="243"/>
                </a:cubicBezTo>
                <a:lnTo>
                  <a:pt x="133" y="250"/>
                </a:lnTo>
                <a:lnTo>
                  <a:pt x="135" y="242"/>
                </a:lnTo>
                <a:lnTo>
                  <a:pt x="133" y="250"/>
                </a:lnTo>
                <a:lnTo>
                  <a:pt x="137" y="256"/>
                </a:lnTo>
                <a:cubicBezTo>
                  <a:pt x="170" y="231"/>
                  <a:pt x="190" y="193"/>
                  <a:pt x="190" y="151"/>
                </a:cubicBezTo>
                <a:lnTo>
                  <a:pt x="190" y="14"/>
                </a:lnTo>
                <a:lnTo>
                  <a:pt x="188" y="14"/>
                </a:lnTo>
                <a:lnTo>
                  <a:pt x="188" y="17"/>
                </a:lnTo>
                <a:lnTo>
                  <a:pt x="190" y="14"/>
                </a:lnTo>
                <a:lnTo>
                  <a:pt x="188" y="14"/>
                </a:lnTo>
                <a:lnTo>
                  <a:pt x="188" y="17"/>
                </a:lnTo>
                <a:lnTo>
                  <a:pt x="188" y="14"/>
                </a:lnTo>
                <a:lnTo>
                  <a:pt x="185" y="14"/>
                </a:lnTo>
                <a:lnTo>
                  <a:pt x="188" y="17"/>
                </a:lnTo>
                <a:lnTo>
                  <a:pt x="188" y="14"/>
                </a:lnTo>
                <a:lnTo>
                  <a:pt x="185" y="14"/>
                </a:lnTo>
                <a:lnTo>
                  <a:pt x="185" y="151"/>
                </a:lnTo>
                <a:cubicBezTo>
                  <a:pt x="185" y="192"/>
                  <a:pt x="165" y="229"/>
                  <a:pt x="133" y="253"/>
                </a:cubicBezTo>
                <a:lnTo>
                  <a:pt x="132" y="253"/>
                </a:lnTo>
                <a:lnTo>
                  <a:pt x="137" y="259"/>
                </a:lnTo>
                <a:lnTo>
                  <a:pt x="133" y="253"/>
                </a:lnTo>
                <a:cubicBezTo>
                  <a:pt x="125" y="258"/>
                  <a:pt x="117" y="263"/>
                  <a:pt x="108" y="267"/>
                </a:cubicBezTo>
                <a:cubicBezTo>
                  <a:pt x="87" y="276"/>
                  <a:pt x="64" y="281"/>
                  <a:pt x="41" y="282"/>
                </a:cubicBezTo>
                <a:lnTo>
                  <a:pt x="41" y="290"/>
                </a:lnTo>
                <a:lnTo>
                  <a:pt x="41" y="282"/>
                </a:lnTo>
                <a:lnTo>
                  <a:pt x="41" y="284"/>
                </a:lnTo>
                <a:lnTo>
                  <a:pt x="44" y="284"/>
                </a:lnTo>
                <a:lnTo>
                  <a:pt x="41" y="282"/>
                </a:lnTo>
                <a:lnTo>
                  <a:pt x="41" y="284"/>
                </a:lnTo>
                <a:lnTo>
                  <a:pt x="44" y="284"/>
                </a:lnTo>
                <a:lnTo>
                  <a:pt x="39" y="284"/>
                </a:lnTo>
                <a:lnTo>
                  <a:pt x="44" y="284"/>
                </a:lnTo>
                <a:lnTo>
                  <a:pt x="39" y="284"/>
                </a:lnTo>
                <a:lnTo>
                  <a:pt x="44" y="284"/>
                </a:lnTo>
                <a:lnTo>
                  <a:pt x="41" y="284"/>
                </a:lnTo>
                <a:lnTo>
                  <a:pt x="41" y="287"/>
                </a:lnTo>
                <a:lnTo>
                  <a:pt x="44" y="284"/>
                </a:lnTo>
                <a:lnTo>
                  <a:pt x="41" y="284"/>
                </a:lnTo>
                <a:lnTo>
                  <a:pt x="41" y="287"/>
                </a:lnTo>
                <a:cubicBezTo>
                  <a:pt x="65" y="286"/>
                  <a:pt x="88" y="281"/>
                  <a:pt x="109" y="272"/>
                </a:cubicBezTo>
                <a:cubicBezTo>
                  <a:pt x="115" y="270"/>
                  <a:pt x="121" y="267"/>
                  <a:pt x="126" y="264"/>
                </a:cubicBezTo>
                <a:cubicBezTo>
                  <a:pt x="128" y="262"/>
                  <a:pt x="130" y="259"/>
                  <a:pt x="130" y="256"/>
                </a:cubicBezTo>
                <a:cubicBezTo>
                  <a:pt x="129" y="253"/>
                  <a:pt x="127" y="251"/>
                  <a:pt x="125" y="250"/>
                </a:cubicBezTo>
                <a:cubicBezTo>
                  <a:pt x="114" y="246"/>
                  <a:pt x="97" y="238"/>
                  <a:pt x="80" y="224"/>
                </a:cubicBezTo>
                <a:lnTo>
                  <a:pt x="73" y="223"/>
                </a:lnTo>
                <a:cubicBezTo>
                  <a:pt x="68" y="224"/>
                  <a:pt x="59" y="226"/>
                  <a:pt x="49" y="226"/>
                </a:cubicBezTo>
                <a:cubicBezTo>
                  <a:pt x="36" y="226"/>
                  <a:pt x="23" y="223"/>
                  <a:pt x="13" y="211"/>
                </a:cubicBezTo>
                <a:lnTo>
                  <a:pt x="7" y="216"/>
                </a:lnTo>
                <a:lnTo>
                  <a:pt x="15" y="217"/>
                </a:lnTo>
                <a:lnTo>
                  <a:pt x="16" y="210"/>
                </a:lnTo>
                <a:lnTo>
                  <a:pt x="8" y="209"/>
                </a:lnTo>
                <a:lnTo>
                  <a:pt x="7" y="217"/>
                </a:lnTo>
                <a:lnTo>
                  <a:pt x="15" y="218"/>
                </a:lnTo>
                <a:lnTo>
                  <a:pt x="16" y="210"/>
                </a:lnTo>
                <a:lnTo>
                  <a:pt x="10" y="215"/>
                </a:lnTo>
                <a:cubicBezTo>
                  <a:pt x="21" y="228"/>
                  <a:pt x="37" y="232"/>
                  <a:pt x="49" y="232"/>
                </a:cubicBezTo>
                <a:cubicBezTo>
                  <a:pt x="56" y="232"/>
                  <a:pt x="63" y="231"/>
                  <a:pt x="68" y="229"/>
                </a:cubicBezTo>
                <a:lnTo>
                  <a:pt x="74" y="224"/>
                </a:lnTo>
                <a:lnTo>
                  <a:pt x="72" y="216"/>
                </a:lnTo>
                <a:cubicBezTo>
                  <a:pt x="62" y="207"/>
                  <a:pt x="53" y="195"/>
                  <a:pt x="46" y="180"/>
                </a:cubicBezTo>
                <a:lnTo>
                  <a:pt x="39" y="184"/>
                </a:lnTo>
                <a:lnTo>
                  <a:pt x="46" y="187"/>
                </a:lnTo>
                <a:lnTo>
                  <a:pt x="49" y="180"/>
                </a:lnTo>
                <a:lnTo>
                  <a:pt x="42" y="177"/>
                </a:lnTo>
                <a:lnTo>
                  <a:pt x="39" y="185"/>
                </a:lnTo>
                <a:lnTo>
                  <a:pt x="46" y="187"/>
                </a:lnTo>
                <a:lnTo>
                  <a:pt x="49" y="180"/>
                </a:lnTo>
                <a:lnTo>
                  <a:pt x="42" y="183"/>
                </a:lnTo>
                <a:cubicBezTo>
                  <a:pt x="57" y="214"/>
                  <a:pt x="80" y="233"/>
                  <a:pt x="100" y="244"/>
                </a:cubicBezTo>
                <a:lnTo>
                  <a:pt x="106" y="244"/>
                </a:lnTo>
                <a:lnTo>
                  <a:pt x="111" y="241"/>
                </a:lnTo>
                <a:cubicBezTo>
                  <a:pt x="113" y="237"/>
                  <a:pt x="115" y="231"/>
                  <a:pt x="115" y="223"/>
                </a:cubicBezTo>
                <a:cubicBezTo>
                  <a:pt x="115" y="216"/>
                  <a:pt x="113" y="208"/>
                  <a:pt x="108" y="199"/>
                </a:cubicBezTo>
                <a:lnTo>
                  <a:pt x="102" y="203"/>
                </a:lnTo>
                <a:lnTo>
                  <a:pt x="109" y="205"/>
                </a:lnTo>
                <a:lnTo>
                  <a:pt x="111" y="198"/>
                </a:lnTo>
                <a:lnTo>
                  <a:pt x="104" y="196"/>
                </a:lnTo>
                <a:lnTo>
                  <a:pt x="102" y="203"/>
                </a:lnTo>
                <a:lnTo>
                  <a:pt x="109" y="205"/>
                </a:lnTo>
                <a:lnTo>
                  <a:pt x="111" y="198"/>
                </a:lnTo>
                <a:lnTo>
                  <a:pt x="104" y="202"/>
                </a:lnTo>
                <a:cubicBezTo>
                  <a:pt x="109" y="210"/>
                  <a:pt x="110" y="217"/>
                  <a:pt x="110" y="223"/>
                </a:cubicBezTo>
                <a:cubicBezTo>
                  <a:pt x="110" y="230"/>
                  <a:pt x="108" y="235"/>
                  <a:pt x="106" y="238"/>
                </a:cubicBezTo>
                <a:lnTo>
                  <a:pt x="106" y="244"/>
                </a:lnTo>
                <a:lnTo>
                  <a:pt x="110" y="249"/>
                </a:lnTo>
                <a:cubicBezTo>
                  <a:pt x="119" y="254"/>
                  <a:pt x="127" y="256"/>
                  <a:pt x="130" y="257"/>
                </a:cubicBezTo>
                <a:lnTo>
                  <a:pt x="137" y="256"/>
                </a:lnTo>
                <a:lnTo>
                  <a:pt x="133" y="250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5114520" y="1198080"/>
            <a:ext cx="149760" cy="83520"/>
          </a:xfrm>
          <a:custGeom>
            <a:avLst/>
            <a:gdLst/>
            <a:ahLst/>
            <a:rect l="0" t="0" r="r" b="b"/>
            <a:pathLst>
              <a:path w="416" h="232">
                <a:moveTo>
                  <a:pt x="299" y="97"/>
                </a:moveTo>
                <a:lnTo>
                  <a:pt x="300" y="97"/>
                </a:lnTo>
                <a:cubicBezTo>
                  <a:pt x="300" y="97"/>
                  <a:pt x="315" y="106"/>
                  <a:pt x="330" y="126"/>
                </a:cubicBezTo>
                <a:lnTo>
                  <a:pt x="334" y="131"/>
                </a:lnTo>
                <a:cubicBezTo>
                  <a:pt x="323" y="135"/>
                  <a:pt x="298" y="148"/>
                  <a:pt x="292" y="182"/>
                </a:cubicBezTo>
                <a:cubicBezTo>
                  <a:pt x="292" y="185"/>
                  <a:pt x="294" y="188"/>
                  <a:pt x="296" y="188"/>
                </a:cubicBezTo>
                <a:lnTo>
                  <a:pt x="297" y="188"/>
                </a:lnTo>
                <a:lnTo>
                  <a:pt x="302" y="184"/>
                </a:lnTo>
                <a:cubicBezTo>
                  <a:pt x="308" y="153"/>
                  <a:pt x="332" y="142"/>
                  <a:pt x="340" y="140"/>
                </a:cubicBezTo>
                <a:cubicBezTo>
                  <a:pt x="351" y="159"/>
                  <a:pt x="361" y="188"/>
                  <a:pt x="360" y="227"/>
                </a:cubicBezTo>
                <a:cubicBezTo>
                  <a:pt x="360" y="230"/>
                  <a:pt x="363" y="232"/>
                  <a:pt x="366" y="232"/>
                </a:cubicBezTo>
                <a:cubicBezTo>
                  <a:pt x="369" y="232"/>
                  <a:pt x="371" y="230"/>
                  <a:pt x="371" y="227"/>
                </a:cubicBezTo>
                <a:cubicBezTo>
                  <a:pt x="371" y="208"/>
                  <a:pt x="369" y="190"/>
                  <a:pt x="365" y="175"/>
                </a:cubicBezTo>
                <a:cubicBezTo>
                  <a:pt x="376" y="178"/>
                  <a:pt x="395" y="185"/>
                  <a:pt x="407" y="206"/>
                </a:cubicBezTo>
                <a:lnTo>
                  <a:pt x="412" y="208"/>
                </a:lnTo>
                <a:lnTo>
                  <a:pt x="414" y="208"/>
                </a:lnTo>
                <a:lnTo>
                  <a:pt x="416" y="201"/>
                </a:lnTo>
                <a:cubicBezTo>
                  <a:pt x="400" y="172"/>
                  <a:pt x="372" y="166"/>
                  <a:pt x="362" y="164"/>
                </a:cubicBezTo>
                <a:cubicBezTo>
                  <a:pt x="353" y="137"/>
                  <a:pt x="339" y="118"/>
                  <a:pt x="327" y="106"/>
                </a:cubicBezTo>
                <a:cubicBezTo>
                  <a:pt x="354" y="113"/>
                  <a:pt x="375" y="114"/>
                  <a:pt x="376" y="114"/>
                </a:cubicBezTo>
                <a:lnTo>
                  <a:pt x="382" y="109"/>
                </a:lnTo>
                <a:cubicBezTo>
                  <a:pt x="382" y="106"/>
                  <a:pt x="380" y="104"/>
                  <a:pt x="377" y="104"/>
                </a:cubicBezTo>
                <a:cubicBezTo>
                  <a:pt x="375" y="103"/>
                  <a:pt x="248" y="97"/>
                  <a:pt x="213" y="3"/>
                </a:cubicBezTo>
                <a:lnTo>
                  <a:pt x="208" y="0"/>
                </a:lnTo>
                <a:lnTo>
                  <a:pt x="203" y="3"/>
                </a:lnTo>
                <a:cubicBezTo>
                  <a:pt x="168" y="97"/>
                  <a:pt x="40" y="103"/>
                  <a:pt x="39" y="104"/>
                </a:cubicBezTo>
                <a:cubicBezTo>
                  <a:pt x="36" y="104"/>
                  <a:pt x="34" y="106"/>
                  <a:pt x="34" y="109"/>
                </a:cubicBezTo>
                <a:cubicBezTo>
                  <a:pt x="34" y="112"/>
                  <a:pt x="37" y="114"/>
                  <a:pt x="40" y="114"/>
                </a:cubicBezTo>
                <a:cubicBezTo>
                  <a:pt x="41" y="114"/>
                  <a:pt x="61" y="113"/>
                  <a:pt x="89" y="106"/>
                </a:cubicBezTo>
                <a:cubicBezTo>
                  <a:pt x="77" y="118"/>
                  <a:pt x="63" y="137"/>
                  <a:pt x="54" y="164"/>
                </a:cubicBezTo>
                <a:cubicBezTo>
                  <a:pt x="44" y="166"/>
                  <a:pt x="16" y="172"/>
                  <a:pt x="0" y="201"/>
                </a:cubicBezTo>
                <a:lnTo>
                  <a:pt x="2" y="208"/>
                </a:lnTo>
                <a:lnTo>
                  <a:pt x="4" y="208"/>
                </a:lnTo>
                <a:lnTo>
                  <a:pt x="9" y="206"/>
                </a:lnTo>
                <a:cubicBezTo>
                  <a:pt x="21" y="184"/>
                  <a:pt x="40" y="177"/>
                  <a:pt x="51" y="175"/>
                </a:cubicBezTo>
                <a:cubicBezTo>
                  <a:pt x="47" y="190"/>
                  <a:pt x="45" y="208"/>
                  <a:pt x="45" y="227"/>
                </a:cubicBezTo>
                <a:cubicBezTo>
                  <a:pt x="45" y="230"/>
                  <a:pt x="47" y="232"/>
                  <a:pt x="50" y="232"/>
                </a:cubicBezTo>
                <a:cubicBezTo>
                  <a:pt x="53" y="232"/>
                  <a:pt x="55" y="230"/>
                  <a:pt x="55" y="227"/>
                </a:cubicBezTo>
                <a:cubicBezTo>
                  <a:pt x="55" y="189"/>
                  <a:pt x="65" y="160"/>
                  <a:pt x="76" y="140"/>
                </a:cubicBezTo>
                <a:cubicBezTo>
                  <a:pt x="84" y="143"/>
                  <a:pt x="108" y="153"/>
                  <a:pt x="114" y="184"/>
                </a:cubicBezTo>
                <a:lnTo>
                  <a:pt x="120" y="188"/>
                </a:lnTo>
                <a:cubicBezTo>
                  <a:pt x="123" y="188"/>
                  <a:pt x="125" y="185"/>
                  <a:pt x="125" y="182"/>
                </a:cubicBezTo>
                <a:cubicBezTo>
                  <a:pt x="119" y="149"/>
                  <a:pt x="93" y="135"/>
                  <a:pt x="82" y="131"/>
                </a:cubicBezTo>
                <a:cubicBezTo>
                  <a:pt x="98" y="107"/>
                  <a:pt x="117" y="97"/>
                  <a:pt x="117" y="97"/>
                </a:cubicBezTo>
                <a:lnTo>
                  <a:pt x="118" y="97"/>
                </a:lnTo>
                <a:cubicBezTo>
                  <a:pt x="161" y="80"/>
                  <a:pt x="192" y="54"/>
                  <a:pt x="208" y="18"/>
                </a:cubicBezTo>
                <a:cubicBezTo>
                  <a:pt x="225" y="54"/>
                  <a:pt x="256" y="80"/>
                  <a:pt x="299" y="97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5111640" y="1195560"/>
            <a:ext cx="155520" cy="88920"/>
          </a:xfrm>
          <a:custGeom>
            <a:avLst/>
            <a:gdLst/>
            <a:ahLst/>
            <a:rect l="0" t="0" r="r" b="b"/>
            <a:pathLst>
              <a:path w="432" h="247">
                <a:moveTo>
                  <a:pt x="307" y="103"/>
                </a:moveTo>
                <a:lnTo>
                  <a:pt x="302" y="109"/>
                </a:lnTo>
                <a:lnTo>
                  <a:pt x="303" y="109"/>
                </a:lnTo>
                <a:lnTo>
                  <a:pt x="305" y="110"/>
                </a:lnTo>
                <a:lnTo>
                  <a:pt x="308" y="103"/>
                </a:lnTo>
                <a:lnTo>
                  <a:pt x="304" y="110"/>
                </a:lnTo>
                <a:lnTo>
                  <a:pt x="305" y="110"/>
                </a:lnTo>
                <a:lnTo>
                  <a:pt x="308" y="103"/>
                </a:lnTo>
                <a:lnTo>
                  <a:pt x="304" y="110"/>
                </a:lnTo>
                <a:cubicBezTo>
                  <a:pt x="306" y="111"/>
                  <a:pt x="319" y="119"/>
                  <a:pt x="332" y="136"/>
                </a:cubicBezTo>
                <a:lnTo>
                  <a:pt x="338" y="132"/>
                </a:lnTo>
                <a:lnTo>
                  <a:pt x="332" y="136"/>
                </a:lnTo>
                <a:lnTo>
                  <a:pt x="336" y="141"/>
                </a:lnTo>
                <a:lnTo>
                  <a:pt x="342" y="137"/>
                </a:lnTo>
                <a:lnTo>
                  <a:pt x="339" y="130"/>
                </a:lnTo>
                <a:cubicBezTo>
                  <a:pt x="327" y="134"/>
                  <a:pt x="299" y="149"/>
                  <a:pt x="292" y="187"/>
                </a:cubicBezTo>
                <a:lnTo>
                  <a:pt x="292" y="189"/>
                </a:lnTo>
                <a:cubicBezTo>
                  <a:pt x="292" y="195"/>
                  <a:pt x="297" y="201"/>
                  <a:pt x="303" y="202"/>
                </a:cubicBezTo>
                <a:lnTo>
                  <a:pt x="304" y="202"/>
                </a:lnTo>
                <a:lnTo>
                  <a:pt x="305" y="202"/>
                </a:lnTo>
                <a:lnTo>
                  <a:pt x="310" y="200"/>
                </a:lnTo>
                <a:lnTo>
                  <a:pt x="315" y="196"/>
                </a:lnTo>
                <a:lnTo>
                  <a:pt x="318" y="191"/>
                </a:lnTo>
                <a:cubicBezTo>
                  <a:pt x="320" y="178"/>
                  <a:pt x="327" y="169"/>
                  <a:pt x="333" y="163"/>
                </a:cubicBezTo>
                <a:cubicBezTo>
                  <a:pt x="340" y="157"/>
                  <a:pt x="347" y="154"/>
                  <a:pt x="350" y="153"/>
                </a:cubicBezTo>
                <a:lnTo>
                  <a:pt x="348" y="146"/>
                </a:lnTo>
                <a:lnTo>
                  <a:pt x="341" y="150"/>
                </a:lnTo>
                <a:cubicBezTo>
                  <a:pt x="351" y="168"/>
                  <a:pt x="361" y="194"/>
                  <a:pt x="361" y="231"/>
                </a:cubicBezTo>
                <a:lnTo>
                  <a:pt x="361" y="234"/>
                </a:lnTo>
                <a:cubicBezTo>
                  <a:pt x="361" y="241"/>
                  <a:pt x="367" y="247"/>
                  <a:pt x="374" y="247"/>
                </a:cubicBezTo>
                <a:cubicBezTo>
                  <a:pt x="381" y="247"/>
                  <a:pt x="387" y="242"/>
                  <a:pt x="387" y="234"/>
                </a:cubicBezTo>
                <a:lnTo>
                  <a:pt x="387" y="231"/>
                </a:lnTo>
                <a:cubicBezTo>
                  <a:pt x="387" y="212"/>
                  <a:pt x="384" y="195"/>
                  <a:pt x="381" y="180"/>
                </a:cubicBezTo>
                <a:lnTo>
                  <a:pt x="373" y="181"/>
                </a:lnTo>
                <a:lnTo>
                  <a:pt x="372" y="189"/>
                </a:lnTo>
                <a:cubicBezTo>
                  <a:pt x="381" y="191"/>
                  <a:pt x="398" y="197"/>
                  <a:pt x="408" y="215"/>
                </a:cubicBezTo>
                <a:lnTo>
                  <a:pt x="411" y="218"/>
                </a:lnTo>
                <a:lnTo>
                  <a:pt x="416" y="221"/>
                </a:lnTo>
                <a:lnTo>
                  <a:pt x="422" y="222"/>
                </a:lnTo>
                <a:lnTo>
                  <a:pt x="424" y="221"/>
                </a:lnTo>
                <a:lnTo>
                  <a:pt x="430" y="216"/>
                </a:lnTo>
                <a:lnTo>
                  <a:pt x="432" y="209"/>
                </a:lnTo>
                <a:lnTo>
                  <a:pt x="431" y="203"/>
                </a:lnTo>
                <a:cubicBezTo>
                  <a:pt x="413" y="171"/>
                  <a:pt x="382" y="164"/>
                  <a:pt x="371" y="163"/>
                </a:cubicBezTo>
                <a:lnTo>
                  <a:pt x="370" y="170"/>
                </a:lnTo>
                <a:lnTo>
                  <a:pt x="377" y="168"/>
                </a:lnTo>
                <a:cubicBezTo>
                  <a:pt x="368" y="139"/>
                  <a:pt x="353" y="119"/>
                  <a:pt x="341" y="106"/>
                </a:cubicBezTo>
                <a:lnTo>
                  <a:pt x="335" y="112"/>
                </a:lnTo>
                <a:lnTo>
                  <a:pt x="333" y="119"/>
                </a:lnTo>
                <a:cubicBezTo>
                  <a:pt x="361" y="127"/>
                  <a:pt x="382" y="127"/>
                  <a:pt x="384" y="128"/>
                </a:cubicBezTo>
                <a:lnTo>
                  <a:pt x="390" y="125"/>
                </a:lnTo>
                <a:lnTo>
                  <a:pt x="395" y="121"/>
                </a:lnTo>
                <a:lnTo>
                  <a:pt x="397" y="115"/>
                </a:lnTo>
                <a:cubicBezTo>
                  <a:pt x="397" y="108"/>
                  <a:pt x="392" y="102"/>
                  <a:pt x="385" y="102"/>
                </a:cubicBezTo>
                <a:cubicBezTo>
                  <a:pt x="385" y="102"/>
                  <a:pt x="353" y="100"/>
                  <a:pt x="318" y="87"/>
                </a:cubicBezTo>
                <a:cubicBezTo>
                  <a:pt x="283" y="75"/>
                  <a:pt x="245" y="51"/>
                  <a:pt x="229" y="7"/>
                </a:cubicBezTo>
                <a:lnTo>
                  <a:pt x="226" y="4"/>
                </a:lnTo>
                <a:lnTo>
                  <a:pt x="221" y="0"/>
                </a:lnTo>
                <a:lnTo>
                  <a:pt x="212" y="0"/>
                </a:lnTo>
                <a:lnTo>
                  <a:pt x="207" y="4"/>
                </a:lnTo>
                <a:lnTo>
                  <a:pt x="203" y="7"/>
                </a:lnTo>
                <a:cubicBezTo>
                  <a:pt x="187" y="51"/>
                  <a:pt x="149" y="75"/>
                  <a:pt x="114" y="87"/>
                </a:cubicBezTo>
                <a:cubicBezTo>
                  <a:pt x="78" y="100"/>
                  <a:pt x="47" y="102"/>
                  <a:pt x="47" y="102"/>
                </a:cubicBezTo>
                <a:cubicBezTo>
                  <a:pt x="40" y="102"/>
                  <a:pt x="34" y="108"/>
                  <a:pt x="34" y="115"/>
                </a:cubicBezTo>
                <a:lnTo>
                  <a:pt x="34" y="116"/>
                </a:lnTo>
                <a:lnTo>
                  <a:pt x="42" y="115"/>
                </a:lnTo>
                <a:lnTo>
                  <a:pt x="34" y="115"/>
                </a:lnTo>
                <a:cubicBezTo>
                  <a:pt x="35" y="122"/>
                  <a:pt x="40" y="128"/>
                  <a:pt x="47" y="128"/>
                </a:cubicBezTo>
                <a:lnTo>
                  <a:pt x="48" y="128"/>
                </a:lnTo>
                <a:cubicBezTo>
                  <a:pt x="50" y="127"/>
                  <a:pt x="71" y="127"/>
                  <a:pt x="99" y="119"/>
                </a:cubicBezTo>
                <a:lnTo>
                  <a:pt x="97" y="112"/>
                </a:lnTo>
                <a:lnTo>
                  <a:pt x="91" y="106"/>
                </a:lnTo>
                <a:cubicBezTo>
                  <a:pt x="79" y="119"/>
                  <a:pt x="64" y="139"/>
                  <a:pt x="54" y="168"/>
                </a:cubicBezTo>
                <a:lnTo>
                  <a:pt x="62" y="170"/>
                </a:lnTo>
                <a:lnTo>
                  <a:pt x="61" y="163"/>
                </a:lnTo>
                <a:cubicBezTo>
                  <a:pt x="50" y="164"/>
                  <a:pt x="19" y="171"/>
                  <a:pt x="1" y="203"/>
                </a:cubicBezTo>
                <a:lnTo>
                  <a:pt x="0" y="209"/>
                </a:lnTo>
                <a:lnTo>
                  <a:pt x="2" y="216"/>
                </a:lnTo>
                <a:lnTo>
                  <a:pt x="8" y="221"/>
                </a:lnTo>
                <a:lnTo>
                  <a:pt x="10" y="222"/>
                </a:lnTo>
                <a:lnTo>
                  <a:pt x="16" y="221"/>
                </a:lnTo>
                <a:lnTo>
                  <a:pt x="21" y="218"/>
                </a:lnTo>
                <a:lnTo>
                  <a:pt x="24" y="215"/>
                </a:lnTo>
                <a:cubicBezTo>
                  <a:pt x="34" y="197"/>
                  <a:pt x="51" y="191"/>
                  <a:pt x="60" y="189"/>
                </a:cubicBezTo>
                <a:lnTo>
                  <a:pt x="59" y="181"/>
                </a:lnTo>
                <a:lnTo>
                  <a:pt x="51" y="179"/>
                </a:lnTo>
                <a:cubicBezTo>
                  <a:pt x="47" y="195"/>
                  <a:pt x="45" y="212"/>
                  <a:pt x="45" y="231"/>
                </a:cubicBezTo>
                <a:lnTo>
                  <a:pt x="45" y="235"/>
                </a:lnTo>
                <a:cubicBezTo>
                  <a:pt x="45" y="242"/>
                  <a:pt x="51" y="247"/>
                  <a:pt x="58" y="247"/>
                </a:cubicBezTo>
                <a:cubicBezTo>
                  <a:pt x="65" y="247"/>
                  <a:pt x="71" y="241"/>
                  <a:pt x="71" y="234"/>
                </a:cubicBezTo>
                <a:lnTo>
                  <a:pt x="71" y="231"/>
                </a:lnTo>
                <a:cubicBezTo>
                  <a:pt x="71" y="195"/>
                  <a:pt x="80" y="169"/>
                  <a:pt x="91" y="150"/>
                </a:cubicBezTo>
                <a:lnTo>
                  <a:pt x="84" y="146"/>
                </a:lnTo>
                <a:lnTo>
                  <a:pt x="82" y="153"/>
                </a:lnTo>
                <a:cubicBezTo>
                  <a:pt x="85" y="154"/>
                  <a:pt x="92" y="157"/>
                  <a:pt x="99" y="163"/>
                </a:cubicBezTo>
                <a:cubicBezTo>
                  <a:pt x="105" y="169"/>
                  <a:pt x="111" y="178"/>
                  <a:pt x="114" y="191"/>
                </a:cubicBezTo>
                <a:lnTo>
                  <a:pt x="116" y="196"/>
                </a:lnTo>
                <a:lnTo>
                  <a:pt x="122" y="200"/>
                </a:lnTo>
                <a:lnTo>
                  <a:pt x="127" y="202"/>
                </a:lnTo>
                <a:lnTo>
                  <a:pt x="128" y="202"/>
                </a:lnTo>
                <a:lnTo>
                  <a:pt x="129" y="202"/>
                </a:lnTo>
                <a:cubicBezTo>
                  <a:pt x="135" y="201"/>
                  <a:pt x="140" y="195"/>
                  <a:pt x="140" y="189"/>
                </a:cubicBezTo>
                <a:lnTo>
                  <a:pt x="139" y="187"/>
                </a:lnTo>
                <a:cubicBezTo>
                  <a:pt x="133" y="150"/>
                  <a:pt x="105" y="134"/>
                  <a:pt x="93" y="130"/>
                </a:cubicBezTo>
                <a:lnTo>
                  <a:pt x="90" y="137"/>
                </a:lnTo>
                <a:lnTo>
                  <a:pt x="96" y="141"/>
                </a:lnTo>
                <a:cubicBezTo>
                  <a:pt x="104" y="130"/>
                  <a:pt x="112" y="122"/>
                  <a:pt x="118" y="117"/>
                </a:cubicBezTo>
                <a:cubicBezTo>
                  <a:pt x="124" y="112"/>
                  <a:pt x="128" y="110"/>
                  <a:pt x="128" y="110"/>
                </a:cubicBezTo>
                <a:lnTo>
                  <a:pt x="129" y="109"/>
                </a:lnTo>
                <a:lnTo>
                  <a:pt x="125" y="103"/>
                </a:lnTo>
                <a:lnTo>
                  <a:pt x="127" y="110"/>
                </a:lnTo>
                <a:cubicBezTo>
                  <a:pt x="172" y="93"/>
                  <a:pt x="205" y="65"/>
                  <a:pt x="223" y="29"/>
                </a:cubicBezTo>
                <a:lnTo>
                  <a:pt x="216" y="25"/>
                </a:lnTo>
                <a:lnTo>
                  <a:pt x="209" y="29"/>
                </a:lnTo>
                <a:cubicBezTo>
                  <a:pt x="227" y="65"/>
                  <a:pt x="260" y="93"/>
                  <a:pt x="304" y="110"/>
                </a:cubicBezTo>
                <a:lnTo>
                  <a:pt x="307" y="103"/>
                </a:lnTo>
                <a:lnTo>
                  <a:pt x="302" y="109"/>
                </a:lnTo>
                <a:lnTo>
                  <a:pt x="307" y="103"/>
                </a:lnTo>
                <a:lnTo>
                  <a:pt x="310" y="96"/>
                </a:lnTo>
                <a:cubicBezTo>
                  <a:pt x="268" y="79"/>
                  <a:pt x="239" y="54"/>
                  <a:pt x="223" y="22"/>
                </a:cubicBezTo>
                <a:cubicBezTo>
                  <a:pt x="222" y="19"/>
                  <a:pt x="219" y="17"/>
                  <a:pt x="216" y="17"/>
                </a:cubicBezTo>
                <a:cubicBezTo>
                  <a:pt x="213" y="17"/>
                  <a:pt x="211" y="19"/>
                  <a:pt x="209" y="22"/>
                </a:cubicBezTo>
                <a:cubicBezTo>
                  <a:pt x="193" y="54"/>
                  <a:pt x="163" y="79"/>
                  <a:pt x="122" y="96"/>
                </a:cubicBezTo>
                <a:lnTo>
                  <a:pt x="120" y="97"/>
                </a:lnTo>
                <a:lnTo>
                  <a:pt x="119" y="97"/>
                </a:lnTo>
                <a:lnTo>
                  <a:pt x="124" y="103"/>
                </a:lnTo>
                <a:lnTo>
                  <a:pt x="120" y="96"/>
                </a:lnTo>
                <a:cubicBezTo>
                  <a:pt x="119" y="97"/>
                  <a:pt x="101" y="107"/>
                  <a:pt x="83" y="133"/>
                </a:cubicBezTo>
                <a:lnTo>
                  <a:pt x="82" y="139"/>
                </a:lnTo>
                <a:lnTo>
                  <a:pt x="87" y="144"/>
                </a:lnTo>
                <a:cubicBezTo>
                  <a:pt x="97" y="148"/>
                  <a:pt x="119" y="160"/>
                  <a:pt x="124" y="189"/>
                </a:cubicBezTo>
                <a:lnTo>
                  <a:pt x="132" y="188"/>
                </a:lnTo>
                <a:lnTo>
                  <a:pt x="124" y="189"/>
                </a:lnTo>
                <a:lnTo>
                  <a:pt x="126" y="189"/>
                </a:lnTo>
                <a:lnTo>
                  <a:pt x="124" y="189"/>
                </a:lnTo>
                <a:lnTo>
                  <a:pt x="126" y="189"/>
                </a:lnTo>
                <a:lnTo>
                  <a:pt x="124" y="189"/>
                </a:lnTo>
                <a:lnTo>
                  <a:pt x="127" y="189"/>
                </a:lnTo>
                <a:lnTo>
                  <a:pt x="126" y="186"/>
                </a:lnTo>
                <a:lnTo>
                  <a:pt x="124" y="189"/>
                </a:lnTo>
                <a:lnTo>
                  <a:pt x="127" y="189"/>
                </a:lnTo>
                <a:lnTo>
                  <a:pt x="126" y="186"/>
                </a:lnTo>
                <a:lnTo>
                  <a:pt x="127" y="194"/>
                </a:lnTo>
                <a:lnTo>
                  <a:pt x="127" y="186"/>
                </a:lnTo>
                <a:lnTo>
                  <a:pt x="126" y="186"/>
                </a:lnTo>
                <a:lnTo>
                  <a:pt x="127" y="194"/>
                </a:lnTo>
                <a:lnTo>
                  <a:pt x="131" y="188"/>
                </a:lnTo>
                <a:lnTo>
                  <a:pt x="126" y="184"/>
                </a:lnTo>
                <a:lnTo>
                  <a:pt x="121" y="190"/>
                </a:lnTo>
                <a:lnTo>
                  <a:pt x="129" y="189"/>
                </a:lnTo>
                <a:cubicBezTo>
                  <a:pt x="126" y="171"/>
                  <a:pt x="118" y="159"/>
                  <a:pt x="109" y="152"/>
                </a:cubicBezTo>
                <a:cubicBezTo>
                  <a:pt x="100" y="144"/>
                  <a:pt x="91" y="140"/>
                  <a:pt x="87" y="138"/>
                </a:cubicBezTo>
                <a:cubicBezTo>
                  <a:pt x="83" y="137"/>
                  <a:pt x="79" y="139"/>
                  <a:pt x="78" y="142"/>
                </a:cubicBezTo>
                <a:cubicBezTo>
                  <a:pt x="65" y="163"/>
                  <a:pt x="56" y="192"/>
                  <a:pt x="56" y="231"/>
                </a:cubicBezTo>
                <a:lnTo>
                  <a:pt x="56" y="234"/>
                </a:lnTo>
                <a:lnTo>
                  <a:pt x="58" y="234"/>
                </a:lnTo>
                <a:lnTo>
                  <a:pt x="58" y="231"/>
                </a:lnTo>
                <a:lnTo>
                  <a:pt x="56" y="234"/>
                </a:lnTo>
                <a:lnTo>
                  <a:pt x="58" y="234"/>
                </a:lnTo>
                <a:lnTo>
                  <a:pt x="58" y="231"/>
                </a:lnTo>
                <a:lnTo>
                  <a:pt x="58" y="239"/>
                </a:lnTo>
                <a:lnTo>
                  <a:pt x="58" y="231"/>
                </a:lnTo>
                <a:lnTo>
                  <a:pt x="58" y="234"/>
                </a:lnTo>
                <a:lnTo>
                  <a:pt x="61" y="234"/>
                </a:lnTo>
                <a:lnTo>
                  <a:pt x="58" y="231"/>
                </a:lnTo>
                <a:lnTo>
                  <a:pt x="58" y="234"/>
                </a:lnTo>
                <a:lnTo>
                  <a:pt x="61" y="234"/>
                </a:lnTo>
                <a:lnTo>
                  <a:pt x="61" y="231"/>
                </a:lnTo>
                <a:cubicBezTo>
                  <a:pt x="61" y="213"/>
                  <a:pt x="63" y="197"/>
                  <a:pt x="66" y="183"/>
                </a:cubicBezTo>
                <a:lnTo>
                  <a:pt x="64" y="176"/>
                </a:lnTo>
                <a:lnTo>
                  <a:pt x="57" y="174"/>
                </a:lnTo>
                <a:cubicBezTo>
                  <a:pt x="45" y="176"/>
                  <a:pt x="23" y="184"/>
                  <a:pt x="10" y="208"/>
                </a:cubicBezTo>
                <a:lnTo>
                  <a:pt x="17" y="212"/>
                </a:lnTo>
                <a:lnTo>
                  <a:pt x="13" y="205"/>
                </a:lnTo>
                <a:lnTo>
                  <a:pt x="8" y="208"/>
                </a:lnTo>
                <a:lnTo>
                  <a:pt x="12" y="214"/>
                </a:lnTo>
                <a:lnTo>
                  <a:pt x="14" y="207"/>
                </a:lnTo>
                <a:lnTo>
                  <a:pt x="12" y="206"/>
                </a:lnTo>
                <a:lnTo>
                  <a:pt x="10" y="214"/>
                </a:lnTo>
                <a:lnTo>
                  <a:pt x="17" y="211"/>
                </a:lnTo>
                <a:lnTo>
                  <a:pt x="15" y="204"/>
                </a:lnTo>
                <a:lnTo>
                  <a:pt x="8" y="207"/>
                </a:lnTo>
                <a:lnTo>
                  <a:pt x="14" y="210"/>
                </a:lnTo>
                <a:cubicBezTo>
                  <a:pt x="29" y="185"/>
                  <a:pt x="54" y="179"/>
                  <a:pt x="63" y="178"/>
                </a:cubicBezTo>
                <a:cubicBezTo>
                  <a:pt x="66" y="178"/>
                  <a:pt x="68" y="176"/>
                  <a:pt x="69" y="173"/>
                </a:cubicBezTo>
                <a:cubicBezTo>
                  <a:pt x="78" y="146"/>
                  <a:pt x="91" y="129"/>
                  <a:pt x="102" y="117"/>
                </a:cubicBezTo>
                <a:cubicBezTo>
                  <a:pt x="105" y="115"/>
                  <a:pt x="105" y="111"/>
                  <a:pt x="103" y="108"/>
                </a:cubicBezTo>
                <a:cubicBezTo>
                  <a:pt x="102" y="105"/>
                  <a:pt x="98" y="103"/>
                  <a:pt x="95" y="104"/>
                </a:cubicBezTo>
                <a:cubicBezTo>
                  <a:pt x="68" y="111"/>
                  <a:pt x="48" y="112"/>
                  <a:pt x="47" y="112"/>
                </a:cubicBezTo>
                <a:lnTo>
                  <a:pt x="47" y="115"/>
                </a:lnTo>
                <a:lnTo>
                  <a:pt x="47" y="112"/>
                </a:lnTo>
                <a:lnTo>
                  <a:pt x="47" y="115"/>
                </a:lnTo>
                <a:lnTo>
                  <a:pt x="47" y="112"/>
                </a:lnTo>
                <a:lnTo>
                  <a:pt x="47" y="115"/>
                </a:lnTo>
                <a:lnTo>
                  <a:pt x="50" y="115"/>
                </a:lnTo>
                <a:lnTo>
                  <a:pt x="47" y="112"/>
                </a:lnTo>
                <a:lnTo>
                  <a:pt x="47" y="115"/>
                </a:lnTo>
                <a:lnTo>
                  <a:pt x="50" y="115"/>
                </a:lnTo>
                <a:lnTo>
                  <a:pt x="50" y="114"/>
                </a:lnTo>
                <a:lnTo>
                  <a:pt x="44" y="115"/>
                </a:lnTo>
                <a:lnTo>
                  <a:pt x="50" y="115"/>
                </a:lnTo>
                <a:lnTo>
                  <a:pt x="50" y="114"/>
                </a:lnTo>
                <a:lnTo>
                  <a:pt x="44" y="115"/>
                </a:lnTo>
                <a:lnTo>
                  <a:pt x="50" y="115"/>
                </a:lnTo>
                <a:lnTo>
                  <a:pt x="47" y="115"/>
                </a:lnTo>
                <a:lnTo>
                  <a:pt x="48" y="117"/>
                </a:lnTo>
                <a:lnTo>
                  <a:pt x="50" y="115"/>
                </a:lnTo>
                <a:lnTo>
                  <a:pt x="47" y="115"/>
                </a:lnTo>
                <a:lnTo>
                  <a:pt x="48" y="117"/>
                </a:lnTo>
                <a:cubicBezTo>
                  <a:pt x="49" y="117"/>
                  <a:pt x="81" y="116"/>
                  <a:pt x="119" y="102"/>
                </a:cubicBezTo>
                <a:cubicBezTo>
                  <a:pt x="156" y="88"/>
                  <a:pt x="199" y="62"/>
                  <a:pt x="219" y="13"/>
                </a:cubicBezTo>
                <a:lnTo>
                  <a:pt x="211" y="10"/>
                </a:lnTo>
                <a:lnTo>
                  <a:pt x="216" y="17"/>
                </a:lnTo>
                <a:lnTo>
                  <a:pt x="216" y="16"/>
                </a:lnTo>
                <a:lnTo>
                  <a:pt x="217" y="17"/>
                </a:lnTo>
                <a:lnTo>
                  <a:pt x="221" y="10"/>
                </a:lnTo>
                <a:lnTo>
                  <a:pt x="214" y="13"/>
                </a:lnTo>
                <a:cubicBezTo>
                  <a:pt x="233" y="63"/>
                  <a:pt x="276" y="89"/>
                  <a:pt x="313" y="102"/>
                </a:cubicBezTo>
                <a:cubicBezTo>
                  <a:pt x="350" y="116"/>
                  <a:pt x="383" y="117"/>
                  <a:pt x="384" y="117"/>
                </a:cubicBezTo>
                <a:lnTo>
                  <a:pt x="384" y="115"/>
                </a:lnTo>
                <a:lnTo>
                  <a:pt x="382" y="115"/>
                </a:lnTo>
                <a:lnTo>
                  <a:pt x="384" y="117"/>
                </a:lnTo>
                <a:lnTo>
                  <a:pt x="384" y="115"/>
                </a:lnTo>
                <a:lnTo>
                  <a:pt x="382" y="115"/>
                </a:lnTo>
                <a:lnTo>
                  <a:pt x="390" y="115"/>
                </a:lnTo>
                <a:lnTo>
                  <a:pt x="384" y="109"/>
                </a:lnTo>
                <a:lnTo>
                  <a:pt x="379" y="114"/>
                </a:lnTo>
                <a:lnTo>
                  <a:pt x="384" y="120"/>
                </a:lnTo>
                <a:lnTo>
                  <a:pt x="384" y="112"/>
                </a:lnTo>
                <a:lnTo>
                  <a:pt x="384" y="120"/>
                </a:lnTo>
                <a:lnTo>
                  <a:pt x="384" y="112"/>
                </a:lnTo>
                <a:cubicBezTo>
                  <a:pt x="384" y="112"/>
                  <a:pt x="364" y="111"/>
                  <a:pt x="337" y="104"/>
                </a:cubicBezTo>
                <a:cubicBezTo>
                  <a:pt x="334" y="103"/>
                  <a:pt x="330" y="105"/>
                  <a:pt x="328" y="108"/>
                </a:cubicBezTo>
                <a:cubicBezTo>
                  <a:pt x="327" y="111"/>
                  <a:pt x="327" y="115"/>
                  <a:pt x="330" y="117"/>
                </a:cubicBezTo>
                <a:cubicBezTo>
                  <a:pt x="341" y="129"/>
                  <a:pt x="354" y="146"/>
                  <a:pt x="363" y="173"/>
                </a:cubicBezTo>
                <a:cubicBezTo>
                  <a:pt x="364" y="176"/>
                  <a:pt x="366" y="178"/>
                  <a:pt x="369" y="178"/>
                </a:cubicBezTo>
                <a:cubicBezTo>
                  <a:pt x="378" y="179"/>
                  <a:pt x="403" y="185"/>
                  <a:pt x="418" y="210"/>
                </a:cubicBezTo>
                <a:lnTo>
                  <a:pt x="424" y="207"/>
                </a:lnTo>
                <a:lnTo>
                  <a:pt x="417" y="204"/>
                </a:lnTo>
                <a:lnTo>
                  <a:pt x="415" y="211"/>
                </a:lnTo>
                <a:lnTo>
                  <a:pt x="422" y="214"/>
                </a:lnTo>
                <a:lnTo>
                  <a:pt x="420" y="206"/>
                </a:lnTo>
                <a:lnTo>
                  <a:pt x="418" y="207"/>
                </a:lnTo>
                <a:lnTo>
                  <a:pt x="420" y="214"/>
                </a:lnTo>
                <a:lnTo>
                  <a:pt x="424" y="208"/>
                </a:lnTo>
                <a:lnTo>
                  <a:pt x="419" y="205"/>
                </a:lnTo>
                <a:lnTo>
                  <a:pt x="415" y="212"/>
                </a:lnTo>
                <a:lnTo>
                  <a:pt x="422" y="208"/>
                </a:lnTo>
                <a:cubicBezTo>
                  <a:pt x="408" y="184"/>
                  <a:pt x="386" y="176"/>
                  <a:pt x="375" y="174"/>
                </a:cubicBezTo>
                <a:lnTo>
                  <a:pt x="368" y="176"/>
                </a:lnTo>
                <a:lnTo>
                  <a:pt x="366" y="183"/>
                </a:lnTo>
                <a:cubicBezTo>
                  <a:pt x="369" y="197"/>
                  <a:pt x="371" y="213"/>
                  <a:pt x="371" y="231"/>
                </a:cubicBezTo>
                <a:lnTo>
                  <a:pt x="371" y="234"/>
                </a:lnTo>
                <a:lnTo>
                  <a:pt x="374" y="234"/>
                </a:lnTo>
                <a:lnTo>
                  <a:pt x="374" y="231"/>
                </a:lnTo>
                <a:lnTo>
                  <a:pt x="371" y="234"/>
                </a:lnTo>
                <a:lnTo>
                  <a:pt x="374" y="234"/>
                </a:lnTo>
                <a:lnTo>
                  <a:pt x="374" y="231"/>
                </a:lnTo>
                <a:lnTo>
                  <a:pt x="374" y="239"/>
                </a:lnTo>
                <a:lnTo>
                  <a:pt x="374" y="231"/>
                </a:lnTo>
                <a:lnTo>
                  <a:pt x="374" y="234"/>
                </a:lnTo>
                <a:lnTo>
                  <a:pt x="376" y="234"/>
                </a:lnTo>
                <a:lnTo>
                  <a:pt x="374" y="231"/>
                </a:lnTo>
                <a:lnTo>
                  <a:pt x="374" y="234"/>
                </a:lnTo>
                <a:lnTo>
                  <a:pt x="376" y="234"/>
                </a:lnTo>
                <a:lnTo>
                  <a:pt x="376" y="231"/>
                </a:lnTo>
                <a:cubicBezTo>
                  <a:pt x="376" y="192"/>
                  <a:pt x="366" y="162"/>
                  <a:pt x="354" y="142"/>
                </a:cubicBezTo>
                <a:cubicBezTo>
                  <a:pt x="353" y="139"/>
                  <a:pt x="349" y="137"/>
                  <a:pt x="345" y="138"/>
                </a:cubicBezTo>
                <a:cubicBezTo>
                  <a:pt x="341" y="140"/>
                  <a:pt x="332" y="144"/>
                  <a:pt x="323" y="151"/>
                </a:cubicBezTo>
                <a:cubicBezTo>
                  <a:pt x="314" y="159"/>
                  <a:pt x="306" y="171"/>
                  <a:pt x="303" y="189"/>
                </a:cubicBezTo>
                <a:lnTo>
                  <a:pt x="310" y="190"/>
                </a:lnTo>
                <a:lnTo>
                  <a:pt x="305" y="184"/>
                </a:lnTo>
                <a:lnTo>
                  <a:pt x="300" y="188"/>
                </a:lnTo>
                <a:lnTo>
                  <a:pt x="305" y="194"/>
                </a:lnTo>
                <a:lnTo>
                  <a:pt x="306" y="186"/>
                </a:lnTo>
                <a:lnTo>
                  <a:pt x="305" y="186"/>
                </a:lnTo>
                <a:lnTo>
                  <a:pt x="304" y="194"/>
                </a:lnTo>
                <a:lnTo>
                  <a:pt x="306" y="186"/>
                </a:lnTo>
                <a:lnTo>
                  <a:pt x="305" y="189"/>
                </a:lnTo>
                <a:lnTo>
                  <a:pt x="308" y="189"/>
                </a:lnTo>
                <a:lnTo>
                  <a:pt x="306" y="186"/>
                </a:lnTo>
                <a:lnTo>
                  <a:pt x="305" y="189"/>
                </a:lnTo>
                <a:lnTo>
                  <a:pt x="308" y="189"/>
                </a:lnTo>
                <a:lnTo>
                  <a:pt x="305" y="189"/>
                </a:lnTo>
                <a:lnTo>
                  <a:pt x="308" y="190"/>
                </a:lnTo>
                <a:lnTo>
                  <a:pt x="308" y="189"/>
                </a:lnTo>
                <a:lnTo>
                  <a:pt x="305" y="189"/>
                </a:lnTo>
                <a:lnTo>
                  <a:pt x="308" y="190"/>
                </a:lnTo>
                <a:cubicBezTo>
                  <a:pt x="313" y="159"/>
                  <a:pt x="335" y="148"/>
                  <a:pt x="345" y="144"/>
                </a:cubicBezTo>
                <a:lnTo>
                  <a:pt x="350" y="139"/>
                </a:lnTo>
                <a:lnTo>
                  <a:pt x="348" y="132"/>
                </a:lnTo>
                <a:lnTo>
                  <a:pt x="345" y="127"/>
                </a:lnTo>
                <a:cubicBezTo>
                  <a:pt x="337" y="116"/>
                  <a:pt x="328" y="109"/>
                  <a:pt x="322" y="104"/>
                </a:cubicBezTo>
                <a:cubicBezTo>
                  <a:pt x="319" y="101"/>
                  <a:pt x="317" y="100"/>
                  <a:pt x="315" y="98"/>
                </a:cubicBezTo>
                <a:lnTo>
                  <a:pt x="312" y="97"/>
                </a:lnTo>
                <a:lnTo>
                  <a:pt x="312" y="96"/>
                </a:lnTo>
                <a:lnTo>
                  <a:pt x="311" y="96"/>
                </a:lnTo>
                <a:lnTo>
                  <a:pt x="308" y="103"/>
                </a:lnTo>
                <a:lnTo>
                  <a:pt x="313" y="97"/>
                </a:lnTo>
                <a:lnTo>
                  <a:pt x="312" y="97"/>
                </a:lnTo>
                <a:lnTo>
                  <a:pt x="310" y="96"/>
                </a:lnTo>
                <a:lnTo>
                  <a:pt x="307" y="103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5096520" y="1149840"/>
            <a:ext cx="86760" cy="144360"/>
          </a:xfrm>
          <a:custGeom>
            <a:avLst/>
            <a:gdLst/>
            <a:ahLst/>
            <a:rect l="0" t="0" r="r" b="b"/>
            <a:pathLst>
              <a:path w="241" h="401">
                <a:moveTo>
                  <a:pt x="235" y="186"/>
                </a:moveTo>
                <a:cubicBezTo>
                  <a:pt x="232" y="186"/>
                  <a:pt x="230" y="188"/>
                  <a:pt x="230" y="191"/>
                </a:cubicBezTo>
                <a:cubicBezTo>
                  <a:pt x="231" y="249"/>
                  <a:pt x="221" y="301"/>
                  <a:pt x="215" y="328"/>
                </a:cubicBezTo>
                <a:cubicBezTo>
                  <a:pt x="211" y="345"/>
                  <a:pt x="197" y="359"/>
                  <a:pt x="179" y="364"/>
                </a:cubicBezTo>
                <a:cubicBezTo>
                  <a:pt x="166" y="367"/>
                  <a:pt x="152" y="367"/>
                  <a:pt x="140" y="364"/>
                </a:cubicBezTo>
                <a:cubicBezTo>
                  <a:pt x="121" y="360"/>
                  <a:pt x="101" y="364"/>
                  <a:pt x="85" y="374"/>
                </a:cubicBezTo>
                <a:lnTo>
                  <a:pt x="70" y="385"/>
                </a:lnTo>
                <a:cubicBezTo>
                  <a:pt x="61" y="390"/>
                  <a:pt x="52" y="392"/>
                  <a:pt x="43" y="390"/>
                </a:cubicBezTo>
                <a:cubicBezTo>
                  <a:pt x="28" y="388"/>
                  <a:pt x="17" y="376"/>
                  <a:pt x="15" y="362"/>
                </a:cubicBezTo>
                <a:cubicBezTo>
                  <a:pt x="3" y="250"/>
                  <a:pt x="17" y="159"/>
                  <a:pt x="57" y="93"/>
                </a:cubicBezTo>
                <a:cubicBezTo>
                  <a:pt x="90" y="40"/>
                  <a:pt x="130" y="18"/>
                  <a:pt x="145" y="11"/>
                </a:cubicBezTo>
                <a:cubicBezTo>
                  <a:pt x="149" y="10"/>
                  <a:pt x="153" y="10"/>
                  <a:pt x="156" y="13"/>
                </a:cubicBezTo>
                <a:cubicBezTo>
                  <a:pt x="183" y="34"/>
                  <a:pt x="202" y="63"/>
                  <a:pt x="214" y="100"/>
                </a:cubicBezTo>
                <a:cubicBezTo>
                  <a:pt x="215" y="102"/>
                  <a:pt x="218" y="104"/>
                  <a:pt x="221" y="103"/>
                </a:cubicBezTo>
                <a:cubicBezTo>
                  <a:pt x="224" y="102"/>
                  <a:pt x="226" y="99"/>
                  <a:pt x="225" y="97"/>
                </a:cubicBezTo>
                <a:cubicBezTo>
                  <a:pt x="212" y="58"/>
                  <a:pt x="191" y="28"/>
                  <a:pt x="163" y="5"/>
                </a:cubicBezTo>
                <a:cubicBezTo>
                  <a:pt x="157" y="0"/>
                  <a:pt x="148" y="-1"/>
                  <a:pt x="141" y="2"/>
                </a:cubicBezTo>
                <a:cubicBezTo>
                  <a:pt x="102" y="20"/>
                  <a:pt x="-25" y="97"/>
                  <a:pt x="4" y="363"/>
                </a:cubicBezTo>
                <a:cubicBezTo>
                  <a:pt x="6" y="382"/>
                  <a:pt x="22" y="397"/>
                  <a:pt x="41" y="400"/>
                </a:cubicBezTo>
                <a:lnTo>
                  <a:pt x="49" y="401"/>
                </a:lnTo>
                <a:cubicBezTo>
                  <a:pt x="58" y="401"/>
                  <a:pt x="68" y="398"/>
                  <a:pt x="76" y="393"/>
                </a:cubicBezTo>
                <a:lnTo>
                  <a:pt x="91" y="383"/>
                </a:lnTo>
                <a:cubicBezTo>
                  <a:pt x="105" y="374"/>
                  <a:pt x="121" y="371"/>
                  <a:pt x="137" y="374"/>
                </a:cubicBezTo>
                <a:cubicBezTo>
                  <a:pt x="152" y="378"/>
                  <a:pt x="167" y="377"/>
                  <a:pt x="182" y="374"/>
                </a:cubicBezTo>
                <a:cubicBezTo>
                  <a:pt x="204" y="368"/>
                  <a:pt x="221" y="351"/>
                  <a:pt x="226" y="330"/>
                </a:cubicBezTo>
                <a:cubicBezTo>
                  <a:pt x="232" y="303"/>
                  <a:pt x="242" y="250"/>
                  <a:pt x="240" y="191"/>
                </a:cubicBezTo>
                <a:cubicBezTo>
                  <a:pt x="240" y="188"/>
                  <a:pt x="238" y="186"/>
                  <a:pt x="235" y="186"/>
                </a:cubicBez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1" name=""/>
          <p:cNvSpPr/>
          <p:nvPr/>
        </p:nvSpPr>
        <p:spPr>
          <a:xfrm>
            <a:off x="5093640" y="1146960"/>
            <a:ext cx="92160" cy="149760"/>
          </a:xfrm>
          <a:custGeom>
            <a:avLst/>
            <a:gdLst/>
            <a:ahLst/>
            <a:rect l="0" t="0" r="r" b="b"/>
            <a:pathLst>
              <a:path w="256" h="416">
                <a:moveTo>
                  <a:pt x="243" y="194"/>
                </a:moveTo>
                <a:lnTo>
                  <a:pt x="243" y="186"/>
                </a:lnTo>
                <a:cubicBezTo>
                  <a:pt x="236" y="186"/>
                  <a:pt x="230" y="192"/>
                  <a:pt x="230" y="199"/>
                </a:cubicBezTo>
                <a:cubicBezTo>
                  <a:pt x="230" y="204"/>
                  <a:pt x="230" y="208"/>
                  <a:pt x="230" y="213"/>
                </a:cubicBezTo>
                <a:cubicBezTo>
                  <a:pt x="230" y="263"/>
                  <a:pt x="221" y="309"/>
                  <a:pt x="216" y="333"/>
                </a:cubicBezTo>
                <a:cubicBezTo>
                  <a:pt x="212" y="349"/>
                  <a:pt x="200" y="360"/>
                  <a:pt x="184" y="364"/>
                </a:cubicBezTo>
                <a:cubicBezTo>
                  <a:pt x="178" y="366"/>
                  <a:pt x="171" y="367"/>
                  <a:pt x="165" y="367"/>
                </a:cubicBezTo>
                <a:cubicBezTo>
                  <a:pt x="159" y="367"/>
                  <a:pt x="154" y="366"/>
                  <a:pt x="148" y="365"/>
                </a:cubicBezTo>
                <a:cubicBezTo>
                  <a:pt x="142" y="364"/>
                  <a:pt x="137" y="363"/>
                  <a:pt x="131" y="363"/>
                </a:cubicBezTo>
                <a:cubicBezTo>
                  <a:pt x="116" y="363"/>
                  <a:pt x="101" y="367"/>
                  <a:pt x="88" y="376"/>
                </a:cubicBezTo>
                <a:lnTo>
                  <a:pt x="72" y="386"/>
                </a:lnTo>
                <a:cubicBezTo>
                  <a:pt x="68" y="389"/>
                  <a:pt x="63" y="391"/>
                  <a:pt x="57" y="391"/>
                </a:cubicBezTo>
                <a:lnTo>
                  <a:pt x="52" y="390"/>
                </a:lnTo>
                <a:cubicBezTo>
                  <a:pt x="41" y="389"/>
                  <a:pt x="32" y="379"/>
                  <a:pt x="31" y="369"/>
                </a:cubicBezTo>
                <a:cubicBezTo>
                  <a:pt x="28" y="343"/>
                  <a:pt x="27" y="318"/>
                  <a:pt x="27" y="295"/>
                </a:cubicBezTo>
                <a:cubicBezTo>
                  <a:pt x="27" y="218"/>
                  <a:pt x="42" y="155"/>
                  <a:pt x="72" y="105"/>
                </a:cubicBezTo>
                <a:cubicBezTo>
                  <a:pt x="103" y="54"/>
                  <a:pt x="141" y="33"/>
                  <a:pt x="156" y="26"/>
                </a:cubicBezTo>
                <a:lnTo>
                  <a:pt x="157" y="26"/>
                </a:lnTo>
                <a:lnTo>
                  <a:pt x="158" y="27"/>
                </a:lnTo>
                <a:cubicBezTo>
                  <a:pt x="184" y="47"/>
                  <a:pt x="203" y="75"/>
                  <a:pt x="215" y="110"/>
                </a:cubicBezTo>
                <a:cubicBezTo>
                  <a:pt x="217" y="116"/>
                  <a:pt x="222" y="119"/>
                  <a:pt x="228" y="119"/>
                </a:cubicBezTo>
                <a:lnTo>
                  <a:pt x="231" y="119"/>
                </a:lnTo>
                <a:lnTo>
                  <a:pt x="231" y="118"/>
                </a:lnTo>
                <a:cubicBezTo>
                  <a:pt x="237" y="117"/>
                  <a:pt x="241" y="112"/>
                  <a:pt x="241" y="106"/>
                </a:cubicBezTo>
                <a:lnTo>
                  <a:pt x="240" y="102"/>
                </a:lnTo>
                <a:cubicBezTo>
                  <a:pt x="227" y="63"/>
                  <a:pt x="205" y="31"/>
                  <a:pt x="175" y="7"/>
                </a:cubicBezTo>
                <a:cubicBezTo>
                  <a:pt x="170" y="3"/>
                  <a:pt x="163" y="0"/>
                  <a:pt x="157" y="0"/>
                </a:cubicBezTo>
                <a:cubicBezTo>
                  <a:pt x="153" y="0"/>
                  <a:pt x="148" y="1"/>
                  <a:pt x="145" y="3"/>
                </a:cubicBezTo>
                <a:cubicBezTo>
                  <a:pt x="107" y="19"/>
                  <a:pt x="0" y="87"/>
                  <a:pt x="0" y="294"/>
                </a:cubicBezTo>
                <a:cubicBezTo>
                  <a:pt x="0" y="318"/>
                  <a:pt x="2" y="344"/>
                  <a:pt x="5" y="372"/>
                </a:cubicBezTo>
                <a:cubicBezTo>
                  <a:pt x="7" y="394"/>
                  <a:pt x="25" y="412"/>
                  <a:pt x="48" y="416"/>
                </a:cubicBezTo>
                <a:lnTo>
                  <a:pt x="49" y="416"/>
                </a:lnTo>
                <a:lnTo>
                  <a:pt x="56" y="416"/>
                </a:lnTo>
                <a:lnTo>
                  <a:pt x="57" y="416"/>
                </a:lnTo>
                <a:cubicBezTo>
                  <a:pt x="68" y="417"/>
                  <a:pt x="78" y="413"/>
                  <a:pt x="87" y="407"/>
                </a:cubicBezTo>
                <a:lnTo>
                  <a:pt x="103" y="397"/>
                </a:lnTo>
                <a:cubicBezTo>
                  <a:pt x="111" y="392"/>
                  <a:pt x="121" y="389"/>
                  <a:pt x="131" y="389"/>
                </a:cubicBezTo>
                <a:cubicBezTo>
                  <a:pt x="135" y="389"/>
                  <a:pt x="139" y="389"/>
                  <a:pt x="142" y="390"/>
                </a:cubicBezTo>
                <a:cubicBezTo>
                  <a:pt x="150" y="392"/>
                  <a:pt x="157" y="392"/>
                  <a:pt x="165" y="392"/>
                </a:cubicBezTo>
                <a:cubicBezTo>
                  <a:pt x="174" y="392"/>
                  <a:pt x="182" y="391"/>
                  <a:pt x="191" y="389"/>
                </a:cubicBezTo>
                <a:cubicBezTo>
                  <a:pt x="217" y="383"/>
                  <a:pt x="236" y="364"/>
                  <a:pt x="241" y="339"/>
                </a:cubicBezTo>
                <a:cubicBezTo>
                  <a:pt x="247" y="314"/>
                  <a:pt x="256" y="266"/>
                  <a:pt x="256" y="212"/>
                </a:cubicBezTo>
                <a:cubicBezTo>
                  <a:pt x="256" y="208"/>
                  <a:pt x="256" y="203"/>
                  <a:pt x="256" y="199"/>
                </a:cubicBezTo>
                <a:lnTo>
                  <a:pt x="248" y="199"/>
                </a:lnTo>
                <a:lnTo>
                  <a:pt x="256" y="199"/>
                </a:lnTo>
                <a:cubicBezTo>
                  <a:pt x="256" y="191"/>
                  <a:pt x="249" y="186"/>
                  <a:pt x="243" y="186"/>
                </a:cubicBezTo>
                <a:lnTo>
                  <a:pt x="243" y="194"/>
                </a:lnTo>
                <a:lnTo>
                  <a:pt x="243" y="202"/>
                </a:lnTo>
                <a:lnTo>
                  <a:pt x="243" y="199"/>
                </a:lnTo>
                <a:lnTo>
                  <a:pt x="241" y="199"/>
                </a:lnTo>
                <a:lnTo>
                  <a:pt x="243" y="202"/>
                </a:lnTo>
                <a:lnTo>
                  <a:pt x="243" y="199"/>
                </a:lnTo>
                <a:lnTo>
                  <a:pt x="241" y="199"/>
                </a:lnTo>
                <a:cubicBezTo>
                  <a:pt x="241" y="204"/>
                  <a:pt x="241" y="208"/>
                  <a:pt x="241" y="212"/>
                </a:cubicBezTo>
                <a:cubicBezTo>
                  <a:pt x="241" y="264"/>
                  <a:pt x="232" y="311"/>
                  <a:pt x="226" y="335"/>
                </a:cubicBezTo>
                <a:cubicBezTo>
                  <a:pt x="222" y="355"/>
                  <a:pt x="207" y="369"/>
                  <a:pt x="187" y="374"/>
                </a:cubicBezTo>
                <a:cubicBezTo>
                  <a:pt x="180" y="376"/>
                  <a:pt x="172" y="377"/>
                  <a:pt x="165" y="377"/>
                </a:cubicBezTo>
                <a:cubicBezTo>
                  <a:pt x="159" y="377"/>
                  <a:pt x="152" y="376"/>
                  <a:pt x="146" y="375"/>
                </a:cubicBezTo>
                <a:cubicBezTo>
                  <a:pt x="141" y="374"/>
                  <a:pt x="136" y="373"/>
                  <a:pt x="131" y="373"/>
                </a:cubicBezTo>
                <a:cubicBezTo>
                  <a:pt x="118" y="373"/>
                  <a:pt x="105" y="377"/>
                  <a:pt x="94" y="384"/>
                </a:cubicBezTo>
                <a:lnTo>
                  <a:pt x="78" y="395"/>
                </a:lnTo>
                <a:cubicBezTo>
                  <a:pt x="72" y="399"/>
                  <a:pt x="65" y="401"/>
                  <a:pt x="57" y="401"/>
                </a:cubicBezTo>
                <a:lnTo>
                  <a:pt x="57" y="409"/>
                </a:lnTo>
                <a:lnTo>
                  <a:pt x="58" y="401"/>
                </a:lnTo>
                <a:lnTo>
                  <a:pt x="50" y="400"/>
                </a:lnTo>
                <a:lnTo>
                  <a:pt x="49" y="408"/>
                </a:lnTo>
                <a:lnTo>
                  <a:pt x="50" y="400"/>
                </a:lnTo>
                <a:cubicBezTo>
                  <a:pt x="34" y="398"/>
                  <a:pt x="22" y="385"/>
                  <a:pt x="20" y="370"/>
                </a:cubicBezTo>
                <a:cubicBezTo>
                  <a:pt x="17" y="343"/>
                  <a:pt x="16" y="317"/>
                  <a:pt x="16" y="294"/>
                </a:cubicBezTo>
                <a:cubicBezTo>
                  <a:pt x="16" y="93"/>
                  <a:pt x="118" y="32"/>
                  <a:pt x="151" y="17"/>
                </a:cubicBezTo>
                <a:lnTo>
                  <a:pt x="157" y="16"/>
                </a:lnTo>
                <a:cubicBezTo>
                  <a:pt x="160" y="16"/>
                  <a:pt x="163" y="17"/>
                  <a:pt x="165" y="19"/>
                </a:cubicBezTo>
                <a:cubicBezTo>
                  <a:pt x="192" y="41"/>
                  <a:pt x="213" y="70"/>
                  <a:pt x="225" y="107"/>
                </a:cubicBezTo>
                <a:lnTo>
                  <a:pt x="228" y="106"/>
                </a:lnTo>
                <a:lnTo>
                  <a:pt x="225" y="106"/>
                </a:lnTo>
                <a:lnTo>
                  <a:pt x="225" y="107"/>
                </a:lnTo>
                <a:lnTo>
                  <a:pt x="228" y="106"/>
                </a:lnTo>
                <a:lnTo>
                  <a:pt x="225" y="106"/>
                </a:lnTo>
                <a:lnTo>
                  <a:pt x="228" y="106"/>
                </a:lnTo>
                <a:lnTo>
                  <a:pt x="227" y="104"/>
                </a:lnTo>
                <a:lnTo>
                  <a:pt x="225" y="106"/>
                </a:lnTo>
                <a:lnTo>
                  <a:pt x="228" y="106"/>
                </a:lnTo>
                <a:lnTo>
                  <a:pt x="227" y="104"/>
                </a:lnTo>
                <a:lnTo>
                  <a:pt x="229" y="111"/>
                </a:lnTo>
                <a:lnTo>
                  <a:pt x="227" y="104"/>
                </a:lnTo>
                <a:lnTo>
                  <a:pt x="228" y="105"/>
                </a:lnTo>
                <a:lnTo>
                  <a:pt x="228" y="104"/>
                </a:lnTo>
                <a:lnTo>
                  <a:pt x="227" y="104"/>
                </a:lnTo>
                <a:lnTo>
                  <a:pt x="228" y="105"/>
                </a:lnTo>
                <a:lnTo>
                  <a:pt x="228" y="104"/>
                </a:lnTo>
                <a:lnTo>
                  <a:pt x="228" y="106"/>
                </a:lnTo>
                <a:lnTo>
                  <a:pt x="230" y="105"/>
                </a:lnTo>
                <a:lnTo>
                  <a:pt x="228" y="104"/>
                </a:lnTo>
                <a:lnTo>
                  <a:pt x="228" y="106"/>
                </a:lnTo>
                <a:lnTo>
                  <a:pt x="230" y="105"/>
                </a:lnTo>
                <a:cubicBezTo>
                  <a:pt x="217" y="68"/>
                  <a:pt x="196" y="37"/>
                  <a:pt x="168" y="15"/>
                </a:cubicBezTo>
                <a:cubicBezTo>
                  <a:pt x="165" y="12"/>
                  <a:pt x="161" y="11"/>
                  <a:pt x="157" y="11"/>
                </a:cubicBezTo>
                <a:lnTo>
                  <a:pt x="149" y="12"/>
                </a:lnTo>
                <a:cubicBezTo>
                  <a:pt x="133" y="20"/>
                  <a:pt x="91" y="42"/>
                  <a:pt x="58" y="97"/>
                </a:cubicBezTo>
                <a:cubicBezTo>
                  <a:pt x="27" y="150"/>
                  <a:pt x="11" y="216"/>
                  <a:pt x="11" y="295"/>
                </a:cubicBezTo>
                <a:cubicBezTo>
                  <a:pt x="11" y="319"/>
                  <a:pt x="13" y="344"/>
                  <a:pt x="15" y="370"/>
                </a:cubicBezTo>
                <a:cubicBezTo>
                  <a:pt x="17" y="388"/>
                  <a:pt x="32" y="403"/>
                  <a:pt x="50" y="406"/>
                </a:cubicBezTo>
                <a:lnTo>
                  <a:pt x="57" y="406"/>
                </a:lnTo>
                <a:cubicBezTo>
                  <a:pt x="66" y="406"/>
                  <a:pt x="74" y="404"/>
                  <a:pt x="81" y="399"/>
                </a:cubicBezTo>
                <a:lnTo>
                  <a:pt x="97" y="389"/>
                </a:lnTo>
                <a:cubicBezTo>
                  <a:pt x="107" y="382"/>
                  <a:pt x="119" y="378"/>
                  <a:pt x="131" y="378"/>
                </a:cubicBezTo>
                <a:cubicBezTo>
                  <a:pt x="136" y="378"/>
                  <a:pt x="140" y="379"/>
                  <a:pt x="145" y="380"/>
                </a:cubicBezTo>
                <a:cubicBezTo>
                  <a:pt x="151" y="382"/>
                  <a:pt x="158" y="382"/>
                  <a:pt x="165" y="382"/>
                </a:cubicBezTo>
                <a:cubicBezTo>
                  <a:pt x="173" y="382"/>
                  <a:pt x="180" y="381"/>
                  <a:pt x="188" y="379"/>
                </a:cubicBezTo>
                <a:cubicBezTo>
                  <a:pt x="210" y="374"/>
                  <a:pt x="226" y="358"/>
                  <a:pt x="231" y="337"/>
                </a:cubicBezTo>
                <a:cubicBezTo>
                  <a:pt x="237" y="312"/>
                  <a:pt x="246" y="265"/>
                  <a:pt x="246" y="213"/>
                </a:cubicBezTo>
                <a:cubicBezTo>
                  <a:pt x="246" y="208"/>
                  <a:pt x="246" y="204"/>
                  <a:pt x="245" y="199"/>
                </a:cubicBezTo>
                <a:lnTo>
                  <a:pt x="238" y="199"/>
                </a:lnTo>
                <a:lnTo>
                  <a:pt x="245" y="199"/>
                </a:lnTo>
                <a:lnTo>
                  <a:pt x="243" y="199"/>
                </a:lnTo>
                <a:lnTo>
                  <a:pt x="243" y="202"/>
                </a:lnTo>
                <a:lnTo>
                  <a:pt x="245" y="199"/>
                </a:lnTo>
                <a:lnTo>
                  <a:pt x="243" y="199"/>
                </a:lnTo>
                <a:lnTo>
                  <a:pt x="243" y="202"/>
                </a:lnTo>
                <a:lnTo>
                  <a:pt x="243" y="194"/>
                </a:lnTo>
                <a:lnTo>
                  <a:pt x="243" y="202"/>
                </a:lnTo>
                <a:lnTo>
                  <a:pt x="243" y="194"/>
                </a:lnTo>
                <a:close/>
              </a:path>
            </a:pathLst>
          </a:custGeom>
          <a:solidFill>
            <a:srgbClr val="c3bd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2" name=""/>
          <p:cNvSpPr/>
          <p:nvPr/>
        </p:nvSpPr>
        <p:spPr>
          <a:xfrm>
            <a:off x="6274440" y="1089000"/>
            <a:ext cx="848520" cy="803520"/>
          </a:xfrm>
          <a:custGeom>
            <a:avLst/>
            <a:gdLst/>
            <a:ahLst/>
            <a:rect l="0" t="0" r="r" b="b"/>
            <a:pathLst>
              <a:path w="2357" h="2232">
                <a:moveTo>
                  <a:pt x="573" y="2093"/>
                </a:moveTo>
                <a:cubicBezTo>
                  <a:pt x="908" y="2248"/>
                  <a:pt x="1330" y="2282"/>
                  <a:pt x="1687" y="2154"/>
                </a:cubicBezTo>
                <a:cubicBezTo>
                  <a:pt x="2046" y="2025"/>
                  <a:pt x="2343" y="1678"/>
                  <a:pt x="2356" y="1243"/>
                </a:cubicBezTo>
                <a:cubicBezTo>
                  <a:pt x="2374" y="624"/>
                  <a:pt x="1857" y="175"/>
                  <a:pt x="1372" y="44"/>
                </a:cubicBezTo>
                <a:cubicBezTo>
                  <a:pt x="1118" y="-25"/>
                  <a:pt x="834" y="-21"/>
                  <a:pt x="590" y="119"/>
                </a:cubicBezTo>
                <a:cubicBezTo>
                  <a:pt x="371" y="244"/>
                  <a:pt x="205" y="457"/>
                  <a:pt x="107" y="704"/>
                </a:cubicBezTo>
                <a:cubicBezTo>
                  <a:pt x="-205" y="1483"/>
                  <a:pt x="230" y="1934"/>
                  <a:pt x="573" y="2093"/>
                </a:cubicBezTo>
                <a:close/>
              </a:path>
            </a:pathLst>
          </a:custGeom>
          <a:solidFill>
            <a:srgbClr val="64ba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" name=""/>
          <p:cNvSpPr/>
          <p:nvPr/>
        </p:nvSpPr>
        <p:spPr>
          <a:xfrm>
            <a:off x="6307200" y="1105560"/>
            <a:ext cx="874440" cy="829800"/>
          </a:xfrm>
          <a:custGeom>
            <a:avLst/>
            <a:gdLst/>
            <a:ahLst/>
            <a:rect l="0" t="0" r="r" b="b"/>
            <a:pathLst>
              <a:path w="2429" h="2305">
                <a:moveTo>
                  <a:pt x="609" y="2129"/>
                </a:moveTo>
                <a:lnTo>
                  <a:pt x="594" y="2162"/>
                </a:lnTo>
                <a:cubicBezTo>
                  <a:pt x="795" y="2254"/>
                  <a:pt x="1025" y="2305"/>
                  <a:pt x="1254" y="2305"/>
                </a:cubicBezTo>
                <a:cubicBezTo>
                  <a:pt x="1418" y="2305"/>
                  <a:pt x="1583" y="2279"/>
                  <a:pt x="1736" y="2224"/>
                </a:cubicBezTo>
                <a:cubicBezTo>
                  <a:pt x="2108" y="2090"/>
                  <a:pt x="2415" y="1732"/>
                  <a:pt x="2429" y="1280"/>
                </a:cubicBezTo>
                <a:cubicBezTo>
                  <a:pt x="2429" y="1269"/>
                  <a:pt x="2429" y="1258"/>
                  <a:pt x="2429" y="1247"/>
                </a:cubicBezTo>
                <a:cubicBezTo>
                  <a:pt x="2429" y="936"/>
                  <a:pt x="2297" y="667"/>
                  <a:pt x="2106" y="462"/>
                </a:cubicBezTo>
                <a:cubicBezTo>
                  <a:pt x="1914" y="255"/>
                  <a:pt x="1663" y="111"/>
                  <a:pt x="1418" y="45"/>
                </a:cubicBezTo>
                <a:cubicBezTo>
                  <a:pt x="1313" y="16"/>
                  <a:pt x="1203" y="0"/>
                  <a:pt x="1092" y="0"/>
                </a:cubicBezTo>
                <a:cubicBezTo>
                  <a:pt x="927" y="0"/>
                  <a:pt x="760" y="36"/>
                  <a:pt x="608" y="123"/>
                </a:cubicBezTo>
                <a:cubicBezTo>
                  <a:pt x="380" y="254"/>
                  <a:pt x="211" y="474"/>
                  <a:pt x="109" y="727"/>
                </a:cubicBezTo>
                <a:cubicBezTo>
                  <a:pt x="33" y="918"/>
                  <a:pt x="0" y="1092"/>
                  <a:pt x="0" y="1248"/>
                </a:cubicBezTo>
                <a:cubicBezTo>
                  <a:pt x="0" y="1492"/>
                  <a:pt x="81" y="1691"/>
                  <a:pt x="196" y="1842"/>
                </a:cubicBezTo>
                <a:cubicBezTo>
                  <a:pt x="311" y="1994"/>
                  <a:pt x="459" y="2099"/>
                  <a:pt x="594" y="2162"/>
                </a:cubicBezTo>
                <a:lnTo>
                  <a:pt x="609" y="2129"/>
                </a:lnTo>
                <a:lnTo>
                  <a:pt x="624" y="2096"/>
                </a:lnTo>
                <a:cubicBezTo>
                  <a:pt x="499" y="2038"/>
                  <a:pt x="360" y="1939"/>
                  <a:pt x="254" y="1798"/>
                </a:cubicBezTo>
                <a:cubicBezTo>
                  <a:pt x="147" y="1658"/>
                  <a:pt x="72" y="1476"/>
                  <a:pt x="72" y="1248"/>
                </a:cubicBezTo>
                <a:cubicBezTo>
                  <a:pt x="72" y="1102"/>
                  <a:pt x="103" y="938"/>
                  <a:pt x="177" y="754"/>
                </a:cubicBezTo>
                <a:cubicBezTo>
                  <a:pt x="273" y="513"/>
                  <a:pt x="433" y="307"/>
                  <a:pt x="644" y="186"/>
                </a:cubicBezTo>
                <a:cubicBezTo>
                  <a:pt x="784" y="106"/>
                  <a:pt x="938" y="73"/>
                  <a:pt x="1092" y="73"/>
                </a:cubicBezTo>
                <a:cubicBezTo>
                  <a:pt x="1195" y="73"/>
                  <a:pt x="1299" y="88"/>
                  <a:pt x="1399" y="115"/>
                </a:cubicBezTo>
                <a:cubicBezTo>
                  <a:pt x="1630" y="177"/>
                  <a:pt x="1871" y="315"/>
                  <a:pt x="2053" y="511"/>
                </a:cubicBezTo>
                <a:cubicBezTo>
                  <a:pt x="2234" y="706"/>
                  <a:pt x="2357" y="957"/>
                  <a:pt x="2357" y="1247"/>
                </a:cubicBezTo>
                <a:cubicBezTo>
                  <a:pt x="2357" y="1258"/>
                  <a:pt x="2356" y="1268"/>
                  <a:pt x="2356" y="1278"/>
                </a:cubicBezTo>
                <a:cubicBezTo>
                  <a:pt x="2344" y="1697"/>
                  <a:pt x="2058" y="2031"/>
                  <a:pt x="1712" y="2156"/>
                </a:cubicBezTo>
                <a:cubicBezTo>
                  <a:pt x="1567" y="2207"/>
                  <a:pt x="1411" y="2232"/>
                  <a:pt x="1254" y="2232"/>
                </a:cubicBezTo>
                <a:cubicBezTo>
                  <a:pt x="1035" y="2232"/>
                  <a:pt x="815" y="2184"/>
                  <a:pt x="624" y="2096"/>
                </a:cubicBezTo>
                <a:lnTo>
                  <a:pt x="609" y="2129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4" name=""/>
          <p:cNvSpPr txBox="1"/>
          <p:nvPr/>
        </p:nvSpPr>
        <p:spPr>
          <a:xfrm>
            <a:off x="5103000" y="1600560"/>
            <a:ext cx="1882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35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6690240" y="1216440"/>
            <a:ext cx="97200" cy="112680"/>
          </a:xfrm>
          <a:custGeom>
            <a:avLst/>
            <a:gdLst/>
            <a:ahLst/>
            <a:rect l="0" t="0" r="r" b="b"/>
            <a:pathLst>
              <a:path w="270" h="313">
                <a:moveTo>
                  <a:pt x="144" y="0"/>
                </a:moveTo>
                <a:cubicBezTo>
                  <a:pt x="116" y="0"/>
                  <a:pt x="86" y="14"/>
                  <a:pt x="56" y="48"/>
                </a:cubicBezTo>
                <a:cubicBezTo>
                  <a:pt x="-60" y="146"/>
                  <a:pt x="21" y="313"/>
                  <a:pt x="134" y="313"/>
                </a:cubicBezTo>
                <a:cubicBezTo>
                  <a:pt x="161" y="313"/>
                  <a:pt x="189" y="304"/>
                  <a:pt x="218" y="281"/>
                </a:cubicBezTo>
                <a:cubicBezTo>
                  <a:pt x="323" y="199"/>
                  <a:pt x="250" y="0"/>
                  <a:pt x="144" y="0"/>
                </a:cubicBezTo>
                <a:close/>
              </a:path>
            </a:pathLst>
          </a:custGeom>
          <a:solidFill>
            <a:srgbClr val="b9da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6611400" y="1342800"/>
            <a:ext cx="259560" cy="315360"/>
          </a:xfrm>
          <a:custGeom>
            <a:avLst/>
            <a:gdLst/>
            <a:ahLst/>
            <a:rect l="0" t="0" r="r" b="b"/>
            <a:pathLst>
              <a:path w="721" h="876">
                <a:moveTo>
                  <a:pt x="292" y="0"/>
                </a:moveTo>
                <a:cubicBezTo>
                  <a:pt x="-14" y="0"/>
                  <a:pt x="-14" y="357"/>
                  <a:pt x="9" y="605"/>
                </a:cubicBezTo>
                <a:cubicBezTo>
                  <a:pt x="17" y="687"/>
                  <a:pt x="38" y="766"/>
                  <a:pt x="71" y="766"/>
                </a:cubicBezTo>
                <a:cubicBezTo>
                  <a:pt x="88" y="766"/>
                  <a:pt x="109" y="744"/>
                  <a:pt x="133" y="689"/>
                </a:cubicBezTo>
                <a:cubicBezTo>
                  <a:pt x="192" y="549"/>
                  <a:pt x="86" y="338"/>
                  <a:pt x="165" y="204"/>
                </a:cubicBezTo>
                <a:cubicBezTo>
                  <a:pt x="210" y="423"/>
                  <a:pt x="189" y="650"/>
                  <a:pt x="176" y="876"/>
                </a:cubicBezTo>
                <a:lnTo>
                  <a:pt x="356" y="876"/>
                </a:lnTo>
                <a:cubicBezTo>
                  <a:pt x="361" y="835"/>
                  <a:pt x="368" y="793"/>
                  <a:pt x="378" y="751"/>
                </a:cubicBezTo>
                <a:cubicBezTo>
                  <a:pt x="382" y="793"/>
                  <a:pt x="385" y="835"/>
                  <a:pt x="386" y="876"/>
                </a:cubicBezTo>
                <a:lnTo>
                  <a:pt x="548" y="876"/>
                </a:lnTo>
                <a:cubicBezTo>
                  <a:pt x="542" y="658"/>
                  <a:pt x="530" y="438"/>
                  <a:pt x="548" y="225"/>
                </a:cubicBezTo>
                <a:cubicBezTo>
                  <a:pt x="623" y="278"/>
                  <a:pt x="563" y="539"/>
                  <a:pt x="575" y="632"/>
                </a:cubicBezTo>
                <a:cubicBezTo>
                  <a:pt x="587" y="729"/>
                  <a:pt x="620" y="784"/>
                  <a:pt x="650" y="784"/>
                </a:cubicBezTo>
                <a:cubicBezTo>
                  <a:pt x="676" y="784"/>
                  <a:pt x="700" y="743"/>
                  <a:pt x="704" y="654"/>
                </a:cubicBezTo>
                <a:cubicBezTo>
                  <a:pt x="710" y="521"/>
                  <a:pt x="739" y="311"/>
                  <a:pt x="705" y="185"/>
                </a:cubicBezTo>
                <a:cubicBezTo>
                  <a:pt x="661" y="26"/>
                  <a:pt x="504" y="26"/>
                  <a:pt x="361" y="5"/>
                </a:cubicBezTo>
                <a:cubicBezTo>
                  <a:pt x="337" y="1"/>
                  <a:pt x="314" y="0"/>
                  <a:pt x="292" y="0"/>
                </a:cubicBezTo>
                <a:close/>
              </a:path>
            </a:pathLst>
          </a:custGeom>
          <a:solidFill>
            <a:srgbClr val="b9da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7" name=""/>
          <p:cNvSpPr/>
          <p:nvPr/>
        </p:nvSpPr>
        <p:spPr>
          <a:xfrm>
            <a:off x="6670800" y="1197000"/>
            <a:ext cx="113040" cy="125280"/>
          </a:xfrm>
          <a:custGeom>
            <a:avLst/>
            <a:gdLst/>
            <a:ahLst/>
            <a:rect l="0" t="0" r="r" b="b"/>
            <a:pathLst>
              <a:path w="314" h="348">
                <a:moveTo>
                  <a:pt x="142" y="11"/>
                </a:moveTo>
                <a:cubicBezTo>
                  <a:pt x="57" y="40"/>
                  <a:pt x="-15" y="138"/>
                  <a:pt x="3" y="230"/>
                </a:cubicBezTo>
                <a:cubicBezTo>
                  <a:pt x="21" y="326"/>
                  <a:pt x="130" y="367"/>
                  <a:pt x="216" y="339"/>
                </a:cubicBezTo>
                <a:cubicBezTo>
                  <a:pt x="397" y="279"/>
                  <a:pt x="305" y="-81"/>
                  <a:pt x="117" y="16"/>
                </a:cubicBezTo>
                <a:cubicBezTo>
                  <a:pt x="97" y="27"/>
                  <a:pt x="115" y="57"/>
                  <a:pt x="135" y="47"/>
                </a:cubicBezTo>
                <a:cubicBezTo>
                  <a:pt x="275" y="-25"/>
                  <a:pt x="343" y="269"/>
                  <a:pt x="196" y="307"/>
                </a:cubicBezTo>
                <a:cubicBezTo>
                  <a:pt x="124" y="326"/>
                  <a:pt x="36" y="284"/>
                  <a:pt x="37" y="202"/>
                </a:cubicBezTo>
                <a:cubicBezTo>
                  <a:pt x="38" y="135"/>
                  <a:pt x="89" y="67"/>
                  <a:pt x="152" y="46"/>
                </a:cubicBezTo>
                <a:cubicBezTo>
                  <a:pt x="173" y="37"/>
                  <a:pt x="164" y="3"/>
                  <a:pt x="142" y="11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8" name=""/>
          <p:cNvSpPr/>
          <p:nvPr/>
        </p:nvSpPr>
        <p:spPr>
          <a:xfrm>
            <a:off x="6595200" y="1328040"/>
            <a:ext cx="266760" cy="284760"/>
          </a:xfrm>
          <a:custGeom>
            <a:avLst/>
            <a:gdLst/>
            <a:ahLst/>
            <a:rect l="0" t="0" r="r" b="b"/>
            <a:pathLst>
              <a:path w="741" h="791">
                <a:moveTo>
                  <a:pt x="59" y="753"/>
                </a:moveTo>
                <a:cubicBezTo>
                  <a:pt x="39" y="693"/>
                  <a:pt x="37" y="623"/>
                  <a:pt x="36" y="560"/>
                </a:cubicBezTo>
                <a:cubicBezTo>
                  <a:pt x="35" y="497"/>
                  <a:pt x="36" y="435"/>
                  <a:pt x="40" y="372"/>
                </a:cubicBezTo>
                <a:cubicBezTo>
                  <a:pt x="43" y="308"/>
                  <a:pt x="43" y="242"/>
                  <a:pt x="55" y="179"/>
                </a:cubicBezTo>
                <a:cubicBezTo>
                  <a:pt x="67" y="116"/>
                  <a:pt x="108" y="78"/>
                  <a:pt x="169" y="60"/>
                </a:cubicBezTo>
                <a:cubicBezTo>
                  <a:pt x="292" y="22"/>
                  <a:pt x="415" y="30"/>
                  <a:pt x="541" y="58"/>
                </a:cubicBezTo>
                <a:cubicBezTo>
                  <a:pt x="601" y="72"/>
                  <a:pt x="659" y="86"/>
                  <a:pt x="687" y="145"/>
                </a:cubicBezTo>
                <a:cubicBezTo>
                  <a:pt x="714" y="201"/>
                  <a:pt x="708" y="267"/>
                  <a:pt x="703" y="326"/>
                </a:cubicBezTo>
                <a:cubicBezTo>
                  <a:pt x="697" y="398"/>
                  <a:pt x="694" y="469"/>
                  <a:pt x="693" y="541"/>
                </a:cubicBezTo>
                <a:cubicBezTo>
                  <a:pt x="692" y="616"/>
                  <a:pt x="702" y="695"/>
                  <a:pt x="692" y="769"/>
                </a:cubicBezTo>
                <a:cubicBezTo>
                  <a:pt x="689" y="791"/>
                  <a:pt x="723" y="801"/>
                  <a:pt x="726" y="778"/>
                </a:cubicBezTo>
                <a:cubicBezTo>
                  <a:pt x="736" y="705"/>
                  <a:pt x="728" y="628"/>
                  <a:pt x="728" y="555"/>
                </a:cubicBezTo>
                <a:cubicBezTo>
                  <a:pt x="729" y="482"/>
                  <a:pt x="733" y="407"/>
                  <a:pt x="738" y="333"/>
                </a:cubicBezTo>
                <a:cubicBezTo>
                  <a:pt x="747" y="215"/>
                  <a:pt x="743" y="81"/>
                  <a:pt x="609" y="39"/>
                </a:cubicBezTo>
                <a:cubicBezTo>
                  <a:pt x="472" y="-4"/>
                  <a:pt x="329" y="-13"/>
                  <a:pt x="190" y="18"/>
                </a:cubicBezTo>
                <a:cubicBezTo>
                  <a:pt x="138" y="29"/>
                  <a:pt x="85" y="50"/>
                  <a:pt x="53" y="93"/>
                </a:cubicBezTo>
                <a:cubicBezTo>
                  <a:pt x="17" y="140"/>
                  <a:pt x="15" y="204"/>
                  <a:pt x="11" y="260"/>
                </a:cubicBezTo>
                <a:cubicBezTo>
                  <a:pt x="5" y="346"/>
                  <a:pt x="-1" y="433"/>
                  <a:pt x="0" y="518"/>
                </a:cubicBezTo>
                <a:cubicBezTo>
                  <a:pt x="0" y="597"/>
                  <a:pt x="-1" y="686"/>
                  <a:pt x="24" y="762"/>
                </a:cubicBezTo>
                <a:cubicBezTo>
                  <a:pt x="32" y="784"/>
                  <a:pt x="67" y="775"/>
                  <a:pt x="59" y="753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9" name=""/>
          <p:cNvSpPr/>
          <p:nvPr/>
        </p:nvSpPr>
        <p:spPr>
          <a:xfrm>
            <a:off x="6606360" y="1388880"/>
            <a:ext cx="253080" cy="507240"/>
          </a:xfrm>
          <a:custGeom>
            <a:avLst/>
            <a:gdLst/>
            <a:ahLst/>
            <a:rect l="0" t="0" r="r" b="b"/>
            <a:pathLst>
              <a:path w="703" h="1409">
                <a:moveTo>
                  <a:pt x="0" y="581"/>
                </a:moveTo>
                <a:cubicBezTo>
                  <a:pt x="-1" y="624"/>
                  <a:pt x="43" y="650"/>
                  <a:pt x="81" y="632"/>
                </a:cubicBezTo>
                <a:cubicBezTo>
                  <a:pt x="133" y="607"/>
                  <a:pt x="131" y="541"/>
                  <a:pt x="132" y="492"/>
                </a:cubicBezTo>
                <a:cubicBezTo>
                  <a:pt x="134" y="419"/>
                  <a:pt x="136" y="345"/>
                  <a:pt x="138" y="272"/>
                </a:cubicBezTo>
                <a:cubicBezTo>
                  <a:pt x="138" y="249"/>
                  <a:pt x="131" y="52"/>
                  <a:pt x="154" y="51"/>
                </a:cubicBezTo>
                <a:cubicBezTo>
                  <a:pt x="148" y="46"/>
                  <a:pt x="143" y="42"/>
                  <a:pt x="137" y="38"/>
                </a:cubicBezTo>
                <a:cubicBezTo>
                  <a:pt x="159" y="199"/>
                  <a:pt x="148" y="362"/>
                  <a:pt x="145" y="523"/>
                </a:cubicBezTo>
                <a:cubicBezTo>
                  <a:pt x="143" y="686"/>
                  <a:pt x="145" y="849"/>
                  <a:pt x="148" y="1012"/>
                </a:cubicBezTo>
                <a:cubicBezTo>
                  <a:pt x="150" y="1096"/>
                  <a:pt x="148" y="1179"/>
                  <a:pt x="158" y="1261"/>
                </a:cubicBezTo>
                <a:cubicBezTo>
                  <a:pt x="163" y="1306"/>
                  <a:pt x="167" y="1381"/>
                  <a:pt x="216" y="1402"/>
                </a:cubicBezTo>
                <a:cubicBezTo>
                  <a:pt x="270" y="1425"/>
                  <a:pt x="314" y="1372"/>
                  <a:pt x="324" y="1325"/>
                </a:cubicBezTo>
                <a:cubicBezTo>
                  <a:pt x="339" y="1257"/>
                  <a:pt x="336" y="1183"/>
                  <a:pt x="337" y="1113"/>
                </a:cubicBezTo>
                <a:cubicBezTo>
                  <a:pt x="337" y="932"/>
                  <a:pt x="325" y="750"/>
                  <a:pt x="371" y="574"/>
                </a:cubicBezTo>
                <a:cubicBezTo>
                  <a:pt x="366" y="578"/>
                  <a:pt x="360" y="583"/>
                  <a:pt x="354" y="587"/>
                </a:cubicBezTo>
                <a:cubicBezTo>
                  <a:pt x="357" y="587"/>
                  <a:pt x="348" y="806"/>
                  <a:pt x="348" y="827"/>
                </a:cubicBezTo>
                <a:cubicBezTo>
                  <a:pt x="347" y="908"/>
                  <a:pt x="348" y="990"/>
                  <a:pt x="352" y="1072"/>
                </a:cubicBezTo>
                <a:cubicBezTo>
                  <a:pt x="356" y="1154"/>
                  <a:pt x="362" y="1235"/>
                  <a:pt x="371" y="1316"/>
                </a:cubicBezTo>
                <a:cubicBezTo>
                  <a:pt x="375" y="1361"/>
                  <a:pt x="390" y="1421"/>
                  <a:pt x="450" y="1407"/>
                </a:cubicBezTo>
                <a:cubicBezTo>
                  <a:pt x="502" y="1394"/>
                  <a:pt x="521" y="1335"/>
                  <a:pt x="526" y="1287"/>
                </a:cubicBezTo>
                <a:cubicBezTo>
                  <a:pt x="533" y="1220"/>
                  <a:pt x="526" y="1149"/>
                  <a:pt x="525" y="1082"/>
                </a:cubicBezTo>
                <a:cubicBezTo>
                  <a:pt x="521" y="915"/>
                  <a:pt x="514" y="750"/>
                  <a:pt x="517" y="583"/>
                </a:cubicBezTo>
                <a:cubicBezTo>
                  <a:pt x="519" y="490"/>
                  <a:pt x="522" y="396"/>
                  <a:pt x="528" y="303"/>
                </a:cubicBezTo>
                <a:cubicBezTo>
                  <a:pt x="531" y="259"/>
                  <a:pt x="534" y="214"/>
                  <a:pt x="537" y="170"/>
                </a:cubicBezTo>
                <a:cubicBezTo>
                  <a:pt x="540" y="131"/>
                  <a:pt x="533" y="61"/>
                  <a:pt x="563" y="30"/>
                </a:cubicBezTo>
                <a:cubicBezTo>
                  <a:pt x="553" y="27"/>
                  <a:pt x="543" y="25"/>
                  <a:pt x="533" y="22"/>
                </a:cubicBezTo>
                <a:cubicBezTo>
                  <a:pt x="561" y="197"/>
                  <a:pt x="524" y="373"/>
                  <a:pt x="544" y="547"/>
                </a:cubicBezTo>
                <a:cubicBezTo>
                  <a:pt x="549" y="598"/>
                  <a:pt x="568" y="663"/>
                  <a:pt x="630" y="666"/>
                </a:cubicBezTo>
                <a:cubicBezTo>
                  <a:pt x="700" y="670"/>
                  <a:pt x="707" y="592"/>
                  <a:pt x="701" y="541"/>
                </a:cubicBezTo>
                <a:cubicBezTo>
                  <a:pt x="698" y="519"/>
                  <a:pt x="663" y="519"/>
                  <a:pt x="666" y="541"/>
                </a:cubicBezTo>
                <a:cubicBezTo>
                  <a:pt x="669" y="568"/>
                  <a:pt x="678" y="639"/>
                  <a:pt x="628" y="631"/>
                </a:cubicBezTo>
                <a:cubicBezTo>
                  <a:pt x="591" y="625"/>
                  <a:pt x="583" y="577"/>
                  <a:pt x="579" y="547"/>
                </a:cubicBezTo>
                <a:cubicBezTo>
                  <a:pt x="572" y="489"/>
                  <a:pt x="573" y="429"/>
                  <a:pt x="574" y="370"/>
                </a:cubicBezTo>
                <a:cubicBezTo>
                  <a:pt x="578" y="251"/>
                  <a:pt x="586" y="131"/>
                  <a:pt x="567" y="13"/>
                </a:cubicBezTo>
                <a:cubicBezTo>
                  <a:pt x="565" y="-1"/>
                  <a:pt x="546" y="-3"/>
                  <a:pt x="537" y="5"/>
                </a:cubicBezTo>
                <a:cubicBezTo>
                  <a:pt x="497" y="46"/>
                  <a:pt x="504" y="124"/>
                  <a:pt x="501" y="177"/>
                </a:cubicBezTo>
                <a:cubicBezTo>
                  <a:pt x="494" y="257"/>
                  <a:pt x="490" y="336"/>
                  <a:pt x="487" y="415"/>
                </a:cubicBezTo>
                <a:cubicBezTo>
                  <a:pt x="480" y="574"/>
                  <a:pt x="479" y="733"/>
                  <a:pt x="484" y="892"/>
                </a:cubicBezTo>
                <a:cubicBezTo>
                  <a:pt x="486" y="971"/>
                  <a:pt x="490" y="1051"/>
                  <a:pt x="491" y="1131"/>
                </a:cubicBezTo>
                <a:cubicBezTo>
                  <a:pt x="491" y="1193"/>
                  <a:pt x="503" y="1264"/>
                  <a:pt x="484" y="1323"/>
                </a:cubicBezTo>
                <a:cubicBezTo>
                  <a:pt x="479" y="1340"/>
                  <a:pt x="470" y="1358"/>
                  <a:pt x="454" y="1366"/>
                </a:cubicBezTo>
                <a:cubicBezTo>
                  <a:pt x="424" y="1384"/>
                  <a:pt x="412" y="1353"/>
                  <a:pt x="409" y="1330"/>
                </a:cubicBezTo>
                <a:cubicBezTo>
                  <a:pt x="404" y="1291"/>
                  <a:pt x="401" y="1251"/>
                  <a:pt x="397" y="1211"/>
                </a:cubicBezTo>
                <a:cubicBezTo>
                  <a:pt x="391" y="1132"/>
                  <a:pt x="387" y="1052"/>
                  <a:pt x="385" y="973"/>
                </a:cubicBezTo>
                <a:cubicBezTo>
                  <a:pt x="383" y="884"/>
                  <a:pt x="384" y="795"/>
                  <a:pt x="387" y="707"/>
                </a:cubicBezTo>
                <a:cubicBezTo>
                  <a:pt x="389" y="669"/>
                  <a:pt x="397" y="626"/>
                  <a:pt x="392" y="589"/>
                </a:cubicBezTo>
                <a:cubicBezTo>
                  <a:pt x="388" y="567"/>
                  <a:pt x="378" y="551"/>
                  <a:pt x="355" y="550"/>
                </a:cubicBezTo>
                <a:cubicBezTo>
                  <a:pt x="347" y="549"/>
                  <a:pt x="340" y="555"/>
                  <a:pt x="338" y="563"/>
                </a:cubicBezTo>
                <a:cubicBezTo>
                  <a:pt x="304" y="694"/>
                  <a:pt x="300" y="829"/>
                  <a:pt x="301" y="963"/>
                </a:cubicBezTo>
                <a:cubicBezTo>
                  <a:pt x="301" y="1035"/>
                  <a:pt x="303" y="1108"/>
                  <a:pt x="301" y="1179"/>
                </a:cubicBezTo>
                <a:cubicBezTo>
                  <a:pt x="300" y="1214"/>
                  <a:pt x="301" y="1406"/>
                  <a:pt x="230" y="1362"/>
                </a:cubicBezTo>
                <a:cubicBezTo>
                  <a:pt x="200" y="1344"/>
                  <a:pt x="198" y="1289"/>
                  <a:pt x="195" y="1259"/>
                </a:cubicBezTo>
                <a:cubicBezTo>
                  <a:pt x="191" y="1223"/>
                  <a:pt x="188" y="1186"/>
                  <a:pt x="188" y="1150"/>
                </a:cubicBezTo>
                <a:cubicBezTo>
                  <a:pt x="186" y="1078"/>
                  <a:pt x="185" y="1005"/>
                  <a:pt x="183" y="933"/>
                </a:cubicBezTo>
                <a:cubicBezTo>
                  <a:pt x="181" y="788"/>
                  <a:pt x="180" y="644"/>
                  <a:pt x="182" y="500"/>
                </a:cubicBezTo>
                <a:cubicBezTo>
                  <a:pt x="185" y="341"/>
                  <a:pt x="193" y="183"/>
                  <a:pt x="172" y="26"/>
                </a:cubicBezTo>
                <a:cubicBezTo>
                  <a:pt x="171" y="19"/>
                  <a:pt x="162" y="12"/>
                  <a:pt x="155" y="13"/>
                </a:cubicBezTo>
                <a:cubicBezTo>
                  <a:pt x="124" y="15"/>
                  <a:pt x="112" y="41"/>
                  <a:pt x="108" y="69"/>
                </a:cubicBezTo>
                <a:cubicBezTo>
                  <a:pt x="101" y="128"/>
                  <a:pt x="105" y="190"/>
                  <a:pt x="103" y="249"/>
                </a:cubicBezTo>
                <a:cubicBezTo>
                  <a:pt x="102" y="309"/>
                  <a:pt x="101" y="368"/>
                  <a:pt x="98" y="428"/>
                </a:cubicBezTo>
                <a:cubicBezTo>
                  <a:pt x="98" y="458"/>
                  <a:pt x="97" y="487"/>
                  <a:pt x="96" y="517"/>
                </a:cubicBezTo>
                <a:cubicBezTo>
                  <a:pt x="96" y="533"/>
                  <a:pt x="96" y="549"/>
                  <a:pt x="91" y="563"/>
                </a:cubicBezTo>
                <a:cubicBezTo>
                  <a:pt x="88" y="574"/>
                  <a:pt x="84" y="583"/>
                  <a:pt x="76" y="591"/>
                </a:cubicBezTo>
                <a:cubicBezTo>
                  <a:pt x="62" y="607"/>
                  <a:pt x="48" y="603"/>
                  <a:pt x="35" y="580"/>
                </a:cubicBezTo>
                <a:cubicBezTo>
                  <a:pt x="36" y="558"/>
                  <a:pt x="1" y="558"/>
                  <a:pt x="0" y="581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6732720" y="1344600"/>
            <a:ext cx="41760" cy="63360"/>
          </a:xfrm>
          <a:custGeom>
            <a:avLst/>
            <a:gdLst/>
            <a:ahLst/>
            <a:rect l="0" t="0" r="r" b="b"/>
            <a:pathLst>
              <a:path w="116" h="176">
                <a:moveTo>
                  <a:pt x="35" y="158"/>
                </a:moveTo>
                <a:cubicBezTo>
                  <a:pt x="40" y="161"/>
                  <a:pt x="45" y="164"/>
                  <a:pt x="51" y="167"/>
                </a:cubicBezTo>
                <a:cubicBezTo>
                  <a:pt x="64" y="172"/>
                  <a:pt x="79" y="176"/>
                  <a:pt x="94" y="176"/>
                </a:cubicBezTo>
                <a:cubicBezTo>
                  <a:pt x="96" y="176"/>
                  <a:pt x="97" y="175"/>
                  <a:pt x="98" y="173"/>
                </a:cubicBezTo>
                <a:cubicBezTo>
                  <a:pt x="98" y="172"/>
                  <a:pt x="96" y="170"/>
                  <a:pt x="94" y="170"/>
                </a:cubicBezTo>
                <a:cubicBezTo>
                  <a:pt x="80" y="169"/>
                  <a:pt x="66" y="166"/>
                  <a:pt x="54" y="161"/>
                </a:cubicBezTo>
                <a:cubicBezTo>
                  <a:pt x="51" y="160"/>
                  <a:pt x="47" y="158"/>
                  <a:pt x="44" y="156"/>
                </a:cubicBezTo>
                <a:cubicBezTo>
                  <a:pt x="51" y="154"/>
                  <a:pt x="62" y="149"/>
                  <a:pt x="73" y="139"/>
                </a:cubicBezTo>
                <a:cubicBezTo>
                  <a:pt x="76" y="140"/>
                  <a:pt x="82" y="142"/>
                  <a:pt x="89" y="142"/>
                </a:cubicBezTo>
                <a:cubicBezTo>
                  <a:pt x="98" y="142"/>
                  <a:pt x="109" y="140"/>
                  <a:pt x="116" y="131"/>
                </a:cubicBezTo>
                <a:lnTo>
                  <a:pt x="116" y="126"/>
                </a:lnTo>
                <a:lnTo>
                  <a:pt x="111" y="127"/>
                </a:lnTo>
                <a:cubicBezTo>
                  <a:pt x="102" y="137"/>
                  <a:pt x="86" y="136"/>
                  <a:pt x="79" y="134"/>
                </a:cubicBezTo>
                <a:cubicBezTo>
                  <a:pt x="85" y="128"/>
                  <a:pt x="91" y="120"/>
                  <a:pt x="96" y="110"/>
                </a:cubicBezTo>
                <a:lnTo>
                  <a:pt x="94" y="106"/>
                </a:lnTo>
                <a:lnTo>
                  <a:pt x="89" y="108"/>
                </a:lnTo>
                <a:cubicBezTo>
                  <a:pt x="80" y="126"/>
                  <a:pt x="67" y="137"/>
                  <a:pt x="56" y="144"/>
                </a:cubicBezTo>
                <a:cubicBezTo>
                  <a:pt x="54" y="140"/>
                  <a:pt x="51" y="132"/>
                  <a:pt x="57" y="122"/>
                </a:cubicBezTo>
                <a:lnTo>
                  <a:pt x="56" y="118"/>
                </a:lnTo>
                <a:lnTo>
                  <a:pt x="51" y="119"/>
                </a:lnTo>
                <a:cubicBezTo>
                  <a:pt x="44" y="132"/>
                  <a:pt x="47" y="142"/>
                  <a:pt x="50" y="147"/>
                </a:cubicBezTo>
                <a:cubicBezTo>
                  <a:pt x="44" y="149"/>
                  <a:pt x="40" y="151"/>
                  <a:pt x="38" y="152"/>
                </a:cubicBezTo>
                <a:cubicBezTo>
                  <a:pt x="18" y="137"/>
                  <a:pt x="7" y="115"/>
                  <a:pt x="7" y="90"/>
                </a:cubicBezTo>
                <a:lnTo>
                  <a:pt x="7" y="3"/>
                </a:lnTo>
                <a:cubicBezTo>
                  <a:pt x="7" y="1"/>
                  <a:pt x="5" y="0"/>
                  <a:pt x="3" y="0"/>
                </a:cubicBezTo>
                <a:cubicBezTo>
                  <a:pt x="1" y="0"/>
                  <a:pt x="0" y="1"/>
                  <a:pt x="0" y="3"/>
                </a:cubicBezTo>
                <a:lnTo>
                  <a:pt x="0" y="90"/>
                </a:lnTo>
                <a:cubicBezTo>
                  <a:pt x="0" y="117"/>
                  <a:pt x="13" y="142"/>
                  <a:pt x="35" y="158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6730920" y="1342800"/>
            <a:ext cx="45360" cy="66960"/>
          </a:xfrm>
          <a:custGeom>
            <a:avLst/>
            <a:gdLst/>
            <a:ahLst/>
            <a:rect l="0" t="0" r="r" b="b"/>
            <a:pathLst>
              <a:path w="126" h="186">
                <a:moveTo>
                  <a:pt x="40" y="163"/>
                </a:moveTo>
                <a:lnTo>
                  <a:pt x="37" y="166"/>
                </a:lnTo>
                <a:lnTo>
                  <a:pt x="37" y="167"/>
                </a:lnTo>
                <a:cubicBezTo>
                  <a:pt x="42" y="170"/>
                  <a:pt x="48" y="174"/>
                  <a:pt x="54" y="176"/>
                </a:cubicBezTo>
                <a:cubicBezTo>
                  <a:pt x="68" y="182"/>
                  <a:pt x="83" y="186"/>
                  <a:pt x="99" y="186"/>
                </a:cubicBezTo>
                <a:cubicBezTo>
                  <a:pt x="103" y="186"/>
                  <a:pt x="107" y="183"/>
                  <a:pt x="107" y="179"/>
                </a:cubicBezTo>
                <a:lnTo>
                  <a:pt x="107" y="178"/>
                </a:lnTo>
                <a:cubicBezTo>
                  <a:pt x="107" y="174"/>
                  <a:pt x="104" y="170"/>
                  <a:pt x="100" y="170"/>
                </a:cubicBezTo>
                <a:cubicBezTo>
                  <a:pt x="86" y="170"/>
                  <a:pt x="73" y="167"/>
                  <a:pt x="61" y="162"/>
                </a:cubicBezTo>
                <a:cubicBezTo>
                  <a:pt x="58" y="160"/>
                  <a:pt x="55" y="159"/>
                  <a:pt x="52" y="157"/>
                </a:cubicBezTo>
                <a:lnTo>
                  <a:pt x="49" y="161"/>
                </a:lnTo>
                <a:lnTo>
                  <a:pt x="51" y="166"/>
                </a:lnTo>
                <a:cubicBezTo>
                  <a:pt x="58" y="163"/>
                  <a:pt x="70" y="158"/>
                  <a:pt x="81" y="148"/>
                </a:cubicBezTo>
                <a:lnTo>
                  <a:pt x="78" y="144"/>
                </a:lnTo>
                <a:lnTo>
                  <a:pt x="77" y="149"/>
                </a:lnTo>
                <a:cubicBezTo>
                  <a:pt x="80" y="150"/>
                  <a:pt x="86" y="152"/>
                  <a:pt x="94" y="152"/>
                </a:cubicBezTo>
                <a:cubicBezTo>
                  <a:pt x="104" y="152"/>
                  <a:pt x="115" y="149"/>
                  <a:pt x="125" y="139"/>
                </a:cubicBezTo>
                <a:lnTo>
                  <a:pt x="126" y="135"/>
                </a:lnTo>
                <a:lnTo>
                  <a:pt x="126" y="131"/>
                </a:lnTo>
                <a:cubicBezTo>
                  <a:pt x="125" y="128"/>
                  <a:pt x="123" y="126"/>
                  <a:pt x="120" y="126"/>
                </a:cubicBezTo>
                <a:lnTo>
                  <a:pt x="115" y="127"/>
                </a:lnTo>
                <a:lnTo>
                  <a:pt x="111" y="129"/>
                </a:lnTo>
                <a:cubicBezTo>
                  <a:pt x="107" y="134"/>
                  <a:pt x="100" y="136"/>
                  <a:pt x="94" y="136"/>
                </a:cubicBezTo>
                <a:cubicBezTo>
                  <a:pt x="91" y="136"/>
                  <a:pt x="87" y="135"/>
                  <a:pt x="85" y="134"/>
                </a:cubicBezTo>
                <a:lnTo>
                  <a:pt x="84" y="139"/>
                </a:lnTo>
                <a:lnTo>
                  <a:pt x="87" y="143"/>
                </a:lnTo>
                <a:cubicBezTo>
                  <a:pt x="94" y="136"/>
                  <a:pt x="100" y="128"/>
                  <a:pt x="105" y="118"/>
                </a:cubicBezTo>
                <a:lnTo>
                  <a:pt x="105" y="114"/>
                </a:lnTo>
                <a:lnTo>
                  <a:pt x="103" y="109"/>
                </a:lnTo>
                <a:cubicBezTo>
                  <a:pt x="103" y="107"/>
                  <a:pt x="100" y="106"/>
                  <a:pt x="97" y="107"/>
                </a:cubicBezTo>
                <a:lnTo>
                  <a:pt x="93" y="108"/>
                </a:lnTo>
                <a:lnTo>
                  <a:pt x="90" y="111"/>
                </a:lnTo>
                <a:cubicBezTo>
                  <a:pt x="82" y="128"/>
                  <a:pt x="69" y="138"/>
                  <a:pt x="58" y="144"/>
                </a:cubicBezTo>
                <a:lnTo>
                  <a:pt x="61" y="149"/>
                </a:lnTo>
                <a:lnTo>
                  <a:pt x="65" y="146"/>
                </a:lnTo>
                <a:cubicBezTo>
                  <a:pt x="64" y="145"/>
                  <a:pt x="63" y="143"/>
                  <a:pt x="63" y="140"/>
                </a:cubicBezTo>
                <a:cubicBezTo>
                  <a:pt x="63" y="137"/>
                  <a:pt x="64" y="134"/>
                  <a:pt x="66" y="130"/>
                </a:cubicBezTo>
                <a:lnTo>
                  <a:pt x="67" y="126"/>
                </a:lnTo>
                <a:lnTo>
                  <a:pt x="65" y="121"/>
                </a:lnTo>
                <a:cubicBezTo>
                  <a:pt x="65" y="119"/>
                  <a:pt x="62" y="117"/>
                  <a:pt x="59" y="118"/>
                </a:cubicBezTo>
                <a:lnTo>
                  <a:pt x="55" y="120"/>
                </a:lnTo>
                <a:lnTo>
                  <a:pt x="52" y="122"/>
                </a:lnTo>
                <a:cubicBezTo>
                  <a:pt x="48" y="128"/>
                  <a:pt x="47" y="134"/>
                  <a:pt x="47" y="140"/>
                </a:cubicBezTo>
                <a:cubicBezTo>
                  <a:pt x="47" y="146"/>
                  <a:pt x="49" y="151"/>
                  <a:pt x="50" y="154"/>
                </a:cubicBezTo>
                <a:lnTo>
                  <a:pt x="55" y="152"/>
                </a:lnTo>
                <a:lnTo>
                  <a:pt x="53" y="147"/>
                </a:lnTo>
                <a:cubicBezTo>
                  <a:pt x="47" y="150"/>
                  <a:pt x="43" y="151"/>
                  <a:pt x="41" y="152"/>
                </a:cubicBezTo>
                <a:lnTo>
                  <a:pt x="43" y="157"/>
                </a:lnTo>
                <a:lnTo>
                  <a:pt x="46" y="153"/>
                </a:lnTo>
                <a:cubicBezTo>
                  <a:pt x="27" y="139"/>
                  <a:pt x="16" y="118"/>
                  <a:pt x="16" y="95"/>
                </a:cubicBezTo>
                <a:lnTo>
                  <a:pt x="16" y="8"/>
                </a:lnTo>
                <a:cubicBezTo>
                  <a:pt x="16" y="4"/>
                  <a:pt x="13" y="0"/>
                  <a:pt x="8" y="0"/>
                </a:cubicBezTo>
                <a:cubicBezTo>
                  <a:pt x="4" y="0"/>
                  <a:pt x="0" y="4"/>
                  <a:pt x="0" y="8"/>
                </a:cubicBezTo>
                <a:lnTo>
                  <a:pt x="0" y="95"/>
                </a:lnTo>
                <a:cubicBezTo>
                  <a:pt x="0" y="124"/>
                  <a:pt x="14" y="150"/>
                  <a:pt x="37" y="166"/>
                </a:cubicBezTo>
                <a:lnTo>
                  <a:pt x="40" y="163"/>
                </a:lnTo>
                <a:lnTo>
                  <a:pt x="40" y="158"/>
                </a:lnTo>
                <a:cubicBezTo>
                  <a:pt x="38" y="158"/>
                  <a:pt x="36" y="159"/>
                  <a:pt x="35" y="161"/>
                </a:cubicBezTo>
                <a:cubicBezTo>
                  <a:pt x="34" y="163"/>
                  <a:pt x="35" y="165"/>
                  <a:pt x="37" y="166"/>
                </a:cubicBezTo>
                <a:lnTo>
                  <a:pt x="40" y="163"/>
                </a:lnTo>
                <a:lnTo>
                  <a:pt x="40" y="167"/>
                </a:lnTo>
                <a:cubicBezTo>
                  <a:pt x="42" y="167"/>
                  <a:pt x="44" y="166"/>
                  <a:pt x="44" y="164"/>
                </a:cubicBezTo>
                <a:cubicBezTo>
                  <a:pt x="45" y="162"/>
                  <a:pt x="44" y="160"/>
                  <a:pt x="43" y="159"/>
                </a:cubicBezTo>
                <a:cubicBezTo>
                  <a:pt x="22" y="144"/>
                  <a:pt x="10" y="121"/>
                  <a:pt x="10" y="95"/>
                </a:cubicBezTo>
                <a:lnTo>
                  <a:pt x="10" y="8"/>
                </a:lnTo>
                <a:lnTo>
                  <a:pt x="8" y="8"/>
                </a:lnTo>
                <a:lnTo>
                  <a:pt x="8" y="10"/>
                </a:lnTo>
                <a:lnTo>
                  <a:pt x="10" y="8"/>
                </a:lnTo>
                <a:lnTo>
                  <a:pt x="8" y="8"/>
                </a:lnTo>
                <a:lnTo>
                  <a:pt x="8" y="10"/>
                </a:lnTo>
                <a:lnTo>
                  <a:pt x="8" y="8"/>
                </a:lnTo>
                <a:lnTo>
                  <a:pt x="7" y="8"/>
                </a:lnTo>
                <a:lnTo>
                  <a:pt x="8" y="10"/>
                </a:lnTo>
                <a:lnTo>
                  <a:pt x="8" y="8"/>
                </a:lnTo>
                <a:lnTo>
                  <a:pt x="7" y="8"/>
                </a:lnTo>
                <a:lnTo>
                  <a:pt x="7" y="95"/>
                </a:lnTo>
                <a:cubicBezTo>
                  <a:pt x="7" y="121"/>
                  <a:pt x="19" y="145"/>
                  <a:pt x="40" y="160"/>
                </a:cubicBezTo>
                <a:lnTo>
                  <a:pt x="44" y="161"/>
                </a:lnTo>
                <a:cubicBezTo>
                  <a:pt x="46" y="160"/>
                  <a:pt x="51" y="159"/>
                  <a:pt x="57" y="156"/>
                </a:cubicBezTo>
                <a:lnTo>
                  <a:pt x="59" y="153"/>
                </a:lnTo>
                <a:lnTo>
                  <a:pt x="59" y="149"/>
                </a:lnTo>
                <a:cubicBezTo>
                  <a:pt x="58" y="147"/>
                  <a:pt x="57" y="144"/>
                  <a:pt x="57" y="140"/>
                </a:cubicBezTo>
                <a:cubicBezTo>
                  <a:pt x="57" y="136"/>
                  <a:pt x="57" y="132"/>
                  <a:pt x="60" y="127"/>
                </a:cubicBezTo>
                <a:lnTo>
                  <a:pt x="56" y="124"/>
                </a:lnTo>
                <a:lnTo>
                  <a:pt x="57" y="129"/>
                </a:lnTo>
                <a:lnTo>
                  <a:pt x="62" y="128"/>
                </a:lnTo>
                <a:lnTo>
                  <a:pt x="61" y="123"/>
                </a:lnTo>
                <a:lnTo>
                  <a:pt x="56" y="124"/>
                </a:lnTo>
                <a:lnTo>
                  <a:pt x="57" y="129"/>
                </a:lnTo>
                <a:lnTo>
                  <a:pt x="62" y="127"/>
                </a:lnTo>
                <a:lnTo>
                  <a:pt x="58" y="125"/>
                </a:lnTo>
                <a:cubicBezTo>
                  <a:pt x="55" y="130"/>
                  <a:pt x="54" y="135"/>
                  <a:pt x="54" y="140"/>
                </a:cubicBezTo>
                <a:cubicBezTo>
                  <a:pt x="54" y="145"/>
                  <a:pt x="55" y="148"/>
                  <a:pt x="56" y="151"/>
                </a:cubicBezTo>
                <a:lnTo>
                  <a:pt x="59" y="153"/>
                </a:lnTo>
                <a:lnTo>
                  <a:pt x="63" y="153"/>
                </a:lnTo>
                <a:cubicBezTo>
                  <a:pt x="75" y="146"/>
                  <a:pt x="89" y="134"/>
                  <a:pt x="99" y="115"/>
                </a:cubicBezTo>
                <a:lnTo>
                  <a:pt x="94" y="113"/>
                </a:lnTo>
                <a:lnTo>
                  <a:pt x="96" y="117"/>
                </a:lnTo>
                <a:lnTo>
                  <a:pt x="101" y="116"/>
                </a:lnTo>
                <a:lnTo>
                  <a:pt x="99" y="111"/>
                </a:lnTo>
                <a:lnTo>
                  <a:pt x="94" y="113"/>
                </a:lnTo>
                <a:lnTo>
                  <a:pt x="96" y="117"/>
                </a:lnTo>
                <a:lnTo>
                  <a:pt x="101" y="115"/>
                </a:lnTo>
                <a:lnTo>
                  <a:pt x="96" y="113"/>
                </a:lnTo>
                <a:cubicBezTo>
                  <a:pt x="92" y="122"/>
                  <a:pt x="86" y="130"/>
                  <a:pt x="80" y="136"/>
                </a:cubicBezTo>
                <a:lnTo>
                  <a:pt x="79" y="141"/>
                </a:lnTo>
                <a:lnTo>
                  <a:pt x="83" y="144"/>
                </a:lnTo>
                <a:cubicBezTo>
                  <a:pt x="86" y="145"/>
                  <a:pt x="90" y="145"/>
                  <a:pt x="94" y="145"/>
                </a:cubicBezTo>
                <a:cubicBezTo>
                  <a:pt x="102" y="145"/>
                  <a:pt x="112" y="143"/>
                  <a:pt x="120" y="135"/>
                </a:cubicBezTo>
                <a:lnTo>
                  <a:pt x="115" y="132"/>
                </a:lnTo>
                <a:lnTo>
                  <a:pt x="117" y="136"/>
                </a:lnTo>
                <a:lnTo>
                  <a:pt x="121" y="136"/>
                </a:lnTo>
                <a:lnTo>
                  <a:pt x="121" y="131"/>
                </a:lnTo>
                <a:lnTo>
                  <a:pt x="115" y="132"/>
                </a:lnTo>
                <a:lnTo>
                  <a:pt x="117" y="136"/>
                </a:lnTo>
                <a:lnTo>
                  <a:pt x="121" y="136"/>
                </a:lnTo>
                <a:lnTo>
                  <a:pt x="118" y="133"/>
                </a:lnTo>
                <a:cubicBezTo>
                  <a:pt x="110" y="140"/>
                  <a:pt x="102" y="142"/>
                  <a:pt x="94" y="142"/>
                </a:cubicBezTo>
                <a:cubicBezTo>
                  <a:pt x="88" y="142"/>
                  <a:pt x="82" y="141"/>
                  <a:pt x="79" y="140"/>
                </a:cubicBezTo>
                <a:lnTo>
                  <a:pt x="75" y="141"/>
                </a:lnTo>
                <a:cubicBezTo>
                  <a:pt x="65" y="149"/>
                  <a:pt x="54" y="154"/>
                  <a:pt x="48" y="156"/>
                </a:cubicBezTo>
                <a:cubicBezTo>
                  <a:pt x="46" y="157"/>
                  <a:pt x="45" y="159"/>
                  <a:pt x="45" y="161"/>
                </a:cubicBezTo>
                <a:cubicBezTo>
                  <a:pt x="44" y="162"/>
                  <a:pt x="45" y="164"/>
                  <a:pt x="47" y="165"/>
                </a:cubicBezTo>
                <a:cubicBezTo>
                  <a:pt x="50" y="167"/>
                  <a:pt x="54" y="169"/>
                  <a:pt x="57" y="170"/>
                </a:cubicBezTo>
                <a:cubicBezTo>
                  <a:pt x="70" y="176"/>
                  <a:pt x="84" y="179"/>
                  <a:pt x="99" y="180"/>
                </a:cubicBezTo>
                <a:lnTo>
                  <a:pt x="99" y="178"/>
                </a:lnTo>
                <a:lnTo>
                  <a:pt x="98" y="178"/>
                </a:lnTo>
                <a:lnTo>
                  <a:pt x="99" y="180"/>
                </a:lnTo>
                <a:lnTo>
                  <a:pt x="99" y="178"/>
                </a:lnTo>
                <a:lnTo>
                  <a:pt x="98" y="178"/>
                </a:lnTo>
                <a:lnTo>
                  <a:pt x="99" y="178"/>
                </a:lnTo>
                <a:lnTo>
                  <a:pt x="98" y="178"/>
                </a:lnTo>
                <a:lnTo>
                  <a:pt x="99" y="178"/>
                </a:lnTo>
                <a:lnTo>
                  <a:pt x="98" y="178"/>
                </a:lnTo>
                <a:lnTo>
                  <a:pt x="103" y="178"/>
                </a:lnTo>
                <a:lnTo>
                  <a:pt x="98" y="178"/>
                </a:lnTo>
                <a:lnTo>
                  <a:pt x="99" y="178"/>
                </a:lnTo>
                <a:lnTo>
                  <a:pt x="99" y="177"/>
                </a:lnTo>
                <a:lnTo>
                  <a:pt x="98" y="178"/>
                </a:lnTo>
                <a:lnTo>
                  <a:pt x="99" y="178"/>
                </a:lnTo>
                <a:lnTo>
                  <a:pt x="99" y="177"/>
                </a:lnTo>
                <a:lnTo>
                  <a:pt x="99" y="181"/>
                </a:lnTo>
                <a:lnTo>
                  <a:pt x="99" y="177"/>
                </a:lnTo>
                <a:cubicBezTo>
                  <a:pt x="85" y="176"/>
                  <a:pt x="71" y="173"/>
                  <a:pt x="58" y="167"/>
                </a:cubicBezTo>
                <a:cubicBezTo>
                  <a:pt x="53" y="165"/>
                  <a:pt x="47" y="162"/>
                  <a:pt x="43" y="159"/>
                </a:cubicBezTo>
                <a:lnTo>
                  <a:pt x="40" y="163"/>
                </a:lnTo>
                <a:lnTo>
                  <a:pt x="43" y="159"/>
                </a:lnTo>
                <a:lnTo>
                  <a:pt x="40" y="163"/>
                </a:lnTo>
                <a:lnTo>
                  <a:pt x="40" y="167"/>
                </a:lnTo>
                <a:lnTo>
                  <a:pt x="40" y="163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2" name=""/>
          <p:cNvSpPr/>
          <p:nvPr/>
        </p:nvSpPr>
        <p:spPr>
          <a:xfrm>
            <a:off x="6733440" y="1364400"/>
            <a:ext cx="54000" cy="90720"/>
          </a:xfrm>
          <a:custGeom>
            <a:avLst/>
            <a:gdLst/>
            <a:ahLst/>
            <a:rect l="0" t="0" r="r" b="b"/>
            <a:pathLst>
              <a:path w="150" h="252">
                <a:moveTo>
                  <a:pt x="63" y="1"/>
                </a:moveTo>
                <a:cubicBezTo>
                  <a:pt x="58" y="-1"/>
                  <a:pt x="53" y="0"/>
                  <a:pt x="49" y="3"/>
                </a:cubicBezTo>
                <a:cubicBezTo>
                  <a:pt x="32" y="17"/>
                  <a:pt x="19" y="37"/>
                  <a:pt x="10" y="61"/>
                </a:cubicBezTo>
                <a:cubicBezTo>
                  <a:pt x="9" y="62"/>
                  <a:pt x="10" y="64"/>
                  <a:pt x="12" y="65"/>
                </a:cubicBezTo>
                <a:cubicBezTo>
                  <a:pt x="14" y="65"/>
                  <a:pt x="16" y="64"/>
                  <a:pt x="16" y="63"/>
                </a:cubicBezTo>
                <a:cubicBezTo>
                  <a:pt x="25" y="40"/>
                  <a:pt x="37" y="21"/>
                  <a:pt x="53" y="8"/>
                </a:cubicBezTo>
                <a:cubicBezTo>
                  <a:pt x="55" y="6"/>
                  <a:pt x="58" y="6"/>
                  <a:pt x="60" y="7"/>
                </a:cubicBezTo>
                <a:cubicBezTo>
                  <a:pt x="70" y="11"/>
                  <a:pt x="95" y="25"/>
                  <a:pt x="114" y="58"/>
                </a:cubicBezTo>
                <a:cubicBezTo>
                  <a:pt x="139" y="100"/>
                  <a:pt x="148" y="158"/>
                  <a:pt x="141" y="228"/>
                </a:cubicBezTo>
                <a:cubicBezTo>
                  <a:pt x="140" y="237"/>
                  <a:pt x="132" y="244"/>
                  <a:pt x="123" y="246"/>
                </a:cubicBezTo>
                <a:cubicBezTo>
                  <a:pt x="118" y="246"/>
                  <a:pt x="112" y="245"/>
                  <a:pt x="107" y="242"/>
                </a:cubicBezTo>
                <a:lnTo>
                  <a:pt x="98" y="236"/>
                </a:lnTo>
                <a:cubicBezTo>
                  <a:pt x="88" y="229"/>
                  <a:pt x="75" y="227"/>
                  <a:pt x="64" y="229"/>
                </a:cubicBezTo>
                <a:cubicBezTo>
                  <a:pt x="56" y="231"/>
                  <a:pt x="47" y="231"/>
                  <a:pt x="39" y="229"/>
                </a:cubicBezTo>
                <a:cubicBezTo>
                  <a:pt x="28" y="226"/>
                  <a:pt x="19" y="217"/>
                  <a:pt x="16" y="206"/>
                </a:cubicBezTo>
                <a:cubicBezTo>
                  <a:pt x="12" y="190"/>
                  <a:pt x="6" y="157"/>
                  <a:pt x="7" y="121"/>
                </a:cubicBezTo>
                <a:cubicBezTo>
                  <a:pt x="7" y="119"/>
                  <a:pt x="5" y="118"/>
                  <a:pt x="3" y="118"/>
                </a:cubicBezTo>
                <a:cubicBezTo>
                  <a:pt x="2" y="118"/>
                  <a:pt x="0" y="119"/>
                  <a:pt x="0" y="121"/>
                </a:cubicBezTo>
                <a:cubicBezTo>
                  <a:pt x="-1" y="157"/>
                  <a:pt x="5" y="191"/>
                  <a:pt x="9" y="208"/>
                </a:cubicBezTo>
                <a:cubicBezTo>
                  <a:pt x="12" y="221"/>
                  <a:pt x="24" y="232"/>
                  <a:pt x="38" y="235"/>
                </a:cubicBezTo>
                <a:cubicBezTo>
                  <a:pt x="47" y="238"/>
                  <a:pt x="56" y="238"/>
                  <a:pt x="65" y="236"/>
                </a:cubicBezTo>
                <a:cubicBezTo>
                  <a:pt x="75" y="233"/>
                  <a:pt x="85" y="235"/>
                  <a:pt x="94" y="241"/>
                </a:cubicBezTo>
                <a:lnTo>
                  <a:pt x="103" y="247"/>
                </a:lnTo>
                <a:cubicBezTo>
                  <a:pt x="108" y="251"/>
                  <a:pt x="114" y="252"/>
                  <a:pt x="119" y="252"/>
                </a:cubicBezTo>
                <a:lnTo>
                  <a:pt x="124" y="252"/>
                </a:lnTo>
                <a:cubicBezTo>
                  <a:pt x="136" y="250"/>
                  <a:pt x="146" y="240"/>
                  <a:pt x="147" y="228"/>
                </a:cubicBezTo>
                <a:cubicBezTo>
                  <a:pt x="165" y="61"/>
                  <a:pt x="87" y="12"/>
                  <a:pt x="63" y="1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3" name=""/>
          <p:cNvSpPr/>
          <p:nvPr/>
        </p:nvSpPr>
        <p:spPr>
          <a:xfrm>
            <a:off x="6731640" y="1362600"/>
            <a:ext cx="57600" cy="94320"/>
          </a:xfrm>
          <a:custGeom>
            <a:avLst/>
            <a:gdLst/>
            <a:ahLst/>
            <a:rect l="0" t="0" r="r" b="b"/>
            <a:pathLst>
              <a:path w="160" h="262">
                <a:moveTo>
                  <a:pt x="68" y="6"/>
                </a:moveTo>
                <a:lnTo>
                  <a:pt x="70" y="2"/>
                </a:lnTo>
                <a:cubicBezTo>
                  <a:pt x="68" y="1"/>
                  <a:pt x="65" y="0"/>
                  <a:pt x="63" y="0"/>
                </a:cubicBezTo>
                <a:cubicBezTo>
                  <a:pt x="58" y="0"/>
                  <a:pt x="54" y="2"/>
                  <a:pt x="51" y="4"/>
                </a:cubicBezTo>
                <a:cubicBezTo>
                  <a:pt x="33" y="19"/>
                  <a:pt x="18" y="39"/>
                  <a:pt x="10" y="64"/>
                </a:cubicBezTo>
                <a:lnTo>
                  <a:pt x="10" y="67"/>
                </a:lnTo>
                <a:cubicBezTo>
                  <a:pt x="10" y="70"/>
                  <a:pt x="12" y="73"/>
                  <a:pt x="16" y="74"/>
                </a:cubicBezTo>
                <a:lnTo>
                  <a:pt x="18" y="75"/>
                </a:lnTo>
                <a:cubicBezTo>
                  <a:pt x="21" y="75"/>
                  <a:pt x="26" y="73"/>
                  <a:pt x="27" y="69"/>
                </a:cubicBezTo>
                <a:cubicBezTo>
                  <a:pt x="34" y="47"/>
                  <a:pt x="46" y="29"/>
                  <a:pt x="61" y="17"/>
                </a:cubicBezTo>
                <a:lnTo>
                  <a:pt x="63" y="16"/>
                </a:lnTo>
                <a:cubicBezTo>
                  <a:pt x="72" y="20"/>
                  <a:pt x="96" y="34"/>
                  <a:pt x="115" y="66"/>
                </a:cubicBezTo>
                <a:cubicBezTo>
                  <a:pt x="134" y="97"/>
                  <a:pt x="143" y="137"/>
                  <a:pt x="143" y="185"/>
                </a:cubicBezTo>
                <a:cubicBezTo>
                  <a:pt x="143" y="200"/>
                  <a:pt x="142" y="215"/>
                  <a:pt x="141" y="231"/>
                </a:cubicBezTo>
                <a:cubicBezTo>
                  <a:pt x="140" y="238"/>
                  <a:pt x="135" y="244"/>
                  <a:pt x="127" y="246"/>
                </a:cubicBezTo>
                <a:lnTo>
                  <a:pt x="124" y="246"/>
                </a:lnTo>
                <a:cubicBezTo>
                  <a:pt x="121" y="246"/>
                  <a:pt x="118" y="244"/>
                  <a:pt x="115" y="242"/>
                </a:cubicBezTo>
                <a:lnTo>
                  <a:pt x="105" y="236"/>
                </a:lnTo>
                <a:cubicBezTo>
                  <a:pt x="97" y="230"/>
                  <a:pt x="88" y="227"/>
                  <a:pt x="78" y="227"/>
                </a:cubicBezTo>
                <a:cubicBezTo>
                  <a:pt x="75" y="227"/>
                  <a:pt x="71" y="228"/>
                  <a:pt x="68" y="229"/>
                </a:cubicBezTo>
                <a:cubicBezTo>
                  <a:pt x="64" y="229"/>
                  <a:pt x="61" y="230"/>
                  <a:pt x="57" y="230"/>
                </a:cubicBezTo>
                <a:cubicBezTo>
                  <a:pt x="53" y="230"/>
                  <a:pt x="49" y="229"/>
                  <a:pt x="45" y="228"/>
                </a:cubicBezTo>
                <a:cubicBezTo>
                  <a:pt x="36" y="226"/>
                  <a:pt x="28" y="218"/>
                  <a:pt x="26" y="209"/>
                </a:cubicBezTo>
                <a:cubicBezTo>
                  <a:pt x="22" y="194"/>
                  <a:pt x="16" y="165"/>
                  <a:pt x="16" y="133"/>
                </a:cubicBezTo>
                <a:cubicBezTo>
                  <a:pt x="16" y="131"/>
                  <a:pt x="17" y="128"/>
                  <a:pt x="17" y="125"/>
                </a:cubicBezTo>
                <a:cubicBezTo>
                  <a:pt x="17" y="121"/>
                  <a:pt x="13" y="117"/>
                  <a:pt x="9" y="117"/>
                </a:cubicBezTo>
                <a:lnTo>
                  <a:pt x="8" y="117"/>
                </a:lnTo>
                <a:cubicBezTo>
                  <a:pt x="4" y="117"/>
                  <a:pt x="0" y="120"/>
                  <a:pt x="0" y="125"/>
                </a:cubicBezTo>
                <a:cubicBezTo>
                  <a:pt x="0" y="128"/>
                  <a:pt x="0" y="131"/>
                  <a:pt x="0" y="133"/>
                </a:cubicBezTo>
                <a:cubicBezTo>
                  <a:pt x="0" y="167"/>
                  <a:pt x="6" y="197"/>
                  <a:pt x="9" y="213"/>
                </a:cubicBezTo>
                <a:cubicBezTo>
                  <a:pt x="13" y="228"/>
                  <a:pt x="26" y="240"/>
                  <a:pt x="41" y="244"/>
                </a:cubicBezTo>
                <a:cubicBezTo>
                  <a:pt x="47" y="246"/>
                  <a:pt x="52" y="247"/>
                  <a:pt x="57" y="247"/>
                </a:cubicBezTo>
                <a:cubicBezTo>
                  <a:pt x="62" y="247"/>
                  <a:pt x="67" y="246"/>
                  <a:pt x="71" y="244"/>
                </a:cubicBezTo>
                <a:cubicBezTo>
                  <a:pt x="74" y="244"/>
                  <a:pt x="76" y="243"/>
                  <a:pt x="79" y="243"/>
                </a:cubicBezTo>
                <a:cubicBezTo>
                  <a:pt x="85" y="243"/>
                  <a:pt x="91" y="246"/>
                  <a:pt x="96" y="250"/>
                </a:cubicBezTo>
                <a:lnTo>
                  <a:pt x="106" y="256"/>
                </a:lnTo>
                <a:cubicBezTo>
                  <a:pt x="111" y="260"/>
                  <a:pt x="118" y="262"/>
                  <a:pt x="124" y="262"/>
                </a:cubicBezTo>
                <a:lnTo>
                  <a:pt x="125" y="262"/>
                </a:lnTo>
                <a:lnTo>
                  <a:pt x="130" y="262"/>
                </a:lnTo>
                <a:cubicBezTo>
                  <a:pt x="144" y="259"/>
                  <a:pt x="155" y="248"/>
                  <a:pt x="157" y="233"/>
                </a:cubicBezTo>
                <a:cubicBezTo>
                  <a:pt x="159" y="216"/>
                  <a:pt x="160" y="200"/>
                  <a:pt x="160" y="185"/>
                </a:cubicBezTo>
                <a:cubicBezTo>
                  <a:pt x="160" y="55"/>
                  <a:pt x="93" y="12"/>
                  <a:pt x="70" y="2"/>
                </a:cubicBezTo>
                <a:lnTo>
                  <a:pt x="68" y="6"/>
                </a:lnTo>
                <a:lnTo>
                  <a:pt x="68" y="11"/>
                </a:lnTo>
                <a:cubicBezTo>
                  <a:pt x="70" y="11"/>
                  <a:pt x="72" y="9"/>
                  <a:pt x="73" y="7"/>
                </a:cubicBezTo>
                <a:cubicBezTo>
                  <a:pt x="73" y="5"/>
                  <a:pt x="72" y="3"/>
                  <a:pt x="70" y="2"/>
                </a:cubicBezTo>
                <a:lnTo>
                  <a:pt x="68" y="6"/>
                </a:lnTo>
                <a:lnTo>
                  <a:pt x="68" y="1"/>
                </a:lnTo>
                <a:cubicBezTo>
                  <a:pt x="66" y="1"/>
                  <a:pt x="64" y="3"/>
                  <a:pt x="63" y="5"/>
                </a:cubicBezTo>
                <a:cubicBezTo>
                  <a:pt x="63" y="7"/>
                  <a:pt x="64" y="10"/>
                  <a:pt x="66" y="11"/>
                </a:cubicBezTo>
                <a:cubicBezTo>
                  <a:pt x="87" y="20"/>
                  <a:pt x="150" y="58"/>
                  <a:pt x="150" y="185"/>
                </a:cubicBezTo>
                <a:cubicBezTo>
                  <a:pt x="150" y="199"/>
                  <a:pt x="149" y="215"/>
                  <a:pt x="147" y="232"/>
                </a:cubicBezTo>
                <a:cubicBezTo>
                  <a:pt x="146" y="241"/>
                  <a:pt x="139" y="250"/>
                  <a:pt x="129" y="252"/>
                </a:cubicBezTo>
                <a:lnTo>
                  <a:pt x="129" y="257"/>
                </a:lnTo>
                <a:lnTo>
                  <a:pt x="129" y="252"/>
                </a:lnTo>
                <a:lnTo>
                  <a:pt x="124" y="252"/>
                </a:lnTo>
                <a:lnTo>
                  <a:pt x="124" y="257"/>
                </a:lnTo>
                <a:lnTo>
                  <a:pt x="124" y="252"/>
                </a:lnTo>
                <a:cubicBezTo>
                  <a:pt x="120" y="252"/>
                  <a:pt x="115" y="251"/>
                  <a:pt x="111" y="248"/>
                </a:cubicBezTo>
                <a:lnTo>
                  <a:pt x="101" y="241"/>
                </a:lnTo>
                <a:cubicBezTo>
                  <a:pt x="95" y="236"/>
                  <a:pt x="87" y="234"/>
                  <a:pt x="79" y="234"/>
                </a:cubicBezTo>
                <a:cubicBezTo>
                  <a:pt x="75" y="234"/>
                  <a:pt x="72" y="234"/>
                  <a:pt x="69" y="235"/>
                </a:cubicBezTo>
                <a:cubicBezTo>
                  <a:pt x="65" y="236"/>
                  <a:pt x="61" y="236"/>
                  <a:pt x="57" y="236"/>
                </a:cubicBezTo>
                <a:cubicBezTo>
                  <a:pt x="53" y="236"/>
                  <a:pt x="48" y="236"/>
                  <a:pt x="44" y="235"/>
                </a:cubicBezTo>
                <a:cubicBezTo>
                  <a:pt x="32" y="231"/>
                  <a:pt x="21" y="222"/>
                  <a:pt x="19" y="211"/>
                </a:cubicBezTo>
                <a:cubicBezTo>
                  <a:pt x="15" y="195"/>
                  <a:pt x="10" y="166"/>
                  <a:pt x="10" y="133"/>
                </a:cubicBezTo>
                <a:cubicBezTo>
                  <a:pt x="10" y="131"/>
                  <a:pt x="10" y="128"/>
                  <a:pt x="10" y="125"/>
                </a:cubicBezTo>
                <a:lnTo>
                  <a:pt x="8" y="125"/>
                </a:lnTo>
                <a:lnTo>
                  <a:pt x="9" y="126"/>
                </a:lnTo>
                <a:lnTo>
                  <a:pt x="10" y="125"/>
                </a:lnTo>
                <a:lnTo>
                  <a:pt x="8" y="125"/>
                </a:lnTo>
                <a:lnTo>
                  <a:pt x="9" y="126"/>
                </a:lnTo>
                <a:lnTo>
                  <a:pt x="9" y="127"/>
                </a:lnTo>
                <a:lnTo>
                  <a:pt x="9" y="126"/>
                </a:lnTo>
                <a:lnTo>
                  <a:pt x="9" y="127"/>
                </a:lnTo>
                <a:lnTo>
                  <a:pt x="8" y="122"/>
                </a:lnTo>
                <a:lnTo>
                  <a:pt x="8" y="127"/>
                </a:lnTo>
                <a:lnTo>
                  <a:pt x="8" y="125"/>
                </a:lnTo>
                <a:lnTo>
                  <a:pt x="7" y="125"/>
                </a:lnTo>
                <a:lnTo>
                  <a:pt x="8" y="127"/>
                </a:lnTo>
                <a:lnTo>
                  <a:pt x="8" y="125"/>
                </a:lnTo>
                <a:lnTo>
                  <a:pt x="7" y="125"/>
                </a:lnTo>
                <a:lnTo>
                  <a:pt x="12" y="125"/>
                </a:lnTo>
                <a:lnTo>
                  <a:pt x="7" y="125"/>
                </a:lnTo>
                <a:cubicBezTo>
                  <a:pt x="7" y="128"/>
                  <a:pt x="7" y="131"/>
                  <a:pt x="7" y="133"/>
                </a:cubicBezTo>
                <a:cubicBezTo>
                  <a:pt x="7" y="166"/>
                  <a:pt x="12" y="196"/>
                  <a:pt x="16" y="211"/>
                </a:cubicBezTo>
                <a:cubicBezTo>
                  <a:pt x="19" y="224"/>
                  <a:pt x="30" y="234"/>
                  <a:pt x="43" y="238"/>
                </a:cubicBezTo>
                <a:cubicBezTo>
                  <a:pt x="48" y="239"/>
                  <a:pt x="52" y="240"/>
                  <a:pt x="57" y="240"/>
                </a:cubicBezTo>
                <a:cubicBezTo>
                  <a:pt x="61" y="240"/>
                  <a:pt x="66" y="239"/>
                  <a:pt x="70" y="238"/>
                </a:cubicBezTo>
                <a:cubicBezTo>
                  <a:pt x="73" y="237"/>
                  <a:pt x="76" y="237"/>
                  <a:pt x="78" y="237"/>
                </a:cubicBezTo>
                <a:cubicBezTo>
                  <a:pt x="86" y="237"/>
                  <a:pt x="94" y="239"/>
                  <a:pt x="100" y="244"/>
                </a:cubicBezTo>
                <a:lnTo>
                  <a:pt x="110" y="251"/>
                </a:lnTo>
                <a:cubicBezTo>
                  <a:pt x="114" y="254"/>
                  <a:pt x="119" y="256"/>
                  <a:pt x="124" y="256"/>
                </a:cubicBezTo>
                <a:lnTo>
                  <a:pt x="129" y="255"/>
                </a:lnTo>
                <a:cubicBezTo>
                  <a:pt x="140" y="253"/>
                  <a:pt x="149" y="243"/>
                  <a:pt x="150" y="232"/>
                </a:cubicBezTo>
                <a:cubicBezTo>
                  <a:pt x="152" y="216"/>
                  <a:pt x="153" y="200"/>
                  <a:pt x="153" y="185"/>
                </a:cubicBezTo>
                <a:cubicBezTo>
                  <a:pt x="153" y="136"/>
                  <a:pt x="143" y="94"/>
                  <a:pt x="124" y="61"/>
                </a:cubicBezTo>
                <a:cubicBezTo>
                  <a:pt x="103" y="27"/>
                  <a:pt x="77" y="12"/>
                  <a:pt x="67" y="7"/>
                </a:cubicBezTo>
                <a:lnTo>
                  <a:pt x="63" y="7"/>
                </a:lnTo>
                <a:cubicBezTo>
                  <a:pt x="60" y="7"/>
                  <a:pt x="57" y="7"/>
                  <a:pt x="55" y="9"/>
                </a:cubicBezTo>
                <a:cubicBezTo>
                  <a:pt x="38" y="23"/>
                  <a:pt x="25" y="42"/>
                  <a:pt x="17" y="66"/>
                </a:cubicBezTo>
                <a:lnTo>
                  <a:pt x="18" y="66"/>
                </a:lnTo>
                <a:lnTo>
                  <a:pt x="18" y="65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6"/>
                </a:lnTo>
                <a:lnTo>
                  <a:pt x="18" y="65"/>
                </a:lnTo>
                <a:lnTo>
                  <a:pt x="18" y="66"/>
                </a:lnTo>
                <a:lnTo>
                  <a:pt x="18" y="65"/>
                </a:lnTo>
                <a:lnTo>
                  <a:pt x="18" y="67"/>
                </a:lnTo>
                <a:lnTo>
                  <a:pt x="19" y="67"/>
                </a:lnTo>
                <a:lnTo>
                  <a:pt x="18" y="65"/>
                </a:lnTo>
                <a:lnTo>
                  <a:pt x="18" y="67"/>
                </a:lnTo>
                <a:lnTo>
                  <a:pt x="19" y="67"/>
                </a:lnTo>
                <a:lnTo>
                  <a:pt x="18" y="67"/>
                </a:lnTo>
                <a:lnTo>
                  <a:pt x="19" y="67"/>
                </a:lnTo>
                <a:lnTo>
                  <a:pt x="18" y="67"/>
                </a:lnTo>
                <a:lnTo>
                  <a:pt x="19" y="67"/>
                </a:lnTo>
                <a:cubicBezTo>
                  <a:pt x="28" y="44"/>
                  <a:pt x="40" y="25"/>
                  <a:pt x="57" y="12"/>
                </a:cubicBezTo>
                <a:cubicBezTo>
                  <a:pt x="59" y="11"/>
                  <a:pt x="61" y="10"/>
                  <a:pt x="63" y="10"/>
                </a:cubicBezTo>
                <a:lnTo>
                  <a:pt x="66" y="11"/>
                </a:lnTo>
                <a:lnTo>
                  <a:pt x="68" y="6"/>
                </a:lnTo>
                <a:lnTo>
                  <a:pt x="68" y="1"/>
                </a:lnTo>
                <a:lnTo>
                  <a:pt x="68" y="6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4" name=""/>
          <p:cNvSpPr/>
          <p:nvPr/>
        </p:nvSpPr>
        <p:spPr>
          <a:xfrm>
            <a:off x="6733440" y="1364400"/>
            <a:ext cx="54000" cy="90720"/>
          </a:xfrm>
          <a:custGeom>
            <a:avLst/>
            <a:gdLst/>
            <a:ahLst/>
            <a:rect l="0" t="0" r="r" b="b"/>
            <a:pathLst>
              <a:path w="150" h="252">
                <a:moveTo>
                  <a:pt x="63" y="1"/>
                </a:moveTo>
                <a:cubicBezTo>
                  <a:pt x="58" y="-1"/>
                  <a:pt x="53" y="0"/>
                  <a:pt x="49" y="3"/>
                </a:cubicBezTo>
                <a:cubicBezTo>
                  <a:pt x="32" y="17"/>
                  <a:pt x="19" y="37"/>
                  <a:pt x="10" y="61"/>
                </a:cubicBezTo>
                <a:cubicBezTo>
                  <a:pt x="9" y="62"/>
                  <a:pt x="10" y="64"/>
                  <a:pt x="12" y="65"/>
                </a:cubicBezTo>
                <a:cubicBezTo>
                  <a:pt x="14" y="65"/>
                  <a:pt x="16" y="64"/>
                  <a:pt x="16" y="63"/>
                </a:cubicBezTo>
                <a:cubicBezTo>
                  <a:pt x="25" y="40"/>
                  <a:pt x="37" y="21"/>
                  <a:pt x="53" y="8"/>
                </a:cubicBezTo>
                <a:cubicBezTo>
                  <a:pt x="55" y="6"/>
                  <a:pt x="58" y="6"/>
                  <a:pt x="60" y="7"/>
                </a:cubicBezTo>
                <a:cubicBezTo>
                  <a:pt x="70" y="11"/>
                  <a:pt x="95" y="25"/>
                  <a:pt x="114" y="58"/>
                </a:cubicBezTo>
                <a:cubicBezTo>
                  <a:pt x="139" y="100"/>
                  <a:pt x="148" y="158"/>
                  <a:pt x="141" y="228"/>
                </a:cubicBezTo>
                <a:cubicBezTo>
                  <a:pt x="140" y="237"/>
                  <a:pt x="132" y="244"/>
                  <a:pt x="123" y="246"/>
                </a:cubicBezTo>
                <a:cubicBezTo>
                  <a:pt x="118" y="246"/>
                  <a:pt x="112" y="245"/>
                  <a:pt x="107" y="242"/>
                </a:cubicBezTo>
                <a:lnTo>
                  <a:pt x="98" y="236"/>
                </a:lnTo>
                <a:cubicBezTo>
                  <a:pt x="88" y="229"/>
                  <a:pt x="75" y="227"/>
                  <a:pt x="64" y="229"/>
                </a:cubicBezTo>
                <a:cubicBezTo>
                  <a:pt x="56" y="231"/>
                  <a:pt x="47" y="231"/>
                  <a:pt x="39" y="229"/>
                </a:cubicBezTo>
                <a:cubicBezTo>
                  <a:pt x="28" y="226"/>
                  <a:pt x="19" y="217"/>
                  <a:pt x="16" y="206"/>
                </a:cubicBezTo>
                <a:cubicBezTo>
                  <a:pt x="12" y="190"/>
                  <a:pt x="6" y="157"/>
                  <a:pt x="7" y="121"/>
                </a:cubicBezTo>
                <a:cubicBezTo>
                  <a:pt x="7" y="119"/>
                  <a:pt x="5" y="118"/>
                  <a:pt x="3" y="118"/>
                </a:cubicBezTo>
                <a:cubicBezTo>
                  <a:pt x="2" y="118"/>
                  <a:pt x="0" y="119"/>
                  <a:pt x="0" y="121"/>
                </a:cubicBezTo>
                <a:cubicBezTo>
                  <a:pt x="-1" y="157"/>
                  <a:pt x="5" y="191"/>
                  <a:pt x="9" y="208"/>
                </a:cubicBezTo>
                <a:cubicBezTo>
                  <a:pt x="12" y="221"/>
                  <a:pt x="24" y="232"/>
                  <a:pt x="38" y="235"/>
                </a:cubicBezTo>
                <a:cubicBezTo>
                  <a:pt x="47" y="238"/>
                  <a:pt x="56" y="238"/>
                  <a:pt x="65" y="236"/>
                </a:cubicBezTo>
                <a:cubicBezTo>
                  <a:pt x="75" y="233"/>
                  <a:pt x="85" y="235"/>
                  <a:pt x="94" y="241"/>
                </a:cubicBezTo>
                <a:lnTo>
                  <a:pt x="103" y="247"/>
                </a:lnTo>
                <a:cubicBezTo>
                  <a:pt x="108" y="251"/>
                  <a:pt x="114" y="252"/>
                  <a:pt x="119" y="252"/>
                </a:cubicBezTo>
                <a:lnTo>
                  <a:pt x="124" y="252"/>
                </a:lnTo>
                <a:cubicBezTo>
                  <a:pt x="136" y="250"/>
                  <a:pt x="146" y="240"/>
                  <a:pt x="147" y="228"/>
                </a:cubicBezTo>
                <a:cubicBezTo>
                  <a:pt x="165" y="61"/>
                  <a:pt x="87" y="12"/>
                  <a:pt x="63" y="1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5" name=""/>
          <p:cNvSpPr/>
          <p:nvPr/>
        </p:nvSpPr>
        <p:spPr>
          <a:xfrm>
            <a:off x="6731640" y="1362600"/>
            <a:ext cx="57600" cy="94320"/>
          </a:xfrm>
          <a:custGeom>
            <a:avLst/>
            <a:gdLst/>
            <a:ahLst/>
            <a:rect l="0" t="0" r="r" b="b"/>
            <a:pathLst>
              <a:path w="160" h="262">
                <a:moveTo>
                  <a:pt x="68" y="6"/>
                </a:moveTo>
                <a:lnTo>
                  <a:pt x="70" y="2"/>
                </a:lnTo>
                <a:cubicBezTo>
                  <a:pt x="68" y="1"/>
                  <a:pt x="65" y="0"/>
                  <a:pt x="63" y="0"/>
                </a:cubicBezTo>
                <a:cubicBezTo>
                  <a:pt x="58" y="0"/>
                  <a:pt x="54" y="2"/>
                  <a:pt x="51" y="4"/>
                </a:cubicBezTo>
                <a:cubicBezTo>
                  <a:pt x="33" y="19"/>
                  <a:pt x="18" y="39"/>
                  <a:pt x="10" y="64"/>
                </a:cubicBezTo>
                <a:lnTo>
                  <a:pt x="10" y="67"/>
                </a:lnTo>
                <a:cubicBezTo>
                  <a:pt x="10" y="70"/>
                  <a:pt x="12" y="73"/>
                  <a:pt x="16" y="74"/>
                </a:cubicBezTo>
                <a:lnTo>
                  <a:pt x="18" y="75"/>
                </a:lnTo>
                <a:cubicBezTo>
                  <a:pt x="21" y="75"/>
                  <a:pt x="26" y="73"/>
                  <a:pt x="27" y="69"/>
                </a:cubicBezTo>
                <a:cubicBezTo>
                  <a:pt x="34" y="47"/>
                  <a:pt x="46" y="29"/>
                  <a:pt x="61" y="17"/>
                </a:cubicBezTo>
                <a:lnTo>
                  <a:pt x="63" y="16"/>
                </a:lnTo>
                <a:cubicBezTo>
                  <a:pt x="72" y="20"/>
                  <a:pt x="96" y="34"/>
                  <a:pt x="115" y="66"/>
                </a:cubicBezTo>
                <a:cubicBezTo>
                  <a:pt x="134" y="97"/>
                  <a:pt x="143" y="137"/>
                  <a:pt x="143" y="185"/>
                </a:cubicBezTo>
                <a:cubicBezTo>
                  <a:pt x="143" y="200"/>
                  <a:pt x="142" y="215"/>
                  <a:pt x="141" y="231"/>
                </a:cubicBezTo>
                <a:cubicBezTo>
                  <a:pt x="140" y="238"/>
                  <a:pt x="135" y="244"/>
                  <a:pt x="127" y="246"/>
                </a:cubicBezTo>
                <a:lnTo>
                  <a:pt x="124" y="246"/>
                </a:lnTo>
                <a:cubicBezTo>
                  <a:pt x="121" y="246"/>
                  <a:pt x="118" y="244"/>
                  <a:pt x="115" y="242"/>
                </a:cubicBezTo>
                <a:lnTo>
                  <a:pt x="105" y="236"/>
                </a:lnTo>
                <a:cubicBezTo>
                  <a:pt x="97" y="230"/>
                  <a:pt x="88" y="227"/>
                  <a:pt x="78" y="227"/>
                </a:cubicBezTo>
                <a:cubicBezTo>
                  <a:pt x="75" y="227"/>
                  <a:pt x="71" y="228"/>
                  <a:pt x="68" y="229"/>
                </a:cubicBezTo>
                <a:cubicBezTo>
                  <a:pt x="64" y="229"/>
                  <a:pt x="61" y="230"/>
                  <a:pt x="57" y="230"/>
                </a:cubicBezTo>
                <a:cubicBezTo>
                  <a:pt x="53" y="230"/>
                  <a:pt x="49" y="229"/>
                  <a:pt x="45" y="228"/>
                </a:cubicBezTo>
                <a:cubicBezTo>
                  <a:pt x="36" y="226"/>
                  <a:pt x="28" y="218"/>
                  <a:pt x="26" y="209"/>
                </a:cubicBezTo>
                <a:cubicBezTo>
                  <a:pt x="22" y="194"/>
                  <a:pt x="16" y="165"/>
                  <a:pt x="16" y="133"/>
                </a:cubicBezTo>
                <a:cubicBezTo>
                  <a:pt x="16" y="131"/>
                  <a:pt x="17" y="128"/>
                  <a:pt x="17" y="125"/>
                </a:cubicBezTo>
                <a:cubicBezTo>
                  <a:pt x="17" y="121"/>
                  <a:pt x="13" y="117"/>
                  <a:pt x="9" y="117"/>
                </a:cubicBezTo>
                <a:lnTo>
                  <a:pt x="8" y="117"/>
                </a:lnTo>
                <a:cubicBezTo>
                  <a:pt x="4" y="117"/>
                  <a:pt x="0" y="120"/>
                  <a:pt x="0" y="125"/>
                </a:cubicBezTo>
                <a:cubicBezTo>
                  <a:pt x="0" y="128"/>
                  <a:pt x="0" y="131"/>
                  <a:pt x="0" y="133"/>
                </a:cubicBezTo>
                <a:cubicBezTo>
                  <a:pt x="0" y="167"/>
                  <a:pt x="6" y="197"/>
                  <a:pt x="9" y="213"/>
                </a:cubicBezTo>
                <a:cubicBezTo>
                  <a:pt x="13" y="228"/>
                  <a:pt x="26" y="240"/>
                  <a:pt x="41" y="244"/>
                </a:cubicBezTo>
                <a:cubicBezTo>
                  <a:pt x="47" y="246"/>
                  <a:pt x="52" y="247"/>
                  <a:pt x="57" y="247"/>
                </a:cubicBezTo>
                <a:cubicBezTo>
                  <a:pt x="62" y="247"/>
                  <a:pt x="67" y="246"/>
                  <a:pt x="71" y="244"/>
                </a:cubicBezTo>
                <a:cubicBezTo>
                  <a:pt x="74" y="244"/>
                  <a:pt x="76" y="243"/>
                  <a:pt x="79" y="243"/>
                </a:cubicBezTo>
                <a:cubicBezTo>
                  <a:pt x="85" y="243"/>
                  <a:pt x="91" y="246"/>
                  <a:pt x="96" y="250"/>
                </a:cubicBezTo>
                <a:lnTo>
                  <a:pt x="106" y="256"/>
                </a:lnTo>
                <a:cubicBezTo>
                  <a:pt x="111" y="260"/>
                  <a:pt x="118" y="262"/>
                  <a:pt x="124" y="262"/>
                </a:cubicBezTo>
                <a:lnTo>
                  <a:pt x="125" y="262"/>
                </a:lnTo>
                <a:lnTo>
                  <a:pt x="130" y="262"/>
                </a:lnTo>
                <a:cubicBezTo>
                  <a:pt x="144" y="259"/>
                  <a:pt x="155" y="248"/>
                  <a:pt x="157" y="233"/>
                </a:cubicBezTo>
                <a:cubicBezTo>
                  <a:pt x="159" y="216"/>
                  <a:pt x="160" y="200"/>
                  <a:pt x="160" y="185"/>
                </a:cubicBezTo>
                <a:cubicBezTo>
                  <a:pt x="160" y="55"/>
                  <a:pt x="93" y="12"/>
                  <a:pt x="70" y="2"/>
                </a:cubicBezTo>
                <a:lnTo>
                  <a:pt x="68" y="6"/>
                </a:lnTo>
                <a:lnTo>
                  <a:pt x="68" y="11"/>
                </a:lnTo>
                <a:cubicBezTo>
                  <a:pt x="70" y="11"/>
                  <a:pt x="72" y="9"/>
                  <a:pt x="73" y="7"/>
                </a:cubicBezTo>
                <a:cubicBezTo>
                  <a:pt x="73" y="5"/>
                  <a:pt x="72" y="3"/>
                  <a:pt x="70" y="2"/>
                </a:cubicBezTo>
                <a:lnTo>
                  <a:pt x="68" y="6"/>
                </a:lnTo>
                <a:lnTo>
                  <a:pt x="68" y="1"/>
                </a:lnTo>
                <a:cubicBezTo>
                  <a:pt x="66" y="1"/>
                  <a:pt x="64" y="3"/>
                  <a:pt x="63" y="5"/>
                </a:cubicBezTo>
                <a:cubicBezTo>
                  <a:pt x="63" y="7"/>
                  <a:pt x="64" y="10"/>
                  <a:pt x="66" y="11"/>
                </a:cubicBezTo>
                <a:cubicBezTo>
                  <a:pt x="87" y="20"/>
                  <a:pt x="150" y="58"/>
                  <a:pt x="150" y="185"/>
                </a:cubicBezTo>
                <a:cubicBezTo>
                  <a:pt x="150" y="199"/>
                  <a:pt x="149" y="215"/>
                  <a:pt x="147" y="232"/>
                </a:cubicBezTo>
                <a:cubicBezTo>
                  <a:pt x="146" y="241"/>
                  <a:pt x="139" y="250"/>
                  <a:pt x="129" y="252"/>
                </a:cubicBezTo>
                <a:lnTo>
                  <a:pt x="129" y="257"/>
                </a:lnTo>
                <a:lnTo>
                  <a:pt x="129" y="252"/>
                </a:lnTo>
                <a:lnTo>
                  <a:pt x="124" y="252"/>
                </a:lnTo>
                <a:lnTo>
                  <a:pt x="124" y="257"/>
                </a:lnTo>
                <a:lnTo>
                  <a:pt x="124" y="252"/>
                </a:lnTo>
                <a:cubicBezTo>
                  <a:pt x="120" y="252"/>
                  <a:pt x="115" y="251"/>
                  <a:pt x="111" y="248"/>
                </a:cubicBezTo>
                <a:lnTo>
                  <a:pt x="101" y="241"/>
                </a:lnTo>
                <a:cubicBezTo>
                  <a:pt x="95" y="236"/>
                  <a:pt x="87" y="234"/>
                  <a:pt x="79" y="234"/>
                </a:cubicBezTo>
                <a:cubicBezTo>
                  <a:pt x="75" y="234"/>
                  <a:pt x="72" y="234"/>
                  <a:pt x="69" y="235"/>
                </a:cubicBezTo>
                <a:cubicBezTo>
                  <a:pt x="65" y="236"/>
                  <a:pt x="61" y="236"/>
                  <a:pt x="57" y="236"/>
                </a:cubicBezTo>
                <a:cubicBezTo>
                  <a:pt x="53" y="236"/>
                  <a:pt x="48" y="236"/>
                  <a:pt x="44" y="235"/>
                </a:cubicBezTo>
                <a:cubicBezTo>
                  <a:pt x="32" y="231"/>
                  <a:pt x="21" y="222"/>
                  <a:pt x="19" y="211"/>
                </a:cubicBezTo>
                <a:cubicBezTo>
                  <a:pt x="15" y="195"/>
                  <a:pt x="10" y="166"/>
                  <a:pt x="10" y="133"/>
                </a:cubicBezTo>
                <a:cubicBezTo>
                  <a:pt x="10" y="131"/>
                  <a:pt x="10" y="128"/>
                  <a:pt x="10" y="125"/>
                </a:cubicBezTo>
                <a:lnTo>
                  <a:pt x="8" y="125"/>
                </a:lnTo>
                <a:lnTo>
                  <a:pt x="9" y="126"/>
                </a:lnTo>
                <a:lnTo>
                  <a:pt x="10" y="125"/>
                </a:lnTo>
                <a:lnTo>
                  <a:pt x="8" y="125"/>
                </a:lnTo>
                <a:lnTo>
                  <a:pt x="9" y="126"/>
                </a:lnTo>
                <a:lnTo>
                  <a:pt x="9" y="127"/>
                </a:lnTo>
                <a:lnTo>
                  <a:pt x="9" y="126"/>
                </a:lnTo>
                <a:lnTo>
                  <a:pt x="9" y="127"/>
                </a:lnTo>
                <a:lnTo>
                  <a:pt x="8" y="122"/>
                </a:lnTo>
                <a:lnTo>
                  <a:pt x="8" y="127"/>
                </a:lnTo>
                <a:lnTo>
                  <a:pt x="8" y="125"/>
                </a:lnTo>
                <a:lnTo>
                  <a:pt x="7" y="125"/>
                </a:lnTo>
                <a:lnTo>
                  <a:pt x="8" y="127"/>
                </a:lnTo>
                <a:lnTo>
                  <a:pt x="8" y="125"/>
                </a:lnTo>
                <a:lnTo>
                  <a:pt x="7" y="125"/>
                </a:lnTo>
                <a:lnTo>
                  <a:pt x="12" y="125"/>
                </a:lnTo>
                <a:lnTo>
                  <a:pt x="7" y="125"/>
                </a:lnTo>
                <a:cubicBezTo>
                  <a:pt x="7" y="128"/>
                  <a:pt x="7" y="131"/>
                  <a:pt x="7" y="133"/>
                </a:cubicBezTo>
                <a:cubicBezTo>
                  <a:pt x="7" y="166"/>
                  <a:pt x="12" y="196"/>
                  <a:pt x="16" y="211"/>
                </a:cubicBezTo>
                <a:cubicBezTo>
                  <a:pt x="19" y="224"/>
                  <a:pt x="30" y="234"/>
                  <a:pt x="43" y="238"/>
                </a:cubicBezTo>
                <a:cubicBezTo>
                  <a:pt x="48" y="239"/>
                  <a:pt x="52" y="240"/>
                  <a:pt x="57" y="240"/>
                </a:cubicBezTo>
                <a:cubicBezTo>
                  <a:pt x="61" y="240"/>
                  <a:pt x="66" y="239"/>
                  <a:pt x="70" y="238"/>
                </a:cubicBezTo>
                <a:cubicBezTo>
                  <a:pt x="73" y="237"/>
                  <a:pt x="76" y="237"/>
                  <a:pt x="78" y="237"/>
                </a:cubicBezTo>
                <a:cubicBezTo>
                  <a:pt x="86" y="237"/>
                  <a:pt x="94" y="239"/>
                  <a:pt x="100" y="244"/>
                </a:cubicBezTo>
                <a:lnTo>
                  <a:pt x="110" y="251"/>
                </a:lnTo>
                <a:cubicBezTo>
                  <a:pt x="114" y="254"/>
                  <a:pt x="119" y="256"/>
                  <a:pt x="124" y="256"/>
                </a:cubicBezTo>
                <a:lnTo>
                  <a:pt x="129" y="255"/>
                </a:lnTo>
                <a:cubicBezTo>
                  <a:pt x="140" y="253"/>
                  <a:pt x="149" y="243"/>
                  <a:pt x="150" y="232"/>
                </a:cubicBezTo>
                <a:cubicBezTo>
                  <a:pt x="152" y="216"/>
                  <a:pt x="153" y="200"/>
                  <a:pt x="153" y="185"/>
                </a:cubicBezTo>
                <a:cubicBezTo>
                  <a:pt x="153" y="136"/>
                  <a:pt x="143" y="94"/>
                  <a:pt x="124" y="61"/>
                </a:cubicBezTo>
                <a:cubicBezTo>
                  <a:pt x="103" y="27"/>
                  <a:pt x="77" y="12"/>
                  <a:pt x="67" y="7"/>
                </a:cubicBezTo>
                <a:lnTo>
                  <a:pt x="63" y="7"/>
                </a:lnTo>
                <a:cubicBezTo>
                  <a:pt x="60" y="7"/>
                  <a:pt x="57" y="7"/>
                  <a:pt x="55" y="9"/>
                </a:cubicBezTo>
                <a:cubicBezTo>
                  <a:pt x="38" y="23"/>
                  <a:pt x="25" y="42"/>
                  <a:pt x="17" y="66"/>
                </a:cubicBezTo>
                <a:lnTo>
                  <a:pt x="18" y="66"/>
                </a:lnTo>
                <a:lnTo>
                  <a:pt x="18" y="65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6"/>
                </a:lnTo>
                <a:lnTo>
                  <a:pt x="18" y="65"/>
                </a:lnTo>
                <a:lnTo>
                  <a:pt x="18" y="66"/>
                </a:lnTo>
                <a:lnTo>
                  <a:pt x="18" y="65"/>
                </a:lnTo>
                <a:lnTo>
                  <a:pt x="18" y="67"/>
                </a:lnTo>
                <a:lnTo>
                  <a:pt x="19" y="67"/>
                </a:lnTo>
                <a:lnTo>
                  <a:pt x="18" y="65"/>
                </a:lnTo>
                <a:lnTo>
                  <a:pt x="18" y="67"/>
                </a:lnTo>
                <a:lnTo>
                  <a:pt x="19" y="67"/>
                </a:lnTo>
                <a:lnTo>
                  <a:pt x="18" y="67"/>
                </a:lnTo>
                <a:lnTo>
                  <a:pt x="19" y="67"/>
                </a:lnTo>
                <a:lnTo>
                  <a:pt x="18" y="67"/>
                </a:lnTo>
                <a:lnTo>
                  <a:pt x="19" y="67"/>
                </a:lnTo>
                <a:cubicBezTo>
                  <a:pt x="28" y="44"/>
                  <a:pt x="40" y="25"/>
                  <a:pt x="57" y="12"/>
                </a:cubicBezTo>
                <a:cubicBezTo>
                  <a:pt x="59" y="11"/>
                  <a:pt x="61" y="10"/>
                  <a:pt x="63" y="10"/>
                </a:cubicBezTo>
                <a:lnTo>
                  <a:pt x="66" y="11"/>
                </a:lnTo>
                <a:lnTo>
                  <a:pt x="68" y="6"/>
                </a:lnTo>
                <a:lnTo>
                  <a:pt x="68" y="1"/>
                </a:lnTo>
                <a:lnTo>
                  <a:pt x="68" y="6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6" name=""/>
          <p:cNvSpPr/>
          <p:nvPr/>
        </p:nvSpPr>
        <p:spPr>
          <a:xfrm>
            <a:off x="6683040" y="1344600"/>
            <a:ext cx="42120" cy="63360"/>
          </a:xfrm>
          <a:custGeom>
            <a:avLst/>
            <a:gdLst/>
            <a:ahLst/>
            <a:rect l="0" t="0" r="r" b="b"/>
            <a:pathLst>
              <a:path w="117" h="176">
                <a:moveTo>
                  <a:pt x="79" y="152"/>
                </a:moveTo>
                <a:cubicBezTo>
                  <a:pt x="77" y="151"/>
                  <a:pt x="73" y="149"/>
                  <a:pt x="67" y="147"/>
                </a:cubicBezTo>
                <a:cubicBezTo>
                  <a:pt x="70" y="142"/>
                  <a:pt x="73" y="132"/>
                  <a:pt x="66" y="119"/>
                </a:cubicBezTo>
                <a:lnTo>
                  <a:pt x="61" y="118"/>
                </a:lnTo>
                <a:lnTo>
                  <a:pt x="60" y="122"/>
                </a:lnTo>
                <a:cubicBezTo>
                  <a:pt x="66" y="133"/>
                  <a:pt x="63" y="140"/>
                  <a:pt x="61" y="144"/>
                </a:cubicBezTo>
                <a:cubicBezTo>
                  <a:pt x="50" y="137"/>
                  <a:pt x="36" y="126"/>
                  <a:pt x="27" y="108"/>
                </a:cubicBezTo>
                <a:lnTo>
                  <a:pt x="23" y="106"/>
                </a:lnTo>
                <a:lnTo>
                  <a:pt x="21" y="110"/>
                </a:lnTo>
                <a:cubicBezTo>
                  <a:pt x="26" y="120"/>
                  <a:pt x="32" y="128"/>
                  <a:pt x="38" y="134"/>
                </a:cubicBezTo>
                <a:cubicBezTo>
                  <a:pt x="30" y="136"/>
                  <a:pt x="16" y="137"/>
                  <a:pt x="6" y="127"/>
                </a:cubicBezTo>
                <a:lnTo>
                  <a:pt x="1" y="126"/>
                </a:lnTo>
                <a:lnTo>
                  <a:pt x="0" y="131"/>
                </a:lnTo>
                <a:cubicBezTo>
                  <a:pt x="8" y="139"/>
                  <a:pt x="19" y="142"/>
                  <a:pt x="28" y="142"/>
                </a:cubicBezTo>
                <a:cubicBezTo>
                  <a:pt x="35" y="142"/>
                  <a:pt x="41" y="140"/>
                  <a:pt x="44" y="139"/>
                </a:cubicBezTo>
                <a:cubicBezTo>
                  <a:pt x="55" y="149"/>
                  <a:pt x="66" y="154"/>
                  <a:pt x="72" y="156"/>
                </a:cubicBezTo>
                <a:cubicBezTo>
                  <a:pt x="69" y="158"/>
                  <a:pt x="66" y="160"/>
                  <a:pt x="63" y="161"/>
                </a:cubicBezTo>
                <a:cubicBezTo>
                  <a:pt x="50" y="166"/>
                  <a:pt x="37" y="169"/>
                  <a:pt x="22" y="170"/>
                </a:cubicBezTo>
                <a:cubicBezTo>
                  <a:pt x="21" y="170"/>
                  <a:pt x="19" y="172"/>
                  <a:pt x="19" y="173"/>
                </a:cubicBezTo>
                <a:cubicBezTo>
                  <a:pt x="19" y="175"/>
                  <a:pt x="21" y="176"/>
                  <a:pt x="23" y="176"/>
                </a:cubicBezTo>
                <a:cubicBezTo>
                  <a:pt x="38" y="176"/>
                  <a:pt x="52" y="172"/>
                  <a:pt x="66" y="167"/>
                </a:cubicBezTo>
                <a:cubicBezTo>
                  <a:pt x="71" y="164"/>
                  <a:pt x="77" y="161"/>
                  <a:pt x="82" y="158"/>
                </a:cubicBezTo>
                <a:cubicBezTo>
                  <a:pt x="104" y="142"/>
                  <a:pt x="117" y="117"/>
                  <a:pt x="117" y="90"/>
                </a:cubicBezTo>
                <a:lnTo>
                  <a:pt x="117" y="3"/>
                </a:lnTo>
                <a:cubicBezTo>
                  <a:pt x="117" y="1"/>
                  <a:pt x="115" y="0"/>
                  <a:pt x="114" y="0"/>
                </a:cubicBezTo>
                <a:cubicBezTo>
                  <a:pt x="112" y="0"/>
                  <a:pt x="110" y="1"/>
                  <a:pt x="110" y="3"/>
                </a:cubicBezTo>
                <a:lnTo>
                  <a:pt x="110" y="90"/>
                </a:lnTo>
                <a:cubicBezTo>
                  <a:pt x="110" y="115"/>
                  <a:pt x="98" y="137"/>
                  <a:pt x="79" y="152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7" name=""/>
          <p:cNvSpPr/>
          <p:nvPr/>
        </p:nvSpPr>
        <p:spPr>
          <a:xfrm>
            <a:off x="6681600" y="1342800"/>
            <a:ext cx="45360" cy="66960"/>
          </a:xfrm>
          <a:custGeom>
            <a:avLst/>
            <a:gdLst/>
            <a:ahLst/>
            <a:rect l="0" t="0" r="r" b="b"/>
            <a:pathLst>
              <a:path w="126" h="186">
                <a:moveTo>
                  <a:pt x="83" y="157"/>
                </a:moveTo>
                <a:lnTo>
                  <a:pt x="85" y="152"/>
                </a:lnTo>
                <a:cubicBezTo>
                  <a:pt x="83" y="151"/>
                  <a:pt x="78" y="150"/>
                  <a:pt x="73" y="147"/>
                </a:cubicBezTo>
                <a:lnTo>
                  <a:pt x="71" y="152"/>
                </a:lnTo>
                <a:lnTo>
                  <a:pt x="75" y="154"/>
                </a:lnTo>
                <a:cubicBezTo>
                  <a:pt x="77" y="151"/>
                  <a:pt x="79" y="146"/>
                  <a:pt x="79" y="140"/>
                </a:cubicBezTo>
                <a:cubicBezTo>
                  <a:pt x="79" y="134"/>
                  <a:pt x="78" y="128"/>
                  <a:pt x="74" y="122"/>
                </a:cubicBezTo>
                <a:lnTo>
                  <a:pt x="71" y="120"/>
                </a:lnTo>
                <a:lnTo>
                  <a:pt x="66" y="118"/>
                </a:lnTo>
                <a:cubicBezTo>
                  <a:pt x="64" y="117"/>
                  <a:pt x="61" y="119"/>
                  <a:pt x="61" y="121"/>
                </a:cubicBezTo>
                <a:lnTo>
                  <a:pt x="59" y="126"/>
                </a:lnTo>
                <a:lnTo>
                  <a:pt x="60" y="130"/>
                </a:lnTo>
                <a:cubicBezTo>
                  <a:pt x="62" y="134"/>
                  <a:pt x="63" y="137"/>
                  <a:pt x="63" y="140"/>
                </a:cubicBezTo>
                <a:cubicBezTo>
                  <a:pt x="63" y="143"/>
                  <a:pt x="62" y="145"/>
                  <a:pt x="61" y="146"/>
                </a:cubicBezTo>
                <a:lnTo>
                  <a:pt x="65" y="149"/>
                </a:lnTo>
                <a:lnTo>
                  <a:pt x="68" y="144"/>
                </a:lnTo>
                <a:cubicBezTo>
                  <a:pt x="57" y="138"/>
                  <a:pt x="44" y="128"/>
                  <a:pt x="36" y="111"/>
                </a:cubicBezTo>
                <a:lnTo>
                  <a:pt x="33" y="108"/>
                </a:lnTo>
                <a:lnTo>
                  <a:pt x="28" y="107"/>
                </a:lnTo>
                <a:cubicBezTo>
                  <a:pt x="26" y="106"/>
                  <a:pt x="23" y="107"/>
                  <a:pt x="22" y="109"/>
                </a:cubicBezTo>
                <a:lnTo>
                  <a:pt x="21" y="114"/>
                </a:lnTo>
                <a:lnTo>
                  <a:pt x="21" y="118"/>
                </a:lnTo>
                <a:cubicBezTo>
                  <a:pt x="26" y="128"/>
                  <a:pt x="32" y="136"/>
                  <a:pt x="39" y="143"/>
                </a:cubicBezTo>
                <a:lnTo>
                  <a:pt x="42" y="139"/>
                </a:lnTo>
                <a:lnTo>
                  <a:pt x="41" y="134"/>
                </a:lnTo>
                <a:cubicBezTo>
                  <a:pt x="39" y="135"/>
                  <a:pt x="35" y="136"/>
                  <a:pt x="32" y="136"/>
                </a:cubicBezTo>
                <a:cubicBezTo>
                  <a:pt x="25" y="136"/>
                  <a:pt x="19" y="134"/>
                  <a:pt x="14" y="129"/>
                </a:cubicBezTo>
                <a:lnTo>
                  <a:pt x="11" y="127"/>
                </a:lnTo>
                <a:lnTo>
                  <a:pt x="7" y="126"/>
                </a:lnTo>
                <a:cubicBezTo>
                  <a:pt x="4" y="126"/>
                  <a:pt x="1" y="128"/>
                  <a:pt x="0" y="131"/>
                </a:cubicBezTo>
                <a:lnTo>
                  <a:pt x="0" y="135"/>
                </a:lnTo>
                <a:lnTo>
                  <a:pt x="1" y="139"/>
                </a:lnTo>
                <a:cubicBezTo>
                  <a:pt x="10" y="149"/>
                  <a:pt x="22" y="152"/>
                  <a:pt x="32" y="152"/>
                </a:cubicBezTo>
                <a:cubicBezTo>
                  <a:pt x="39" y="152"/>
                  <a:pt x="46" y="150"/>
                  <a:pt x="49" y="149"/>
                </a:cubicBezTo>
                <a:lnTo>
                  <a:pt x="48" y="144"/>
                </a:lnTo>
                <a:lnTo>
                  <a:pt x="45" y="148"/>
                </a:lnTo>
                <a:cubicBezTo>
                  <a:pt x="56" y="158"/>
                  <a:pt x="68" y="163"/>
                  <a:pt x="75" y="166"/>
                </a:cubicBezTo>
                <a:lnTo>
                  <a:pt x="76" y="161"/>
                </a:lnTo>
                <a:lnTo>
                  <a:pt x="74" y="157"/>
                </a:lnTo>
                <a:cubicBezTo>
                  <a:pt x="71" y="159"/>
                  <a:pt x="68" y="160"/>
                  <a:pt x="65" y="162"/>
                </a:cubicBezTo>
                <a:cubicBezTo>
                  <a:pt x="53" y="167"/>
                  <a:pt x="40" y="170"/>
                  <a:pt x="26" y="170"/>
                </a:cubicBezTo>
                <a:cubicBezTo>
                  <a:pt x="22" y="170"/>
                  <a:pt x="18" y="174"/>
                  <a:pt x="18" y="178"/>
                </a:cubicBezTo>
                <a:lnTo>
                  <a:pt x="18" y="179"/>
                </a:lnTo>
                <a:lnTo>
                  <a:pt x="23" y="178"/>
                </a:lnTo>
                <a:lnTo>
                  <a:pt x="18" y="179"/>
                </a:lnTo>
                <a:cubicBezTo>
                  <a:pt x="19" y="183"/>
                  <a:pt x="22" y="186"/>
                  <a:pt x="27" y="186"/>
                </a:cubicBezTo>
                <a:cubicBezTo>
                  <a:pt x="43" y="186"/>
                  <a:pt x="58" y="182"/>
                  <a:pt x="71" y="176"/>
                </a:cubicBezTo>
                <a:cubicBezTo>
                  <a:pt x="78" y="174"/>
                  <a:pt x="83" y="170"/>
                  <a:pt x="89" y="167"/>
                </a:cubicBezTo>
                <a:lnTo>
                  <a:pt x="89" y="166"/>
                </a:lnTo>
                <a:lnTo>
                  <a:pt x="86" y="163"/>
                </a:lnTo>
                <a:lnTo>
                  <a:pt x="89" y="166"/>
                </a:lnTo>
                <a:cubicBezTo>
                  <a:pt x="112" y="150"/>
                  <a:pt x="126" y="124"/>
                  <a:pt x="126" y="95"/>
                </a:cubicBezTo>
                <a:lnTo>
                  <a:pt x="126" y="8"/>
                </a:lnTo>
                <a:cubicBezTo>
                  <a:pt x="126" y="4"/>
                  <a:pt x="122" y="0"/>
                  <a:pt x="118" y="0"/>
                </a:cubicBezTo>
                <a:cubicBezTo>
                  <a:pt x="113" y="0"/>
                  <a:pt x="109" y="4"/>
                  <a:pt x="109" y="8"/>
                </a:cubicBezTo>
                <a:lnTo>
                  <a:pt x="109" y="95"/>
                </a:lnTo>
                <a:cubicBezTo>
                  <a:pt x="109" y="118"/>
                  <a:pt x="98" y="139"/>
                  <a:pt x="80" y="153"/>
                </a:cubicBezTo>
                <a:lnTo>
                  <a:pt x="83" y="157"/>
                </a:lnTo>
                <a:lnTo>
                  <a:pt x="85" y="152"/>
                </a:lnTo>
                <a:lnTo>
                  <a:pt x="83" y="157"/>
                </a:lnTo>
                <a:lnTo>
                  <a:pt x="86" y="160"/>
                </a:lnTo>
                <a:cubicBezTo>
                  <a:pt x="107" y="145"/>
                  <a:pt x="119" y="121"/>
                  <a:pt x="119" y="95"/>
                </a:cubicBezTo>
                <a:lnTo>
                  <a:pt x="119" y="8"/>
                </a:lnTo>
                <a:lnTo>
                  <a:pt x="118" y="8"/>
                </a:lnTo>
                <a:lnTo>
                  <a:pt x="118" y="10"/>
                </a:lnTo>
                <a:lnTo>
                  <a:pt x="119" y="8"/>
                </a:lnTo>
                <a:lnTo>
                  <a:pt x="118" y="8"/>
                </a:lnTo>
                <a:lnTo>
                  <a:pt x="118" y="10"/>
                </a:lnTo>
                <a:lnTo>
                  <a:pt x="118" y="8"/>
                </a:lnTo>
                <a:lnTo>
                  <a:pt x="116" y="8"/>
                </a:lnTo>
                <a:lnTo>
                  <a:pt x="118" y="10"/>
                </a:lnTo>
                <a:lnTo>
                  <a:pt x="118" y="8"/>
                </a:lnTo>
                <a:lnTo>
                  <a:pt x="116" y="8"/>
                </a:lnTo>
                <a:lnTo>
                  <a:pt x="116" y="95"/>
                </a:lnTo>
                <a:cubicBezTo>
                  <a:pt x="116" y="121"/>
                  <a:pt x="104" y="144"/>
                  <a:pt x="83" y="159"/>
                </a:cubicBezTo>
                <a:lnTo>
                  <a:pt x="86" y="163"/>
                </a:lnTo>
                <a:lnTo>
                  <a:pt x="83" y="159"/>
                </a:lnTo>
                <a:cubicBezTo>
                  <a:pt x="78" y="162"/>
                  <a:pt x="73" y="165"/>
                  <a:pt x="68" y="167"/>
                </a:cubicBezTo>
                <a:cubicBezTo>
                  <a:pt x="55" y="173"/>
                  <a:pt x="41" y="176"/>
                  <a:pt x="27" y="177"/>
                </a:cubicBezTo>
                <a:lnTo>
                  <a:pt x="27" y="181"/>
                </a:lnTo>
                <a:lnTo>
                  <a:pt x="27" y="177"/>
                </a:lnTo>
                <a:lnTo>
                  <a:pt x="27" y="178"/>
                </a:lnTo>
                <a:lnTo>
                  <a:pt x="28" y="178"/>
                </a:lnTo>
                <a:lnTo>
                  <a:pt x="27" y="177"/>
                </a:lnTo>
                <a:lnTo>
                  <a:pt x="27" y="178"/>
                </a:lnTo>
                <a:lnTo>
                  <a:pt x="28" y="178"/>
                </a:lnTo>
                <a:lnTo>
                  <a:pt x="25" y="178"/>
                </a:lnTo>
                <a:lnTo>
                  <a:pt x="28" y="178"/>
                </a:lnTo>
                <a:lnTo>
                  <a:pt x="25" y="178"/>
                </a:lnTo>
                <a:lnTo>
                  <a:pt x="28" y="178"/>
                </a:lnTo>
                <a:lnTo>
                  <a:pt x="27" y="178"/>
                </a:lnTo>
                <a:lnTo>
                  <a:pt x="27" y="180"/>
                </a:lnTo>
                <a:lnTo>
                  <a:pt x="28" y="178"/>
                </a:lnTo>
                <a:lnTo>
                  <a:pt x="27" y="178"/>
                </a:lnTo>
                <a:lnTo>
                  <a:pt x="27" y="180"/>
                </a:lnTo>
                <a:cubicBezTo>
                  <a:pt x="42" y="179"/>
                  <a:pt x="56" y="176"/>
                  <a:pt x="69" y="170"/>
                </a:cubicBezTo>
                <a:cubicBezTo>
                  <a:pt x="72" y="169"/>
                  <a:pt x="76" y="167"/>
                  <a:pt x="79" y="165"/>
                </a:cubicBezTo>
                <a:cubicBezTo>
                  <a:pt x="81" y="164"/>
                  <a:pt x="81" y="162"/>
                  <a:pt x="81" y="161"/>
                </a:cubicBezTo>
                <a:cubicBezTo>
                  <a:pt x="81" y="159"/>
                  <a:pt x="80" y="157"/>
                  <a:pt x="78" y="156"/>
                </a:cubicBezTo>
                <a:cubicBezTo>
                  <a:pt x="72" y="154"/>
                  <a:pt x="61" y="149"/>
                  <a:pt x="51" y="141"/>
                </a:cubicBezTo>
                <a:lnTo>
                  <a:pt x="46" y="140"/>
                </a:lnTo>
                <a:cubicBezTo>
                  <a:pt x="44" y="141"/>
                  <a:pt x="38" y="142"/>
                  <a:pt x="32" y="142"/>
                </a:cubicBezTo>
                <a:cubicBezTo>
                  <a:pt x="24" y="142"/>
                  <a:pt x="15" y="140"/>
                  <a:pt x="9" y="133"/>
                </a:cubicBezTo>
                <a:lnTo>
                  <a:pt x="5" y="136"/>
                </a:lnTo>
                <a:lnTo>
                  <a:pt x="10" y="136"/>
                </a:lnTo>
                <a:lnTo>
                  <a:pt x="11" y="132"/>
                </a:lnTo>
                <a:lnTo>
                  <a:pt x="6" y="131"/>
                </a:lnTo>
                <a:lnTo>
                  <a:pt x="5" y="136"/>
                </a:lnTo>
                <a:lnTo>
                  <a:pt x="10" y="136"/>
                </a:lnTo>
                <a:lnTo>
                  <a:pt x="11" y="132"/>
                </a:lnTo>
                <a:lnTo>
                  <a:pt x="7" y="135"/>
                </a:lnTo>
                <a:cubicBezTo>
                  <a:pt x="14" y="143"/>
                  <a:pt x="24" y="145"/>
                  <a:pt x="32" y="145"/>
                </a:cubicBezTo>
                <a:cubicBezTo>
                  <a:pt x="36" y="145"/>
                  <a:pt x="40" y="145"/>
                  <a:pt x="43" y="144"/>
                </a:cubicBezTo>
                <a:lnTo>
                  <a:pt x="47" y="141"/>
                </a:lnTo>
                <a:lnTo>
                  <a:pt x="46" y="136"/>
                </a:lnTo>
                <a:cubicBezTo>
                  <a:pt x="40" y="130"/>
                  <a:pt x="34" y="122"/>
                  <a:pt x="30" y="113"/>
                </a:cubicBezTo>
                <a:lnTo>
                  <a:pt x="25" y="115"/>
                </a:lnTo>
                <a:lnTo>
                  <a:pt x="30" y="117"/>
                </a:lnTo>
                <a:lnTo>
                  <a:pt x="31" y="113"/>
                </a:lnTo>
                <a:lnTo>
                  <a:pt x="27" y="111"/>
                </a:lnTo>
                <a:lnTo>
                  <a:pt x="25" y="116"/>
                </a:lnTo>
                <a:lnTo>
                  <a:pt x="30" y="117"/>
                </a:lnTo>
                <a:lnTo>
                  <a:pt x="31" y="113"/>
                </a:lnTo>
                <a:lnTo>
                  <a:pt x="27" y="115"/>
                </a:lnTo>
                <a:cubicBezTo>
                  <a:pt x="37" y="134"/>
                  <a:pt x="51" y="146"/>
                  <a:pt x="63" y="153"/>
                </a:cubicBezTo>
                <a:lnTo>
                  <a:pt x="67" y="153"/>
                </a:lnTo>
                <a:lnTo>
                  <a:pt x="70" y="151"/>
                </a:lnTo>
                <a:cubicBezTo>
                  <a:pt x="71" y="149"/>
                  <a:pt x="72" y="145"/>
                  <a:pt x="72" y="140"/>
                </a:cubicBezTo>
                <a:cubicBezTo>
                  <a:pt x="72" y="135"/>
                  <a:pt x="71" y="130"/>
                  <a:pt x="68" y="125"/>
                </a:cubicBezTo>
                <a:lnTo>
                  <a:pt x="64" y="127"/>
                </a:lnTo>
                <a:lnTo>
                  <a:pt x="68" y="129"/>
                </a:lnTo>
                <a:lnTo>
                  <a:pt x="70" y="124"/>
                </a:lnTo>
                <a:lnTo>
                  <a:pt x="65" y="123"/>
                </a:lnTo>
                <a:lnTo>
                  <a:pt x="64" y="127"/>
                </a:lnTo>
                <a:lnTo>
                  <a:pt x="68" y="129"/>
                </a:lnTo>
                <a:lnTo>
                  <a:pt x="70" y="124"/>
                </a:lnTo>
                <a:lnTo>
                  <a:pt x="65" y="127"/>
                </a:lnTo>
                <a:cubicBezTo>
                  <a:pt x="68" y="132"/>
                  <a:pt x="69" y="136"/>
                  <a:pt x="69" y="140"/>
                </a:cubicBezTo>
                <a:cubicBezTo>
                  <a:pt x="69" y="144"/>
                  <a:pt x="68" y="147"/>
                  <a:pt x="67" y="149"/>
                </a:cubicBezTo>
                <a:lnTo>
                  <a:pt x="66" y="153"/>
                </a:lnTo>
                <a:lnTo>
                  <a:pt x="69" y="156"/>
                </a:lnTo>
                <a:cubicBezTo>
                  <a:pt x="75" y="159"/>
                  <a:pt x="79" y="160"/>
                  <a:pt x="82" y="161"/>
                </a:cubicBezTo>
                <a:lnTo>
                  <a:pt x="86" y="160"/>
                </a:lnTo>
                <a:lnTo>
                  <a:pt x="83" y="157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6682320" y="1395000"/>
            <a:ext cx="93960" cy="52560"/>
          </a:xfrm>
          <a:custGeom>
            <a:avLst/>
            <a:gdLst/>
            <a:ahLst/>
            <a:rect l="0" t="0" r="r" b="b"/>
            <a:pathLst>
              <a:path w="261" h="146">
                <a:moveTo>
                  <a:pt x="187" y="60"/>
                </a:moveTo>
                <a:cubicBezTo>
                  <a:pt x="187" y="60"/>
                  <a:pt x="197" y="65"/>
                  <a:pt x="206" y="78"/>
                </a:cubicBezTo>
                <a:lnTo>
                  <a:pt x="209" y="81"/>
                </a:lnTo>
                <a:cubicBezTo>
                  <a:pt x="202" y="84"/>
                  <a:pt x="186" y="93"/>
                  <a:pt x="182" y="114"/>
                </a:cubicBezTo>
                <a:cubicBezTo>
                  <a:pt x="182" y="116"/>
                  <a:pt x="183" y="118"/>
                  <a:pt x="185" y="118"/>
                </a:cubicBezTo>
                <a:lnTo>
                  <a:pt x="186" y="118"/>
                </a:lnTo>
                <a:lnTo>
                  <a:pt x="189" y="115"/>
                </a:lnTo>
                <a:cubicBezTo>
                  <a:pt x="192" y="96"/>
                  <a:pt x="207" y="90"/>
                  <a:pt x="212" y="88"/>
                </a:cubicBezTo>
                <a:cubicBezTo>
                  <a:pt x="220" y="100"/>
                  <a:pt x="226" y="118"/>
                  <a:pt x="226" y="143"/>
                </a:cubicBezTo>
                <a:cubicBezTo>
                  <a:pt x="226" y="144"/>
                  <a:pt x="227" y="146"/>
                  <a:pt x="229" y="146"/>
                </a:cubicBezTo>
                <a:cubicBezTo>
                  <a:pt x="231" y="146"/>
                  <a:pt x="233" y="144"/>
                  <a:pt x="233" y="143"/>
                </a:cubicBezTo>
                <a:cubicBezTo>
                  <a:pt x="233" y="130"/>
                  <a:pt x="231" y="119"/>
                  <a:pt x="229" y="110"/>
                </a:cubicBezTo>
                <a:cubicBezTo>
                  <a:pt x="236" y="111"/>
                  <a:pt x="248" y="116"/>
                  <a:pt x="255" y="129"/>
                </a:cubicBezTo>
                <a:lnTo>
                  <a:pt x="258" y="131"/>
                </a:lnTo>
                <a:lnTo>
                  <a:pt x="260" y="130"/>
                </a:lnTo>
                <a:lnTo>
                  <a:pt x="261" y="126"/>
                </a:lnTo>
                <a:cubicBezTo>
                  <a:pt x="251" y="108"/>
                  <a:pt x="233" y="104"/>
                  <a:pt x="227" y="103"/>
                </a:cubicBezTo>
                <a:cubicBezTo>
                  <a:pt x="221" y="86"/>
                  <a:pt x="212" y="73"/>
                  <a:pt x="204" y="66"/>
                </a:cubicBezTo>
                <a:cubicBezTo>
                  <a:pt x="222" y="70"/>
                  <a:pt x="235" y="71"/>
                  <a:pt x="236" y="71"/>
                </a:cubicBezTo>
                <a:lnTo>
                  <a:pt x="239" y="68"/>
                </a:lnTo>
                <a:cubicBezTo>
                  <a:pt x="239" y="66"/>
                  <a:pt x="238" y="64"/>
                  <a:pt x="236" y="64"/>
                </a:cubicBezTo>
                <a:cubicBezTo>
                  <a:pt x="235" y="64"/>
                  <a:pt x="155" y="60"/>
                  <a:pt x="133" y="2"/>
                </a:cubicBezTo>
                <a:lnTo>
                  <a:pt x="130" y="0"/>
                </a:lnTo>
                <a:lnTo>
                  <a:pt x="127" y="2"/>
                </a:lnTo>
                <a:cubicBezTo>
                  <a:pt x="105" y="60"/>
                  <a:pt x="26" y="64"/>
                  <a:pt x="25" y="64"/>
                </a:cubicBezTo>
                <a:cubicBezTo>
                  <a:pt x="23" y="64"/>
                  <a:pt x="22" y="66"/>
                  <a:pt x="22" y="68"/>
                </a:cubicBezTo>
                <a:cubicBezTo>
                  <a:pt x="22" y="69"/>
                  <a:pt x="23" y="71"/>
                  <a:pt x="25" y="71"/>
                </a:cubicBezTo>
                <a:cubicBezTo>
                  <a:pt x="26" y="71"/>
                  <a:pt x="39" y="70"/>
                  <a:pt x="56" y="66"/>
                </a:cubicBezTo>
                <a:cubicBezTo>
                  <a:pt x="48" y="73"/>
                  <a:pt x="40" y="86"/>
                  <a:pt x="34" y="103"/>
                </a:cubicBezTo>
                <a:cubicBezTo>
                  <a:pt x="28" y="104"/>
                  <a:pt x="10" y="108"/>
                  <a:pt x="0" y="126"/>
                </a:cubicBezTo>
                <a:lnTo>
                  <a:pt x="1" y="130"/>
                </a:lnTo>
                <a:lnTo>
                  <a:pt x="3" y="131"/>
                </a:lnTo>
                <a:lnTo>
                  <a:pt x="6" y="129"/>
                </a:lnTo>
                <a:cubicBezTo>
                  <a:pt x="13" y="116"/>
                  <a:pt x="26" y="111"/>
                  <a:pt x="32" y="110"/>
                </a:cubicBezTo>
                <a:cubicBezTo>
                  <a:pt x="30" y="119"/>
                  <a:pt x="28" y="130"/>
                  <a:pt x="28" y="143"/>
                </a:cubicBezTo>
                <a:cubicBezTo>
                  <a:pt x="28" y="144"/>
                  <a:pt x="30" y="146"/>
                  <a:pt x="32" y="146"/>
                </a:cubicBezTo>
                <a:cubicBezTo>
                  <a:pt x="34" y="146"/>
                  <a:pt x="35" y="144"/>
                  <a:pt x="35" y="143"/>
                </a:cubicBezTo>
                <a:cubicBezTo>
                  <a:pt x="35" y="118"/>
                  <a:pt x="41" y="101"/>
                  <a:pt x="48" y="88"/>
                </a:cubicBezTo>
                <a:cubicBezTo>
                  <a:pt x="53" y="90"/>
                  <a:pt x="68" y="96"/>
                  <a:pt x="71" y="115"/>
                </a:cubicBezTo>
                <a:lnTo>
                  <a:pt x="74" y="118"/>
                </a:lnTo>
                <a:lnTo>
                  <a:pt x="75" y="118"/>
                </a:lnTo>
                <a:cubicBezTo>
                  <a:pt x="77" y="118"/>
                  <a:pt x="78" y="116"/>
                  <a:pt x="78" y="114"/>
                </a:cubicBezTo>
                <a:cubicBezTo>
                  <a:pt x="74" y="93"/>
                  <a:pt x="59" y="84"/>
                  <a:pt x="52" y="81"/>
                </a:cubicBezTo>
                <a:cubicBezTo>
                  <a:pt x="62" y="66"/>
                  <a:pt x="73" y="60"/>
                  <a:pt x="73" y="60"/>
                </a:cubicBezTo>
                <a:cubicBezTo>
                  <a:pt x="100" y="50"/>
                  <a:pt x="120" y="33"/>
                  <a:pt x="130" y="11"/>
                </a:cubicBezTo>
                <a:cubicBezTo>
                  <a:pt x="140" y="33"/>
                  <a:pt x="160" y="50"/>
                  <a:pt x="187" y="60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9" name=""/>
          <p:cNvSpPr/>
          <p:nvPr/>
        </p:nvSpPr>
        <p:spPr>
          <a:xfrm>
            <a:off x="6680520" y="1393560"/>
            <a:ext cx="97560" cy="55800"/>
          </a:xfrm>
          <a:custGeom>
            <a:avLst/>
            <a:gdLst/>
            <a:ahLst/>
            <a:rect l="0" t="0" r="r" b="b"/>
            <a:pathLst>
              <a:path w="271" h="155">
                <a:moveTo>
                  <a:pt x="193" y="65"/>
                </a:moveTo>
                <a:lnTo>
                  <a:pt x="190" y="69"/>
                </a:lnTo>
                <a:lnTo>
                  <a:pt x="191" y="70"/>
                </a:lnTo>
                <a:lnTo>
                  <a:pt x="193" y="65"/>
                </a:lnTo>
                <a:lnTo>
                  <a:pt x="191" y="70"/>
                </a:lnTo>
                <a:lnTo>
                  <a:pt x="193" y="65"/>
                </a:lnTo>
                <a:lnTo>
                  <a:pt x="191" y="70"/>
                </a:lnTo>
                <a:cubicBezTo>
                  <a:pt x="192" y="70"/>
                  <a:pt x="200" y="75"/>
                  <a:pt x="208" y="86"/>
                </a:cubicBezTo>
                <a:lnTo>
                  <a:pt x="212" y="83"/>
                </a:lnTo>
                <a:lnTo>
                  <a:pt x="208" y="86"/>
                </a:lnTo>
                <a:lnTo>
                  <a:pt x="211" y="89"/>
                </a:lnTo>
                <a:lnTo>
                  <a:pt x="215" y="86"/>
                </a:lnTo>
                <a:lnTo>
                  <a:pt x="213" y="82"/>
                </a:lnTo>
                <a:cubicBezTo>
                  <a:pt x="205" y="85"/>
                  <a:pt x="188" y="94"/>
                  <a:pt x="184" y="118"/>
                </a:cubicBezTo>
                <a:lnTo>
                  <a:pt x="183" y="119"/>
                </a:lnTo>
                <a:cubicBezTo>
                  <a:pt x="183" y="123"/>
                  <a:pt x="186" y="126"/>
                  <a:pt x="190" y="127"/>
                </a:cubicBezTo>
                <a:lnTo>
                  <a:pt x="191" y="127"/>
                </a:lnTo>
                <a:lnTo>
                  <a:pt x="195" y="126"/>
                </a:lnTo>
                <a:lnTo>
                  <a:pt x="198" y="123"/>
                </a:lnTo>
                <a:lnTo>
                  <a:pt x="200" y="120"/>
                </a:lnTo>
                <a:cubicBezTo>
                  <a:pt x="201" y="112"/>
                  <a:pt x="205" y="106"/>
                  <a:pt x="209" y="103"/>
                </a:cubicBezTo>
                <a:cubicBezTo>
                  <a:pt x="213" y="99"/>
                  <a:pt x="218" y="97"/>
                  <a:pt x="220" y="96"/>
                </a:cubicBezTo>
                <a:lnTo>
                  <a:pt x="218" y="92"/>
                </a:lnTo>
                <a:lnTo>
                  <a:pt x="214" y="94"/>
                </a:lnTo>
                <a:cubicBezTo>
                  <a:pt x="220" y="106"/>
                  <a:pt x="226" y="122"/>
                  <a:pt x="226" y="145"/>
                </a:cubicBezTo>
                <a:lnTo>
                  <a:pt x="226" y="147"/>
                </a:lnTo>
                <a:cubicBezTo>
                  <a:pt x="226" y="151"/>
                  <a:pt x="230" y="155"/>
                  <a:pt x="234" y="155"/>
                </a:cubicBezTo>
                <a:cubicBezTo>
                  <a:pt x="239" y="155"/>
                  <a:pt x="242" y="151"/>
                  <a:pt x="242" y="147"/>
                </a:cubicBezTo>
                <a:lnTo>
                  <a:pt x="242" y="145"/>
                </a:lnTo>
                <a:cubicBezTo>
                  <a:pt x="242" y="133"/>
                  <a:pt x="241" y="122"/>
                  <a:pt x="239" y="113"/>
                </a:cubicBezTo>
                <a:lnTo>
                  <a:pt x="234" y="114"/>
                </a:lnTo>
                <a:lnTo>
                  <a:pt x="233" y="119"/>
                </a:lnTo>
                <a:cubicBezTo>
                  <a:pt x="239" y="120"/>
                  <a:pt x="250" y="124"/>
                  <a:pt x="256" y="135"/>
                </a:cubicBezTo>
                <a:lnTo>
                  <a:pt x="258" y="137"/>
                </a:lnTo>
                <a:lnTo>
                  <a:pt x="261" y="139"/>
                </a:lnTo>
                <a:lnTo>
                  <a:pt x="264" y="139"/>
                </a:lnTo>
                <a:lnTo>
                  <a:pt x="266" y="139"/>
                </a:lnTo>
                <a:lnTo>
                  <a:pt x="269" y="136"/>
                </a:lnTo>
                <a:lnTo>
                  <a:pt x="271" y="131"/>
                </a:lnTo>
                <a:lnTo>
                  <a:pt x="270" y="127"/>
                </a:lnTo>
                <a:cubicBezTo>
                  <a:pt x="259" y="108"/>
                  <a:pt x="240" y="103"/>
                  <a:pt x="233" y="102"/>
                </a:cubicBezTo>
                <a:lnTo>
                  <a:pt x="232" y="107"/>
                </a:lnTo>
                <a:lnTo>
                  <a:pt x="237" y="106"/>
                </a:lnTo>
                <a:cubicBezTo>
                  <a:pt x="231" y="88"/>
                  <a:pt x="222" y="75"/>
                  <a:pt x="214" y="67"/>
                </a:cubicBezTo>
                <a:lnTo>
                  <a:pt x="210" y="71"/>
                </a:lnTo>
                <a:lnTo>
                  <a:pt x="209" y="75"/>
                </a:lnTo>
                <a:cubicBezTo>
                  <a:pt x="227" y="80"/>
                  <a:pt x="240" y="80"/>
                  <a:pt x="241" y="80"/>
                </a:cubicBezTo>
                <a:lnTo>
                  <a:pt x="244" y="79"/>
                </a:lnTo>
                <a:lnTo>
                  <a:pt x="248" y="76"/>
                </a:lnTo>
                <a:lnTo>
                  <a:pt x="249" y="73"/>
                </a:lnTo>
                <a:lnTo>
                  <a:pt x="249" y="72"/>
                </a:lnTo>
                <a:cubicBezTo>
                  <a:pt x="249" y="68"/>
                  <a:pt x="246" y="64"/>
                  <a:pt x="241" y="64"/>
                </a:cubicBezTo>
                <a:cubicBezTo>
                  <a:pt x="241" y="64"/>
                  <a:pt x="222" y="63"/>
                  <a:pt x="200" y="55"/>
                </a:cubicBezTo>
                <a:cubicBezTo>
                  <a:pt x="178" y="47"/>
                  <a:pt x="154" y="33"/>
                  <a:pt x="144" y="4"/>
                </a:cubicBezTo>
                <a:lnTo>
                  <a:pt x="142" y="2"/>
                </a:lnTo>
                <a:lnTo>
                  <a:pt x="138" y="0"/>
                </a:lnTo>
                <a:lnTo>
                  <a:pt x="132" y="0"/>
                </a:lnTo>
                <a:lnTo>
                  <a:pt x="129" y="2"/>
                </a:lnTo>
                <a:lnTo>
                  <a:pt x="127" y="4"/>
                </a:lnTo>
                <a:cubicBezTo>
                  <a:pt x="117" y="33"/>
                  <a:pt x="93" y="47"/>
                  <a:pt x="71" y="55"/>
                </a:cubicBezTo>
                <a:cubicBezTo>
                  <a:pt x="49" y="63"/>
                  <a:pt x="30" y="64"/>
                  <a:pt x="30" y="64"/>
                </a:cubicBezTo>
                <a:cubicBezTo>
                  <a:pt x="25" y="65"/>
                  <a:pt x="22" y="68"/>
                  <a:pt x="22" y="72"/>
                </a:cubicBezTo>
                <a:lnTo>
                  <a:pt x="22" y="73"/>
                </a:lnTo>
                <a:lnTo>
                  <a:pt x="27" y="73"/>
                </a:lnTo>
                <a:lnTo>
                  <a:pt x="22" y="73"/>
                </a:lnTo>
                <a:cubicBezTo>
                  <a:pt x="22" y="77"/>
                  <a:pt x="26" y="80"/>
                  <a:pt x="30" y="80"/>
                </a:cubicBezTo>
                <a:cubicBezTo>
                  <a:pt x="31" y="80"/>
                  <a:pt x="45" y="80"/>
                  <a:pt x="62" y="75"/>
                </a:cubicBezTo>
                <a:lnTo>
                  <a:pt x="61" y="71"/>
                </a:lnTo>
                <a:lnTo>
                  <a:pt x="57" y="67"/>
                </a:lnTo>
                <a:cubicBezTo>
                  <a:pt x="49" y="75"/>
                  <a:pt x="40" y="88"/>
                  <a:pt x="34" y="106"/>
                </a:cubicBezTo>
                <a:lnTo>
                  <a:pt x="39" y="107"/>
                </a:lnTo>
                <a:lnTo>
                  <a:pt x="38" y="102"/>
                </a:lnTo>
                <a:cubicBezTo>
                  <a:pt x="31" y="103"/>
                  <a:pt x="12" y="108"/>
                  <a:pt x="1" y="127"/>
                </a:cubicBezTo>
                <a:lnTo>
                  <a:pt x="0" y="131"/>
                </a:lnTo>
                <a:lnTo>
                  <a:pt x="2" y="136"/>
                </a:lnTo>
                <a:lnTo>
                  <a:pt x="5" y="139"/>
                </a:lnTo>
                <a:lnTo>
                  <a:pt x="7" y="139"/>
                </a:lnTo>
                <a:lnTo>
                  <a:pt x="10" y="139"/>
                </a:lnTo>
                <a:lnTo>
                  <a:pt x="13" y="137"/>
                </a:lnTo>
                <a:lnTo>
                  <a:pt x="15" y="135"/>
                </a:lnTo>
                <a:cubicBezTo>
                  <a:pt x="22" y="124"/>
                  <a:pt x="32" y="120"/>
                  <a:pt x="38" y="119"/>
                </a:cubicBezTo>
                <a:lnTo>
                  <a:pt x="37" y="114"/>
                </a:lnTo>
                <a:lnTo>
                  <a:pt x="32" y="113"/>
                </a:lnTo>
                <a:cubicBezTo>
                  <a:pt x="30" y="122"/>
                  <a:pt x="29" y="133"/>
                  <a:pt x="29" y="145"/>
                </a:cubicBezTo>
                <a:lnTo>
                  <a:pt x="29" y="147"/>
                </a:lnTo>
                <a:cubicBezTo>
                  <a:pt x="29" y="151"/>
                  <a:pt x="32" y="155"/>
                  <a:pt x="37" y="155"/>
                </a:cubicBezTo>
                <a:cubicBezTo>
                  <a:pt x="41" y="155"/>
                  <a:pt x="45" y="151"/>
                  <a:pt x="45" y="147"/>
                </a:cubicBezTo>
                <a:lnTo>
                  <a:pt x="45" y="145"/>
                </a:lnTo>
                <a:cubicBezTo>
                  <a:pt x="45" y="123"/>
                  <a:pt x="51" y="106"/>
                  <a:pt x="57" y="94"/>
                </a:cubicBezTo>
                <a:lnTo>
                  <a:pt x="53" y="92"/>
                </a:lnTo>
                <a:lnTo>
                  <a:pt x="52" y="96"/>
                </a:lnTo>
                <a:cubicBezTo>
                  <a:pt x="54" y="97"/>
                  <a:pt x="58" y="99"/>
                  <a:pt x="62" y="103"/>
                </a:cubicBezTo>
                <a:cubicBezTo>
                  <a:pt x="66" y="106"/>
                  <a:pt x="70" y="112"/>
                  <a:pt x="71" y="120"/>
                </a:cubicBezTo>
                <a:lnTo>
                  <a:pt x="73" y="123"/>
                </a:lnTo>
                <a:lnTo>
                  <a:pt x="76" y="126"/>
                </a:lnTo>
                <a:lnTo>
                  <a:pt x="80" y="127"/>
                </a:lnTo>
                <a:lnTo>
                  <a:pt x="81" y="127"/>
                </a:lnTo>
                <a:cubicBezTo>
                  <a:pt x="85" y="126"/>
                  <a:pt x="88" y="123"/>
                  <a:pt x="88" y="119"/>
                </a:cubicBezTo>
                <a:lnTo>
                  <a:pt x="88" y="118"/>
                </a:lnTo>
                <a:cubicBezTo>
                  <a:pt x="84" y="94"/>
                  <a:pt x="66" y="85"/>
                  <a:pt x="58" y="82"/>
                </a:cubicBezTo>
                <a:lnTo>
                  <a:pt x="57" y="86"/>
                </a:lnTo>
                <a:lnTo>
                  <a:pt x="61" y="89"/>
                </a:lnTo>
                <a:cubicBezTo>
                  <a:pt x="65" y="82"/>
                  <a:pt x="70" y="77"/>
                  <a:pt x="74" y="74"/>
                </a:cubicBezTo>
                <a:cubicBezTo>
                  <a:pt x="78" y="71"/>
                  <a:pt x="80" y="69"/>
                  <a:pt x="80" y="69"/>
                </a:cubicBezTo>
                <a:lnTo>
                  <a:pt x="81" y="69"/>
                </a:lnTo>
                <a:lnTo>
                  <a:pt x="78" y="65"/>
                </a:lnTo>
                <a:lnTo>
                  <a:pt x="80" y="69"/>
                </a:lnTo>
                <a:cubicBezTo>
                  <a:pt x="108" y="59"/>
                  <a:pt x="128" y="41"/>
                  <a:pt x="140" y="18"/>
                </a:cubicBezTo>
                <a:lnTo>
                  <a:pt x="135" y="15"/>
                </a:lnTo>
                <a:lnTo>
                  <a:pt x="131" y="18"/>
                </a:lnTo>
                <a:cubicBezTo>
                  <a:pt x="143" y="41"/>
                  <a:pt x="163" y="59"/>
                  <a:pt x="191" y="69"/>
                </a:cubicBezTo>
                <a:lnTo>
                  <a:pt x="193" y="65"/>
                </a:lnTo>
                <a:lnTo>
                  <a:pt x="190" y="69"/>
                </a:lnTo>
                <a:lnTo>
                  <a:pt x="193" y="65"/>
                </a:lnTo>
                <a:lnTo>
                  <a:pt x="195" y="60"/>
                </a:lnTo>
                <a:cubicBezTo>
                  <a:pt x="169" y="50"/>
                  <a:pt x="150" y="35"/>
                  <a:pt x="140" y="13"/>
                </a:cubicBezTo>
                <a:cubicBezTo>
                  <a:pt x="140" y="12"/>
                  <a:pt x="137" y="11"/>
                  <a:pt x="135" y="11"/>
                </a:cubicBezTo>
                <a:cubicBezTo>
                  <a:pt x="133" y="11"/>
                  <a:pt x="132" y="12"/>
                  <a:pt x="131" y="13"/>
                </a:cubicBezTo>
                <a:cubicBezTo>
                  <a:pt x="121" y="35"/>
                  <a:pt x="103" y="50"/>
                  <a:pt x="77" y="60"/>
                </a:cubicBezTo>
                <a:lnTo>
                  <a:pt x="75" y="61"/>
                </a:lnTo>
                <a:lnTo>
                  <a:pt x="78" y="65"/>
                </a:lnTo>
                <a:lnTo>
                  <a:pt x="76" y="61"/>
                </a:lnTo>
                <a:cubicBezTo>
                  <a:pt x="75" y="61"/>
                  <a:pt x="63" y="68"/>
                  <a:pt x="53" y="84"/>
                </a:cubicBezTo>
                <a:lnTo>
                  <a:pt x="52" y="88"/>
                </a:lnTo>
                <a:lnTo>
                  <a:pt x="55" y="91"/>
                </a:lnTo>
                <a:cubicBezTo>
                  <a:pt x="61" y="93"/>
                  <a:pt x="75" y="100"/>
                  <a:pt x="78" y="119"/>
                </a:cubicBezTo>
                <a:lnTo>
                  <a:pt x="83" y="118"/>
                </a:lnTo>
                <a:lnTo>
                  <a:pt x="78" y="119"/>
                </a:lnTo>
                <a:lnTo>
                  <a:pt x="79" y="119"/>
                </a:lnTo>
                <a:lnTo>
                  <a:pt x="78" y="119"/>
                </a:lnTo>
                <a:lnTo>
                  <a:pt x="79" y="119"/>
                </a:lnTo>
                <a:lnTo>
                  <a:pt x="78" y="119"/>
                </a:lnTo>
                <a:lnTo>
                  <a:pt x="79" y="119"/>
                </a:lnTo>
                <a:lnTo>
                  <a:pt x="79" y="117"/>
                </a:lnTo>
                <a:lnTo>
                  <a:pt x="78" y="119"/>
                </a:lnTo>
                <a:lnTo>
                  <a:pt x="79" y="119"/>
                </a:lnTo>
                <a:lnTo>
                  <a:pt x="79" y="117"/>
                </a:lnTo>
                <a:lnTo>
                  <a:pt x="80" y="122"/>
                </a:lnTo>
                <a:lnTo>
                  <a:pt x="80" y="117"/>
                </a:lnTo>
                <a:lnTo>
                  <a:pt x="79" y="117"/>
                </a:lnTo>
                <a:lnTo>
                  <a:pt x="79" y="122"/>
                </a:lnTo>
                <a:lnTo>
                  <a:pt x="83" y="118"/>
                </a:lnTo>
                <a:lnTo>
                  <a:pt x="79" y="116"/>
                </a:lnTo>
                <a:lnTo>
                  <a:pt x="76" y="119"/>
                </a:lnTo>
                <a:lnTo>
                  <a:pt x="81" y="119"/>
                </a:lnTo>
                <a:cubicBezTo>
                  <a:pt x="79" y="108"/>
                  <a:pt x="74" y="100"/>
                  <a:pt x="69" y="95"/>
                </a:cubicBezTo>
                <a:cubicBezTo>
                  <a:pt x="63" y="91"/>
                  <a:pt x="58" y="88"/>
                  <a:pt x="55" y="87"/>
                </a:cubicBezTo>
                <a:cubicBezTo>
                  <a:pt x="52" y="87"/>
                  <a:pt x="50" y="87"/>
                  <a:pt x="49" y="89"/>
                </a:cubicBezTo>
                <a:cubicBezTo>
                  <a:pt x="41" y="103"/>
                  <a:pt x="35" y="121"/>
                  <a:pt x="35" y="145"/>
                </a:cubicBezTo>
                <a:lnTo>
                  <a:pt x="35" y="147"/>
                </a:lnTo>
                <a:lnTo>
                  <a:pt x="37" y="147"/>
                </a:lnTo>
                <a:lnTo>
                  <a:pt x="37" y="145"/>
                </a:lnTo>
                <a:lnTo>
                  <a:pt x="35" y="147"/>
                </a:lnTo>
                <a:lnTo>
                  <a:pt x="37" y="147"/>
                </a:lnTo>
                <a:lnTo>
                  <a:pt x="37" y="145"/>
                </a:lnTo>
                <a:lnTo>
                  <a:pt x="37" y="150"/>
                </a:lnTo>
                <a:lnTo>
                  <a:pt x="37" y="145"/>
                </a:lnTo>
                <a:lnTo>
                  <a:pt x="37" y="147"/>
                </a:lnTo>
                <a:lnTo>
                  <a:pt x="38" y="147"/>
                </a:lnTo>
                <a:lnTo>
                  <a:pt x="37" y="145"/>
                </a:lnTo>
                <a:lnTo>
                  <a:pt x="37" y="147"/>
                </a:lnTo>
                <a:lnTo>
                  <a:pt x="38" y="147"/>
                </a:lnTo>
                <a:lnTo>
                  <a:pt x="38" y="145"/>
                </a:lnTo>
                <a:cubicBezTo>
                  <a:pt x="38" y="134"/>
                  <a:pt x="40" y="124"/>
                  <a:pt x="42" y="115"/>
                </a:cubicBezTo>
                <a:lnTo>
                  <a:pt x="41" y="111"/>
                </a:lnTo>
                <a:lnTo>
                  <a:pt x="36" y="109"/>
                </a:lnTo>
                <a:cubicBezTo>
                  <a:pt x="29" y="111"/>
                  <a:pt x="15" y="116"/>
                  <a:pt x="7" y="131"/>
                </a:cubicBezTo>
                <a:lnTo>
                  <a:pt x="11" y="133"/>
                </a:lnTo>
                <a:lnTo>
                  <a:pt x="8" y="129"/>
                </a:lnTo>
                <a:lnTo>
                  <a:pt x="6" y="130"/>
                </a:lnTo>
                <a:lnTo>
                  <a:pt x="8" y="135"/>
                </a:lnTo>
                <a:lnTo>
                  <a:pt x="9" y="130"/>
                </a:lnTo>
                <a:lnTo>
                  <a:pt x="8" y="130"/>
                </a:lnTo>
                <a:lnTo>
                  <a:pt x="6" y="134"/>
                </a:lnTo>
                <a:lnTo>
                  <a:pt x="11" y="133"/>
                </a:lnTo>
                <a:lnTo>
                  <a:pt x="10" y="128"/>
                </a:lnTo>
                <a:lnTo>
                  <a:pt x="5" y="130"/>
                </a:lnTo>
                <a:lnTo>
                  <a:pt x="9" y="132"/>
                </a:lnTo>
                <a:cubicBezTo>
                  <a:pt x="18" y="116"/>
                  <a:pt x="34" y="113"/>
                  <a:pt x="40" y="112"/>
                </a:cubicBezTo>
                <a:cubicBezTo>
                  <a:pt x="42" y="112"/>
                  <a:pt x="43" y="110"/>
                  <a:pt x="44" y="109"/>
                </a:cubicBezTo>
                <a:cubicBezTo>
                  <a:pt x="49" y="92"/>
                  <a:pt x="57" y="81"/>
                  <a:pt x="64" y="74"/>
                </a:cubicBezTo>
                <a:cubicBezTo>
                  <a:pt x="66" y="72"/>
                  <a:pt x="66" y="70"/>
                  <a:pt x="65" y="68"/>
                </a:cubicBezTo>
                <a:cubicBezTo>
                  <a:pt x="64" y="66"/>
                  <a:pt x="62" y="65"/>
                  <a:pt x="60" y="66"/>
                </a:cubicBezTo>
                <a:cubicBezTo>
                  <a:pt x="43" y="70"/>
                  <a:pt x="30" y="71"/>
                  <a:pt x="30" y="71"/>
                </a:cubicBezTo>
                <a:lnTo>
                  <a:pt x="30" y="73"/>
                </a:lnTo>
                <a:lnTo>
                  <a:pt x="30" y="71"/>
                </a:lnTo>
                <a:lnTo>
                  <a:pt x="30" y="73"/>
                </a:lnTo>
                <a:lnTo>
                  <a:pt x="30" y="71"/>
                </a:lnTo>
                <a:lnTo>
                  <a:pt x="30" y="72"/>
                </a:lnTo>
                <a:lnTo>
                  <a:pt x="32" y="72"/>
                </a:lnTo>
                <a:lnTo>
                  <a:pt x="30" y="71"/>
                </a:lnTo>
                <a:lnTo>
                  <a:pt x="30" y="72"/>
                </a:lnTo>
                <a:lnTo>
                  <a:pt x="32" y="72"/>
                </a:lnTo>
                <a:lnTo>
                  <a:pt x="28" y="72"/>
                </a:lnTo>
                <a:lnTo>
                  <a:pt x="32" y="72"/>
                </a:lnTo>
                <a:lnTo>
                  <a:pt x="28" y="72"/>
                </a:lnTo>
                <a:lnTo>
                  <a:pt x="32" y="72"/>
                </a:lnTo>
                <a:lnTo>
                  <a:pt x="30" y="72"/>
                </a:lnTo>
                <a:lnTo>
                  <a:pt x="30" y="74"/>
                </a:lnTo>
                <a:lnTo>
                  <a:pt x="32" y="72"/>
                </a:lnTo>
                <a:lnTo>
                  <a:pt x="30" y="72"/>
                </a:lnTo>
                <a:lnTo>
                  <a:pt x="30" y="74"/>
                </a:lnTo>
                <a:cubicBezTo>
                  <a:pt x="31" y="74"/>
                  <a:pt x="51" y="73"/>
                  <a:pt x="75" y="65"/>
                </a:cubicBezTo>
                <a:cubicBezTo>
                  <a:pt x="98" y="56"/>
                  <a:pt x="125" y="40"/>
                  <a:pt x="137" y="8"/>
                </a:cubicBezTo>
                <a:lnTo>
                  <a:pt x="132" y="6"/>
                </a:lnTo>
                <a:lnTo>
                  <a:pt x="135" y="10"/>
                </a:lnTo>
                <a:lnTo>
                  <a:pt x="138" y="6"/>
                </a:lnTo>
                <a:lnTo>
                  <a:pt x="134" y="8"/>
                </a:lnTo>
                <a:cubicBezTo>
                  <a:pt x="146" y="40"/>
                  <a:pt x="173" y="56"/>
                  <a:pt x="196" y="65"/>
                </a:cubicBezTo>
                <a:cubicBezTo>
                  <a:pt x="220" y="73"/>
                  <a:pt x="240" y="74"/>
                  <a:pt x="241" y="74"/>
                </a:cubicBezTo>
                <a:lnTo>
                  <a:pt x="241" y="72"/>
                </a:lnTo>
                <a:lnTo>
                  <a:pt x="239" y="72"/>
                </a:lnTo>
                <a:lnTo>
                  <a:pt x="241" y="74"/>
                </a:lnTo>
                <a:lnTo>
                  <a:pt x="241" y="72"/>
                </a:lnTo>
                <a:lnTo>
                  <a:pt x="239" y="72"/>
                </a:lnTo>
                <a:lnTo>
                  <a:pt x="244" y="73"/>
                </a:lnTo>
                <a:lnTo>
                  <a:pt x="241" y="69"/>
                </a:lnTo>
                <a:lnTo>
                  <a:pt x="238" y="72"/>
                </a:lnTo>
                <a:lnTo>
                  <a:pt x="241" y="76"/>
                </a:lnTo>
                <a:lnTo>
                  <a:pt x="241" y="71"/>
                </a:lnTo>
                <a:lnTo>
                  <a:pt x="241" y="76"/>
                </a:lnTo>
                <a:lnTo>
                  <a:pt x="241" y="71"/>
                </a:lnTo>
                <a:cubicBezTo>
                  <a:pt x="241" y="71"/>
                  <a:pt x="228" y="70"/>
                  <a:pt x="212" y="66"/>
                </a:cubicBezTo>
                <a:cubicBezTo>
                  <a:pt x="209" y="65"/>
                  <a:pt x="207" y="66"/>
                  <a:pt x="206" y="68"/>
                </a:cubicBezTo>
                <a:cubicBezTo>
                  <a:pt x="205" y="70"/>
                  <a:pt x="205" y="72"/>
                  <a:pt x="207" y="74"/>
                </a:cubicBezTo>
                <a:cubicBezTo>
                  <a:pt x="214" y="81"/>
                  <a:pt x="222" y="92"/>
                  <a:pt x="227" y="109"/>
                </a:cubicBezTo>
                <a:cubicBezTo>
                  <a:pt x="228" y="110"/>
                  <a:pt x="230" y="112"/>
                  <a:pt x="231" y="112"/>
                </a:cubicBezTo>
                <a:cubicBezTo>
                  <a:pt x="237" y="113"/>
                  <a:pt x="253" y="116"/>
                  <a:pt x="262" y="132"/>
                </a:cubicBezTo>
                <a:lnTo>
                  <a:pt x="266" y="130"/>
                </a:lnTo>
                <a:lnTo>
                  <a:pt x="261" y="128"/>
                </a:lnTo>
                <a:lnTo>
                  <a:pt x="260" y="133"/>
                </a:lnTo>
                <a:lnTo>
                  <a:pt x="265" y="134"/>
                </a:lnTo>
                <a:lnTo>
                  <a:pt x="264" y="130"/>
                </a:lnTo>
                <a:lnTo>
                  <a:pt x="262" y="130"/>
                </a:lnTo>
                <a:lnTo>
                  <a:pt x="263" y="135"/>
                </a:lnTo>
                <a:lnTo>
                  <a:pt x="266" y="130"/>
                </a:lnTo>
                <a:lnTo>
                  <a:pt x="263" y="129"/>
                </a:lnTo>
                <a:lnTo>
                  <a:pt x="260" y="133"/>
                </a:lnTo>
                <a:lnTo>
                  <a:pt x="264" y="131"/>
                </a:lnTo>
                <a:cubicBezTo>
                  <a:pt x="256" y="116"/>
                  <a:pt x="242" y="111"/>
                  <a:pt x="235" y="109"/>
                </a:cubicBezTo>
                <a:lnTo>
                  <a:pt x="230" y="111"/>
                </a:lnTo>
                <a:lnTo>
                  <a:pt x="229" y="115"/>
                </a:lnTo>
                <a:cubicBezTo>
                  <a:pt x="231" y="124"/>
                  <a:pt x="233" y="134"/>
                  <a:pt x="233" y="145"/>
                </a:cubicBezTo>
                <a:lnTo>
                  <a:pt x="233" y="147"/>
                </a:lnTo>
                <a:lnTo>
                  <a:pt x="234" y="147"/>
                </a:lnTo>
                <a:lnTo>
                  <a:pt x="234" y="145"/>
                </a:lnTo>
                <a:lnTo>
                  <a:pt x="233" y="147"/>
                </a:lnTo>
                <a:lnTo>
                  <a:pt x="234" y="147"/>
                </a:lnTo>
                <a:lnTo>
                  <a:pt x="234" y="145"/>
                </a:lnTo>
                <a:lnTo>
                  <a:pt x="234" y="150"/>
                </a:lnTo>
                <a:lnTo>
                  <a:pt x="234" y="145"/>
                </a:lnTo>
                <a:lnTo>
                  <a:pt x="234" y="147"/>
                </a:lnTo>
                <a:lnTo>
                  <a:pt x="236" y="147"/>
                </a:lnTo>
                <a:lnTo>
                  <a:pt x="234" y="145"/>
                </a:lnTo>
                <a:lnTo>
                  <a:pt x="234" y="147"/>
                </a:lnTo>
                <a:lnTo>
                  <a:pt x="236" y="147"/>
                </a:lnTo>
                <a:lnTo>
                  <a:pt x="236" y="145"/>
                </a:lnTo>
                <a:cubicBezTo>
                  <a:pt x="236" y="120"/>
                  <a:pt x="229" y="102"/>
                  <a:pt x="222" y="89"/>
                </a:cubicBezTo>
                <a:cubicBezTo>
                  <a:pt x="221" y="87"/>
                  <a:pt x="219" y="87"/>
                  <a:pt x="216" y="87"/>
                </a:cubicBezTo>
                <a:cubicBezTo>
                  <a:pt x="214" y="88"/>
                  <a:pt x="208" y="91"/>
                  <a:pt x="203" y="95"/>
                </a:cubicBezTo>
                <a:cubicBezTo>
                  <a:pt x="197" y="100"/>
                  <a:pt x="192" y="108"/>
                  <a:pt x="190" y="119"/>
                </a:cubicBezTo>
                <a:lnTo>
                  <a:pt x="195" y="119"/>
                </a:lnTo>
                <a:lnTo>
                  <a:pt x="192" y="116"/>
                </a:lnTo>
                <a:lnTo>
                  <a:pt x="188" y="118"/>
                </a:lnTo>
                <a:lnTo>
                  <a:pt x="192" y="122"/>
                </a:lnTo>
                <a:lnTo>
                  <a:pt x="192" y="117"/>
                </a:lnTo>
                <a:lnTo>
                  <a:pt x="191" y="122"/>
                </a:lnTo>
                <a:lnTo>
                  <a:pt x="192" y="117"/>
                </a:lnTo>
                <a:lnTo>
                  <a:pt x="192" y="119"/>
                </a:lnTo>
                <a:lnTo>
                  <a:pt x="193" y="119"/>
                </a:lnTo>
                <a:lnTo>
                  <a:pt x="192" y="117"/>
                </a:lnTo>
                <a:lnTo>
                  <a:pt x="192" y="119"/>
                </a:lnTo>
                <a:lnTo>
                  <a:pt x="193" y="119"/>
                </a:lnTo>
                <a:lnTo>
                  <a:pt x="191" y="119"/>
                </a:lnTo>
                <a:lnTo>
                  <a:pt x="193" y="119"/>
                </a:lnTo>
                <a:lnTo>
                  <a:pt x="191" y="119"/>
                </a:lnTo>
                <a:lnTo>
                  <a:pt x="193" y="119"/>
                </a:lnTo>
                <a:cubicBezTo>
                  <a:pt x="196" y="100"/>
                  <a:pt x="210" y="93"/>
                  <a:pt x="216" y="91"/>
                </a:cubicBezTo>
                <a:lnTo>
                  <a:pt x="219" y="88"/>
                </a:lnTo>
                <a:lnTo>
                  <a:pt x="219" y="83"/>
                </a:lnTo>
                <a:lnTo>
                  <a:pt x="216" y="80"/>
                </a:lnTo>
                <a:cubicBezTo>
                  <a:pt x="211" y="73"/>
                  <a:pt x="206" y="69"/>
                  <a:pt x="202" y="66"/>
                </a:cubicBezTo>
                <a:cubicBezTo>
                  <a:pt x="200" y="64"/>
                  <a:pt x="199" y="63"/>
                  <a:pt x="197" y="62"/>
                </a:cubicBezTo>
                <a:lnTo>
                  <a:pt x="196" y="61"/>
                </a:lnTo>
                <a:lnTo>
                  <a:pt x="195" y="61"/>
                </a:lnTo>
                <a:lnTo>
                  <a:pt x="193" y="65"/>
                </a:lnTo>
                <a:lnTo>
                  <a:pt x="196" y="62"/>
                </a:lnTo>
                <a:lnTo>
                  <a:pt x="196" y="61"/>
                </a:lnTo>
                <a:lnTo>
                  <a:pt x="195" y="60"/>
                </a:lnTo>
                <a:lnTo>
                  <a:pt x="193" y="65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0" name=""/>
          <p:cNvSpPr/>
          <p:nvPr/>
        </p:nvSpPr>
        <p:spPr>
          <a:xfrm>
            <a:off x="6671160" y="1365120"/>
            <a:ext cx="54360" cy="90000"/>
          </a:xfrm>
          <a:custGeom>
            <a:avLst/>
            <a:gdLst/>
            <a:ahLst/>
            <a:rect l="0" t="0" r="r" b="b"/>
            <a:pathLst>
              <a:path w="151" h="250">
                <a:moveTo>
                  <a:pt x="147" y="117"/>
                </a:moveTo>
                <a:cubicBezTo>
                  <a:pt x="145" y="117"/>
                  <a:pt x="144" y="118"/>
                  <a:pt x="144" y="120"/>
                </a:cubicBezTo>
                <a:cubicBezTo>
                  <a:pt x="145" y="155"/>
                  <a:pt x="139" y="188"/>
                  <a:pt x="135" y="205"/>
                </a:cubicBezTo>
                <a:cubicBezTo>
                  <a:pt x="133" y="216"/>
                  <a:pt x="124" y="224"/>
                  <a:pt x="112" y="227"/>
                </a:cubicBezTo>
                <a:cubicBezTo>
                  <a:pt x="104" y="229"/>
                  <a:pt x="96" y="229"/>
                  <a:pt x="88" y="228"/>
                </a:cubicBezTo>
                <a:cubicBezTo>
                  <a:pt x="76" y="225"/>
                  <a:pt x="64" y="227"/>
                  <a:pt x="54" y="234"/>
                </a:cubicBezTo>
                <a:lnTo>
                  <a:pt x="44" y="240"/>
                </a:lnTo>
                <a:cubicBezTo>
                  <a:pt x="39" y="243"/>
                  <a:pt x="34" y="244"/>
                  <a:pt x="28" y="244"/>
                </a:cubicBezTo>
                <a:cubicBezTo>
                  <a:pt x="18" y="242"/>
                  <a:pt x="11" y="235"/>
                  <a:pt x="10" y="226"/>
                </a:cubicBezTo>
                <a:cubicBezTo>
                  <a:pt x="2" y="156"/>
                  <a:pt x="11" y="100"/>
                  <a:pt x="37" y="58"/>
                </a:cubicBezTo>
                <a:cubicBezTo>
                  <a:pt x="57" y="24"/>
                  <a:pt x="82" y="11"/>
                  <a:pt x="91" y="6"/>
                </a:cubicBezTo>
                <a:cubicBezTo>
                  <a:pt x="94" y="5"/>
                  <a:pt x="96" y="6"/>
                  <a:pt x="98" y="7"/>
                </a:cubicBezTo>
                <a:cubicBezTo>
                  <a:pt x="115" y="21"/>
                  <a:pt x="127" y="39"/>
                  <a:pt x="135" y="62"/>
                </a:cubicBezTo>
                <a:cubicBezTo>
                  <a:pt x="135" y="63"/>
                  <a:pt x="137" y="64"/>
                  <a:pt x="139" y="64"/>
                </a:cubicBezTo>
                <a:cubicBezTo>
                  <a:pt x="141" y="63"/>
                  <a:pt x="142" y="61"/>
                  <a:pt x="141" y="60"/>
                </a:cubicBezTo>
                <a:cubicBezTo>
                  <a:pt x="133" y="36"/>
                  <a:pt x="120" y="17"/>
                  <a:pt x="103" y="2"/>
                </a:cubicBezTo>
                <a:cubicBezTo>
                  <a:pt x="99" y="-1"/>
                  <a:pt x="93" y="-1"/>
                  <a:pt x="89" y="1"/>
                </a:cubicBezTo>
                <a:cubicBezTo>
                  <a:pt x="64" y="12"/>
                  <a:pt x="-15" y="60"/>
                  <a:pt x="3" y="226"/>
                </a:cubicBezTo>
                <a:cubicBezTo>
                  <a:pt x="4" y="238"/>
                  <a:pt x="14" y="248"/>
                  <a:pt x="27" y="250"/>
                </a:cubicBezTo>
                <a:lnTo>
                  <a:pt x="32" y="250"/>
                </a:lnTo>
                <a:cubicBezTo>
                  <a:pt x="38" y="250"/>
                  <a:pt x="43" y="249"/>
                  <a:pt x="48" y="245"/>
                </a:cubicBezTo>
                <a:lnTo>
                  <a:pt x="58" y="239"/>
                </a:lnTo>
                <a:cubicBezTo>
                  <a:pt x="66" y="233"/>
                  <a:pt x="76" y="231"/>
                  <a:pt x="86" y="234"/>
                </a:cubicBezTo>
                <a:cubicBezTo>
                  <a:pt x="95" y="236"/>
                  <a:pt x="105" y="236"/>
                  <a:pt x="114" y="233"/>
                </a:cubicBezTo>
                <a:cubicBezTo>
                  <a:pt x="128" y="230"/>
                  <a:pt x="139" y="219"/>
                  <a:pt x="142" y="206"/>
                </a:cubicBezTo>
                <a:cubicBezTo>
                  <a:pt x="146" y="189"/>
                  <a:pt x="152" y="156"/>
                  <a:pt x="151" y="120"/>
                </a:cubicBezTo>
                <a:cubicBezTo>
                  <a:pt x="151" y="118"/>
                  <a:pt x="149" y="117"/>
                  <a:pt x="147" y="117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1" name=""/>
          <p:cNvSpPr/>
          <p:nvPr/>
        </p:nvSpPr>
        <p:spPr>
          <a:xfrm>
            <a:off x="6669360" y="1363320"/>
            <a:ext cx="57960" cy="93600"/>
          </a:xfrm>
          <a:custGeom>
            <a:avLst/>
            <a:gdLst/>
            <a:ahLst/>
            <a:rect l="0" t="0" r="r" b="b"/>
            <a:pathLst>
              <a:path w="161" h="260">
                <a:moveTo>
                  <a:pt x="151" y="121"/>
                </a:moveTo>
                <a:lnTo>
                  <a:pt x="151" y="116"/>
                </a:lnTo>
                <a:cubicBezTo>
                  <a:pt x="147" y="116"/>
                  <a:pt x="143" y="119"/>
                  <a:pt x="143" y="124"/>
                </a:cubicBezTo>
                <a:cubicBezTo>
                  <a:pt x="143" y="127"/>
                  <a:pt x="143" y="129"/>
                  <a:pt x="143" y="132"/>
                </a:cubicBezTo>
                <a:cubicBezTo>
                  <a:pt x="143" y="164"/>
                  <a:pt x="138" y="193"/>
                  <a:pt x="134" y="208"/>
                </a:cubicBezTo>
                <a:cubicBezTo>
                  <a:pt x="132" y="217"/>
                  <a:pt x="125" y="224"/>
                  <a:pt x="115" y="226"/>
                </a:cubicBezTo>
                <a:cubicBezTo>
                  <a:pt x="111" y="227"/>
                  <a:pt x="107" y="229"/>
                  <a:pt x="103" y="229"/>
                </a:cubicBezTo>
                <a:cubicBezTo>
                  <a:pt x="100" y="229"/>
                  <a:pt x="96" y="229"/>
                  <a:pt x="93" y="227"/>
                </a:cubicBezTo>
                <a:cubicBezTo>
                  <a:pt x="89" y="226"/>
                  <a:pt x="86" y="226"/>
                  <a:pt x="82" y="226"/>
                </a:cubicBezTo>
                <a:cubicBezTo>
                  <a:pt x="72" y="226"/>
                  <a:pt x="63" y="229"/>
                  <a:pt x="55" y="235"/>
                </a:cubicBezTo>
                <a:lnTo>
                  <a:pt x="45" y="241"/>
                </a:lnTo>
                <a:cubicBezTo>
                  <a:pt x="43" y="243"/>
                  <a:pt x="39" y="244"/>
                  <a:pt x="36" y="244"/>
                </a:cubicBezTo>
                <a:lnTo>
                  <a:pt x="33" y="244"/>
                </a:lnTo>
                <a:cubicBezTo>
                  <a:pt x="26" y="243"/>
                  <a:pt x="20" y="237"/>
                  <a:pt x="19" y="230"/>
                </a:cubicBezTo>
                <a:cubicBezTo>
                  <a:pt x="18" y="213"/>
                  <a:pt x="17" y="198"/>
                  <a:pt x="17" y="184"/>
                </a:cubicBezTo>
                <a:cubicBezTo>
                  <a:pt x="17" y="136"/>
                  <a:pt x="26" y="96"/>
                  <a:pt x="45" y="65"/>
                </a:cubicBezTo>
                <a:cubicBezTo>
                  <a:pt x="64" y="33"/>
                  <a:pt x="88" y="20"/>
                  <a:pt x="97" y="16"/>
                </a:cubicBezTo>
                <a:lnTo>
                  <a:pt x="98" y="16"/>
                </a:lnTo>
                <a:lnTo>
                  <a:pt x="99" y="16"/>
                </a:lnTo>
                <a:cubicBezTo>
                  <a:pt x="115" y="29"/>
                  <a:pt x="127" y="46"/>
                  <a:pt x="134" y="68"/>
                </a:cubicBezTo>
                <a:cubicBezTo>
                  <a:pt x="135" y="72"/>
                  <a:pt x="138" y="74"/>
                  <a:pt x="142" y="74"/>
                </a:cubicBezTo>
                <a:lnTo>
                  <a:pt x="144" y="73"/>
                </a:lnTo>
                <a:cubicBezTo>
                  <a:pt x="148" y="72"/>
                  <a:pt x="150" y="69"/>
                  <a:pt x="150" y="66"/>
                </a:cubicBezTo>
                <a:lnTo>
                  <a:pt x="150" y="63"/>
                </a:lnTo>
                <a:cubicBezTo>
                  <a:pt x="141" y="39"/>
                  <a:pt x="128" y="18"/>
                  <a:pt x="110" y="4"/>
                </a:cubicBezTo>
                <a:cubicBezTo>
                  <a:pt x="106" y="1"/>
                  <a:pt x="102" y="0"/>
                  <a:pt x="98" y="0"/>
                </a:cubicBezTo>
                <a:cubicBezTo>
                  <a:pt x="95" y="0"/>
                  <a:pt x="93" y="0"/>
                  <a:pt x="90" y="1"/>
                </a:cubicBezTo>
                <a:cubicBezTo>
                  <a:pt x="67" y="11"/>
                  <a:pt x="0" y="54"/>
                  <a:pt x="0" y="183"/>
                </a:cubicBezTo>
                <a:cubicBezTo>
                  <a:pt x="0" y="198"/>
                  <a:pt x="1" y="214"/>
                  <a:pt x="3" y="232"/>
                </a:cubicBezTo>
                <a:cubicBezTo>
                  <a:pt x="5" y="246"/>
                  <a:pt x="16" y="257"/>
                  <a:pt x="30" y="260"/>
                </a:cubicBezTo>
                <a:lnTo>
                  <a:pt x="35" y="260"/>
                </a:lnTo>
                <a:lnTo>
                  <a:pt x="36" y="260"/>
                </a:lnTo>
                <a:cubicBezTo>
                  <a:pt x="42" y="260"/>
                  <a:pt x="49" y="258"/>
                  <a:pt x="55" y="254"/>
                </a:cubicBezTo>
                <a:lnTo>
                  <a:pt x="64" y="248"/>
                </a:lnTo>
                <a:cubicBezTo>
                  <a:pt x="70" y="244"/>
                  <a:pt x="76" y="243"/>
                  <a:pt x="82" y="243"/>
                </a:cubicBezTo>
                <a:cubicBezTo>
                  <a:pt x="84" y="243"/>
                  <a:pt x="87" y="243"/>
                  <a:pt x="89" y="243"/>
                </a:cubicBezTo>
                <a:cubicBezTo>
                  <a:pt x="94" y="244"/>
                  <a:pt x="99" y="245"/>
                  <a:pt x="103" y="245"/>
                </a:cubicBezTo>
                <a:cubicBezTo>
                  <a:pt x="109" y="245"/>
                  <a:pt x="114" y="244"/>
                  <a:pt x="119" y="243"/>
                </a:cubicBezTo>
                <a:cubicBezTo>
                  <a:pt x="135" y="239"/>
                  <a:pt x="147" y="226"/>
                  <a:pt x="150" y="211"/>
                </a:cubicBezTo>
                <a:cubicBezTo>
                  <a:pt x="154" y="195"/>
                  <a:pt x="161" y="165"/>
                  <a:pt x="161" y="132"/>
                </a:cubicBezTo>
                <a:cubicBezTo>
                  <a:pt x="161" y="129"/>
                  <a:pt x="161" y="126"/>
                  <a:pt x="161" y="124"/>
                </a:cubicBezTo>
                <a:lnTo>
                  <a:pt x="155" y="124"/>
                </a:lnTo>
                <a:lnTo>
                  <a:pt x="161" y="124"/>
                </a:lnTo>
                <a:cubicBezTo>
                  <a:pt x="160" y="119"/>
                  <a:pt x="155" y="116"/>
                  <a:pt x="151" y="116"/>
                </a:cubicBezTo>
                <a:lnTo>
                  <a:pt x="151" y="121"/>
                </a:lnTo>
                <a:lnTo>
                  <a:pt x="151" y="125"/>
                </a:lnTo>
                <a:lnTo>
                  <a:pt x="151" y="124"/>
                </a:lnTo>
                <a:lnTo>
                  <a:pt x="150" y="124"/>
                </a:lnTo>
                <a:lnTo>
                  <a:pt x="151" y="125"/>
                </a:lnTo>
                <a:lnTo>
                  <a:pt x="151" y="124"/>
                </a:lnTo>
                <a:lnTo>
                  <a:pt x="150" y="124"/>
                </a:lnTo>
                <a:cubicBezTo>
                  <a:pt x="150" y="127"/>
                  <a:pt x="150" y="129"/>
                  <a:pt x="150" y="132"/>
                </a:cubicBezTo>
                <a:cubicBezTo>
                  <a:pt x="150" y="164"/>
                  <a:pt x="144" y="194"/>
                  <a:pt x="141" y="209"/>
                </a:cubicBezTo>
                <a:cubicBezTo>
                  <a:pt x="138" y="220"/>
                  <a:pt x="129" y="230"/>
                  <a:pt x="117" y="234"/>
                </a:cubicBezTo>
                <a:cubicBezTo>
                  <a:pt x="112" y="235"/>
                  <a:pt x="108" y="235"/>
                  <a:pt x="103" y="235"/>
                </a:cubicBezTo>
                <a:cubicBezTo>
                  <a:pt x="99" y="235"/>
                  <a:pt x="95" y="235"/>
                  <a:pt x="91" y="234"/>
                </a:cubicBezTo>
                <a:cubicBezTo>
                  <a:pt x="88" y="233"/>
                  <a:pt x="85" y="233"/>
                  <a:pt x="82" y="233"/>
                </a:cubicBezTo>
                <a:cubicBezTo>
                  <a:pt x="74" y="233"/>
                  <a:pt x="66" y="235"/>
                  <a:pt x="59" y="240"/>
                </a:cubicBezTo>
                <a:lnTo>
                  <a:pt x="49" y="246"/>
                </a:lnTo>
                <a:cubicBezTo>
                  <a:pt x="45" y="249"/>
                  <a:pt x="41" y="250"/>
                  <a:pt x="36" y="250"/>
                </a:cubicBezTo>
                <a:lnTo>
                  <a:pt x="36" y="255"/>
                </a:lnTo>
                <a:lnTo>
                  <a:pt x="36" y="250"/>
                </a:lnTo>
                <a:lnTo>
                  <a:pt x="31" y="250"/>
                </a:lnTo>
                <a:lnTo>
                  <a:pt x="31" y="255"/>
                </a:lnTo>
                <a:lnTo>
                  <a:pt x="32" y="250"/>
                </a:lnTo>
                <a:cubicBezTo>
                  <a:pt x="21" y="248"/>
                  <a:pt x="14" y="240"/>
                  <a:pt x="13" y="231"/>
                </a:cubicBezTo>
                <a:cubicBezTo>
                  <a:pt x="11" y="213"/>
                  <a:pt x="10" y="198"/>
                  <a:pt x="10" y="183"/>
                </a:cubicBezTo>
                <a:cubicBezTo>
                  <a:pt x="10" y="57"/>
                  <a:pt x="74" y="20"/>
                  <a:pt x="94" y="10"/>
                </a:cubicBezTo>
                <a:lnTo>
                  <a:pt x="98" y="9"/>
                </a:lnTo>
                <a:cubicBezTo>
                  <a:pt x="100" y="9"/>
                  <a:pt x="102" y="10"/>
                  <a:pt x="104" y="11"/>
                </a:cubicBezTo>
                <a:cubicBezTo>
                  <a:pt x="120" y="25"/>
                  <a:pt x="133" y="43"/>
                  <a:pt x="140" y="66"/>
                </a:cubicBezTo>
                <a:lnTo>
                  <a:pt x="142" y="66"/>
                </a:lnTo>
                <a:lnTo>
                  <a:pt x="140" y="66"/>
                </a:lnTo>
                <a:lnTo>
                  <a:pt x="142" y="66"/>
                </a:lnTo>
                <a:lnTo>
                  <a:pt x="140" y="66"/>
                </a:lnTo>
                <a:lnTo>
                  <a:pt x="142" y="66"/>
                </a:lnTo>
                <a:lnTo>
                  <a:pt x="141" y="64"/>
                </a:lnTo>
                <a:lnTo>
                  <a:pt x="140" y="66"/>
                </a:lnTo>
                <a:lnTo>
                  <a:pt x="142" y="66"/>
                </a:lnTo>
                <a:lnTo>
                  <a:pt x="141" y="64"/>
                </a:lnTo>
                <a:lnTo>
                  <a:pt x="143" y="69"/>
                </a:lnTo>
                <a:lnTo>
                  <a:pt x="142" y="64"/>
                </a:lnTo>
                <a:lnTo>
                  <a:pt x="142" y="65"/>
                </a:lnTo>
                <a:lnTo>
                  <a:pt x="142" y="64"/>
                </a:lnTo>
                <a:lnTo>
                  <a:pt x="142" y="65"/>
                </a:lnTo>
                <a:lnTo>
                  <a:pt x="142" y="64"/>
                </a:lnTo>
                <a:lnTo>
                  <a:pt x="142" y="66"/>
                </a:lnTo>
                <a:lnTo>
                  <a:pt x="143" y="65"/>
                </a:lnTo>
                <a:lnTo>
                  <a:pt x="142" y="64"/>
                </a:lnTo>
                <a:lnTo>
                  <a:pt x="142" y="66"/>
                </a:lnTo>
                <a:lnTo>
                  <a:pt x="143" y="65"/>
                </a:lnTo>
                <a:cubicBezTo>
                  <a:pt x="135" y="42"/>
                  <a:pt x="123" y="23"/>
                  <a:pt x="105" y="9"/>
                </a:cubicBezTo>
                <a:cubicBezTo>
                  <a:pt x="103" y="7"/>
                  <a:pt x="101" y="6"/>
                  <a:pt x="98" y="6"/>
                </a:cubicBezTo>
                <a:lnTo>
                  <a:pt x="93" y="7"/>
                </a:lnTo>
                <a:cubicBezTo>
                  <a:pt x="83" y="12"/>
                  <a:pt x="57" y="26"/>
                  <a:pt x="37" y="60"/>
                </a:cubicBezTo>
                <a:cubicBezTo>
                  <a:pt x="17" y="93"/>
                  <a:pt x="7" y="134"/>
                  <a:pt x="7" y="184"/>
                </a:cubicBezTo>
                <a:cubicBezTo>
                  <a:pt x="7" y="198"/>
                  <a:pt x="8" y="214"/>
                  <a:pt x="10" y="231"/>
                </a:cubicBezTo>
                <a:cubicBezTo>
                  <a:pt x="11" y="243"/>
                  <a:pt x="20" y="251"/>
                  <a:pt x="31" y="253"/>
                </a:cubicBezTo>
                <a:lnTo>
                  <a:pt x="36" y="254"/>
                </a:lnTo>
                <a:cubicBezTo>
                  <a:pt x="41" y="254"/>
                  <a:pt x="46" y="252"/>
                  <a:pt x="51" y="249"/>
                </a:cubicBezTo>
                <a:lnTo>
                  <a:pt x="61" y="243"/>
                </a:lnTo>
                <a:cubicBezTo>
                  <a:pt x="67" y="238"/>
                  <a:pt x="74" y="236"/>
                  <a:pt x="82" y="236"/>
                </a:cubicBezTo>
                <a:cubicBezTo>
                  <a:pt x="85" y="236"/>
                  <a:pt x="88" y="237"/>
                  <a:pt x="91" y="237"/>
                </a:cubicBezTo>
                <a:cubicBezTo>
                  <a:pt x="95" y="238"/>
                  <a:pt x="99" y="239"/>
                  <a:pt x="103" y="239"/>
                </a:cubicBezTo>
                <a:cubicBezTo>
                  <a:pt x="108" y="239"/>
                  <a:pt x="113" y="238"/>
                  <a:pt x="118" y="237"/>
                </a:cubicBezTo>
                <a:cubicBezTo>
                  <a:pt x="131" y="234"/>
                  <a:pt x="141" y="223"/>
                  <a:pt x="144" y="210"/>
                </a:cubicBezTo>
                <a:cubicBezTo>
                  <a:pt x="147" y="194"/>
                  <a:pt x="153" y="165"/>
                  <a:pt x="153" y="132"/>
                </a:cubicBezTo>
                <a:cubicBezTo>
                  <a:pt x="153" y="129"/>
                  <a:pt x="153" y="127"/>
                  <a:pt x="153" y="124"/>
                </a:cubicBezTo>
                <a:lnTo>
                  <a:pt x="148" y="124"/>
                </a:lnTo>
                <a:lnTo>
                  <a:pt x="153" y="124"/>
                </a:lnTo>
                <a:lnTo>
                  <a:pt x="151" y="124"/>
                </a:lnTo>
                <a:lnTo>
                  <a:pt x="151" y="125"/>
                </a:lnTo>
                <a:lnTo>
                  <a:pt x="153" y="124"/>
                </a:lnTo>
                <a:lnTo>
                  <a:pt x="151" y="124"/>
                </a:lnTo>
                <a:lnTo>
                  <a:pt x="151" y="125"/>
                </a:lnTo>
                <a:lnTo>
                  <a:pt x="151" y="121"/>
                </a:lnTo>
                <a:lnTo>
                  <a:pt x="151" y="125"/>
                </a:lnTo>
                <a:lnTo>
                  <a:pt x="151" y="121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2" name=""/>
          <p:cNvSpPr/>
          <p:nvPr/>
        </p:nvSpPr>
        <p:spPr>
          <a:xfrm>
            <a:off x="6671160" y="1365120"/>
            <a:ext cx="54360" cy="90000"/>
          </a:xfrm>
          <a:custGeom>
            <a:avLst/>
            <a:gdLst/>
            <a:ahLst/>
            <a:rect l="0" t="0" r="r" b="b"/>
            <a:pathLst>
              <a:path w="151" h="250">
                <a:moveTo>
                  <a:pt x="147" y="117"/>
                </a:moveTo>
                <a:cubicBezTo>
                  <a:pt x="145" y="117"/>
                  <a:pt x="144" y="118"/>
                  <a:pt x="144" y="120"/>
                </a:cubicBezTo>
                <a:cubicBezTo>
                  <a:pt x="145" y="155"/>
                  <a:pt x="139" y="188"/>
                  <a:pt x="135" y="205"/>
                </a:cubicBezTo>
                <a:cubicBezTo>
                  <a:pt x="133" y="216"/>
                  <a:pt x="124" y="224"/>
                  <a:pt x="112" y="227"/>
                </a:cubicBezTo>
                <a:cubicBezTo>
                  <a:pt x="104" y="229"/>
                  <a:pt x="96" y="229"/>
                  <a:pt x="88" y="228"/>
                </a:cubicBezTo>
                <a:cubicBezTo>
                  <a:pt x="76" y="225"/>
                  <a:pt x="64" y="227"/>
                  <a:pt x="54" y="234"/>
                </a:cubicBezTo>
                <a:lnTo>
                  <a:pt x="44" y="240"/>
                </a:lnTo>
                <a:cubicBezTo>
                  <a:pt x="39" y="243"/>
                  <a:pt x="34" y="244"/>
                  <a:pt x="28" y="244"/>
                </a:cubicBezTo>
                <a:cubicBezTo>
                  <a:pt x="18" y="242"/>
                  <a:pt x="11" y="235"/>
                  <a:pt x="10" y="226"/>
                </a:cubicBezTo>
                <a:cubicBezTo>
                  <a:pt x="2" y="156"/>
                  <a:pt x="11" y="100"/>
                  <a:pt x="37" y="58"/>
                </a:cubicBezTo>
                <a:cubicBezTo>
                  <a:pt x="57" y="24"/>
                  <a:pt x="82" y="11"/>
                  <a:pt x="91" y="6"/>
                </a:cubicBezTo>
                <a:cubicBezTo>
                  <a:pt x="94" y="5"/>
                  <a:pt x="96" y="6"/>
                  <a:pt x="98" y="7"/>
                </a:cubicBezTo>
                <a:cubicBezTo>
                  <a:pt x="115" y="21"/>
                  <a:pt x="127" y="39"/>
                  <a:pt x="135" y="62"/>
                </a:cubicBezTo>
                <a:cubicBezTo>
                  <a:pt x="135" y="63"/>
                  <a:pt x="137" y="64"/>
                  <a:pt x="139" y="64"/>
                </a:cubicBezTo>
                <a:cubicBezTo>
                  <a:pt x="141" y="63"/>
                  <a:pt x="142" y="61"/>
                  <a:pt x="141" y="60"/>
                </a:cubicBezTo>
                <a:cubicBezTo>
                  <a:pt x="133" y="36"/>
                  <a:pt x="120" y="17"/>
                  <a:pt x="103" y="2"/>
                </a:cubicBezTo>
                <a:cubicBezTo>
                  <a:pt x="99" y="-1"/>
                  <a:pt x="93" y="-1"/>
                  <a:pt x="89" y="1"/>
                </a:cubicBezTo>
                <a:cubicBezTo>
                  <a:pt x="64" y="12"/>
                  <a:pt x="-15" y="60"/>
                  <a:pt x="3" y="226"/>
                </a:cubicBezTo>
                <a:cubicBezTo>
                  <a:pt x="4" y="238"/>
                  <a:pt x="14" y="248"/>
                  <a:pt x="27" y="250"/>
                </a:cubicBezTo>
                <a:lnTo>
                  <a:pt x="32" y="250"/>
                </a:lnTo>
                <a:cubicBezTo>
                  <a:pt x="38" y="250"/>
                  <a:pt x="43" y="249"/>
                  <a:pt x="48" y="245"/>
                </a:cubicBezTo>
                <a:lnTo>
                  <a:pt x="58" y="239"/>
                </a:lnTo>
                <a:cubicBezTo>
                  <a:pt x="66" y="233"/>
                  <a:pt x="76" y="231"/>
                  <a:pt x="86" y="234"/>
                </a:cubicBezTo>
                <a:cubicBezTo>
                  <a:pt x="95" y="236"/>
                  <a:pt x="105" y="236"/>
                  <a:pt x="114" y="233"/>
                </a:cubicBezTo>
                <a:cubicBezTo>
                  <a:pt x="128" y="230"/>
                  <a:pt x="139" y="219"/>
                  <a:pt x="142" y="206"/>
                </a:cubicBezTo>
                <a:cubicBezTo>
                  <a:pt x="146" y="189"/>
                  <a:pt x="152" y="156"/>
                  <a:pt x="151" y="120"/>
                </a:cubicBezTo>
                <a:cubicBezTo>
                  <a:pt x="151" y="118"/>
                  <a:pt x="149" y="117"/>
                  <a:pt x="147" y="117"/>
                </a:cubicBez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3" name=""/>
          <p:cNvSpPr/>
          <p:nvPr/>
        </p:nvSpPr>
        <p:spPr>
          <a:xfrm>
            <a:off x="6669360" y="1363320"/>
            <a:ext cx="57960" cy="93600"/>
          </a:xfrm>
          <a:custGeom>
            <a:avLst/>
            <a:gdLst/>
            <a:ahLst/>
            <a:rect l="0" t="0" r="r" b="b"/>
            <a:pathLst>
              <a:path w="161" h="260">
                <a:moveTo>
                  <a:pt x="151" y="121"/>
                </a:moveTo>
                <a:lnTo>
                  <a:pt x="151" y="116"/>
                </a:lnTo>
                <a:cubicBezTo>
                  <a:pt x="147" y="116"/>
                  <a:pt x="143" y="119"/>
                  <a:pt x="143" y="124"/>
                </a:cubicBezTo>
                <a:cubicBezTo>
                  <a:pt x="143" y="127"/>
                  <a:pt x="143" y="129"/>
                  <a:pt x="143" y="132"/>
                </a:cubicBezTo>
                <a:cubicBezTo>
                  <a:pt x="143" y="164"/>
                  <a:pt x="138" y="193"/>
                  <a:pt x="134" y="208"/>
                </a:cubicBezTo>
                <a:cubicBezTo>
                  <a:pt x="132" y="217"/>
                  <a:pt x="125" y="224"/>
                  <a:pt x="115" y="226"/>
                </a:cubicBezTo>
                <a:cubicBezTo>
                  <a:pt x="111" y="227"/>
                  <a:pt x="107" y="229"/>
                  <a:pt x="103" y="229"/>
                </a:cubicBezTo>
                <a:cubicBezTo>
                  <a:pt x="100" y="229"/>
                  <a:pt x="96" y="229"/>
                  <a:pt x="93" y="227"/>
                </a:cubicBezTo>
                <a:cubicBezTo>
                  <a:pt x="89" y="226"/>
                  <a:pt x="86" y="226"/>
                  <a:pt x="82" y="226"/>
                </a:cubicBezTo>
                <a:cubicBezTo>
                  <a:pt x="72" y="226"/>
                  <a:pt x="63" y="229"/>
                  <a:pt x="55" y="235"/>
                </a:cubicBezTo>
                <a:lnTo>
                  <a:pt x="45" y="241"/>
                </a:lnTo>
                <a:cubicBezTo>
                  <a:pt x="43" y="243"/>
                  <a:pt x="39" y="244"/>
                  <a:pt x="36" y="244"/>
                </a:cubicBezTo>
                <a:lnTo>
                  <a:pt x="33" y="244"/>
                </a:lnTo>
                <a:cubicBezTo>
                  <a:pt x="26" y="243"/>
                  <a:pt x="20" y="237"/>
                  <a:pt x="19" y="230"/>
                </a:cubicBezTo>
                <a:cubicBezTo>
                  <a:pt x="18" y="213"/>
                  <a:pt x="17" y="198"/>
                  <a:pt x="17" y="184"/>
                </a:cubicBezTo>
                <a:cubicBezTo>
                  <a:pt x="17" y="136"/>
                  <a:pt x="26" y="96"/>
                  <a:pt x="45" y="65"/>
                </a:cubicBezTo>
                <a:cubicBezTo>
                  <a:pt x="64" y="33"/>
                  <a:pt x="88" y="20"/>
                  <a:pt x="97" y="16"/>
                </a:cubicBezTo>
                <a:lnTo>
                  <a:pt x="98" y="16"/>
                </a:lnTo>
                <a:lnTo>
                  <a:pt x="99" y="16"/>
                </a:lnTo>
                <a:cubicBezTo>
                  <a:pt x="115" y="29"/>
                  <a:pt x="127" y="46"/>
                  <a:pt x="134" y="68"/>
                </a:cubicBezTo>
                <a:cubicBezTo>
                  <a:pt x="135" y="72"/>
                  <a:pt x="138" y="74"/>
                  <a:pt x="142" y="74"/>
                </a:cubicBezTo>
                <a:lnTo>
                  <a:pt x="144" y="73"/>
                </a:lnTo>
                <a:cubicBezTo>
                  <a:pt x="148" y="72"/>
                  <a:pt x="150" y="69"/>
                  <a:pt x="150" y="66"/>
                </a:cubicBezTo>
                <a:lnTo>
                  <a:pt x="150" y="63"/>
                </a:lnTo>
                <a:cubicBezTo>
                  <a:pt x="141" y="39"/>
                  <a:pt x="128" y="18"/>
                  <a:pt x="110" y="4"/>
                </a:cubicBezTo>
                <a:cubicBezTo>
                  <a:pt x="106" y="1"/>
                  <a:pt x="102" y="0"/>
                  <a:pt x="98" y="0"/>
                </a:cubicBezTo>
                <a:cubicBezTo>
                  <a:pt x="95" y="0"/>
                  <a:pt x="93" y="0"/>
                  <a:pt x="90" y="1"/>
                </a:cubicBezTo>
                <a:cubicBezTo>
                  <a:pt x="67" y="11"/>
                  <a:pt x="0" y="54"/>
                  <a:pt x="0" y="183"/>
                </a:cubicBezTo>
                <a:cubicBezTo>
                  <a:pt x="0" y="198"/>
                  <a:pt x="1" y="214"/>
                  <a:pt x="3" y="232"/>
                </a:cubicBezTo>
                <a:cubicBezTo>
                  <a:pt x="5" y="246"/>
                  <a:pt x="16" y="257"/>
                  <a:pt x="30" y="260"/>
                </a:cubicBezTo>
                <a:lnTo>
                  <a:pt x="35" y="260"/>
                </a:lnTo>
                <a:lnTo>
                  <a:pt x="36" y="260"/>
                </a:lnTo>
                <a:cubicBezTo>
                  <a:pt x="42" y="260"/>
                  <a:pt x="49" y="258"/>
                  <a:pt x="55" y="254"/>
                </a:cubicBezTo>
                <a:lnTo>
                  <a:pt x="64" y="248"/>
                </a:lnTo>
                <a:cubicBezTo>
                  <a:pt x="70" y="244"/>
                  <a:pt x="76" y="243"/>
                  <a:pt x="82" y="243"/>
                </a:cubicBezTo>
                <a:cubicBezTo>
                  <a:pt x="84" y="243"/>
                  <a:pt x="87" y="243"/>
                  <a:pt x="89" y="243"/>
                </a:cubicBezTo>
                <a:cubicBezTo>
                  <a:pt x="94" y="244"/>
                  <a:pt x="99" y="245"/>
                  <a:pt x="103" y="245"/>
                </a:cubicBezTo>
                <a:cubicBezTo>
                  <a:pt x="109" y="245"/>
                  <a:pt x="114" y="244"/>
                  <a:pt x="119" y="243"/>
                </a:cubicBezTo>
                <a:cubicBezTo>
                  <a:pt x="135" y="239"/>
                  <a:pt x="147" y="226"/>
                  <a:pt x="150" y="211"/>
                </a:cubicBezTo>
                <a:cubicBezTo>
                  <a:pt x="154" y="195"/>
                  <a:pt x="161" y="165"/>
                  <a:pt x="161" y="132"/>
                </a:cubicBezTo>
                <a:cubicBezTo>
                  <a:pt x="161" y="129"/>
                  <a:pt x="161" y="126"/>
                  <a:pt x="161" y="124"/>
                </a:cubicBezTo>
                <a:lnTo>
                  <a:pt x="155" y="124"/>
                </a:lnTo>
                <a:lnTo>
                  <a:pt x="161" y="124"/>
                </a:lnTo>
                <a:cubicBezTo>
                  <a:pt x="160" y="119"/>
                  <a:pt x="155" y="116"/>
                  <a:pt x="151" y="116"/>
                </a:cubicBezTo>
                <a:lnTo>
                  <a:pt x="151" y="121"/>
                </a:lnTo>
                <a:lnTo>
                  <a:pt x="151" y="125"/>
                </a:lnTo>
                <a:lnTo>
                  <a:pt x="151" y="124"/>
                </a:lnTo>
                <a:lnTo>
                  <a:pt x="150" y="124"/>
                </a:lnTo>
                <a:lnTo>
                  <a:pt x="151" y="125"/>
                </a:lnTo>
                <a:lnTo>
                  <a:pt x="151" y="124"/>
                </a:lnTo>
                <a:lnTo>
                  <a:pt x="150" y="124"/>
                </a:lnTo>
                <a:cubicBezTo>
                  <a:pt x="150" y="127"/>
                  <a:pt x="150" y="129"/>
                  <a:pt x="150" y="132"/>
                </a:cubicBezTo>
                <a:cubicBezTo>
                  <a:pt x="150" y="164"/>
                  <a:pt x="144" y="194"/>
                  <a:pt x="141" y="209"/>
                </a:cubicBezTo>
                <a:cubicBezTo>
                  <a:pt x="138" y="220"/>
                  <a:pt x="129" y="230"/>
                  <a:pt x="117" y="234"/>
                </a:cubicBezTo>
                <a:cubicBezTo>
                  <a:pt x="112" y="235"/>
                  <a:pt x="108" y="235"/>
                  <a:pt x="103" y="235"/>
                </a:cubicBezTo>
                <a:cubicBezTo>
                  <a:pt x="99" y="235"/>
                  <a:pt x="95" y="235"/>
                  <a:pt x="91" y="234"/>
                </a:cubicBezTo>
                <a:cubicBezTo>
                  <a:pt x="88" y="233"/>
                  <a:pt x="85" y="233"/>
                  <a:pt x="82" y="233"/>
                </a:cubicBezTo>
                <a:cubicBezTo>
                  <a:pt x="74" y="233"/>
                  <a:pt x="66" y="235"/>
                  <a:pt x="59" y="240"/>
                </a:cubicBezTo>
                <a:lnTo>
                  <a:pt x="49" y="246"/>
                </a:lnTo>
                <a:cubicBezTo>
                  <a:pt x="45" y="249"/>
                  <a:pt x="41" y="250"/>
                  <a:pt x="36" y="250"/>
                </a:cubicBezTo>
                <a:lnTo>
                  <a:pt x="36" y="255"/>
                </a:lnTo>
                <a:lnTo>
                  <a:pt x="36" y="250"/>
                </a:lnTo>
                <a:lnTo>
                  <a:pt x="31" y="250"/>
                </a:lnTo>
                <a:lnTo>
                  <a:pt x="31" y="255"/>
                </a:lnTo>
                <a:lnTo>
                  <a:pt x="32" y="250"/>
                </a:lnTo>
                <a:cubicBezTo>
                  <a:pt x="21" y="248"/>
                  <a:pt x="14" y="240"/>
                  <a:pt x="13" y="231"/>
                </a:cubicBezTo>
                <a:cubicBezTo>
                  <a:pt x="11" y="213"/>
                  <a:pt x="10" y="198"/>
                  <a:pt x="10" y="183"/>
                </a:cubicBezTo>
                <a:cubicBezTo>
                  <a:pt x="10" y="57"/>
                  <a:pt x="74" y="20"/>
                  <a:pt x="94" y="10"/>
                </a:cubicBezTo>
                <a:lnTo>
                  <a:pt x="98" y="9"/>
                </a:lnTo>
                <a:cubicBezTo>
                  <a:pt x="100" y="9"/>
                  <a:pt x="102" y="10"/>
                  <a:pt x="104" y="11"/>
                </a:cubicBezTo>
                <a:cubicBezTo>
                  <a:pt x="120" y="25"/>
                  <a:pt x="133" y="43"/>
                  <a:pt x="140" y="66"/>
                </a:cubicBezTo>
                <a:lnTo>
                  <a:pt x="142" y="66"/>
                </a:lnTo>
                <a:lnTo>
                  <a:pt x="140" y="66"/>
                </a:lnTo>
                <a:lnTo>
                  <a:pt x="142" y="66"/>
                </a:lnTo>
                <a:lnTo>
                  <a:pt x="140" y="66"/>
                </a:lnTo>
                <a:lnTo>
                  <a:pt x="142" y="66"/>
                </a:lnTo>
                <a:lnTo>
                  <a:pt x="141" y="64"/>
                </a:lnTo>
                <a:lnTo>
                  <a:pt x="140" y="66"/>
                </a:lnTo>
                <a:lnTo>
                  <a:pt x="142" y="66"/>
                </a:lnTo>
                <a:lnTo>
                  <a:pt x="141" y="64"/>
                </a:lnTo>
                <a:lnTo>
                  <a:pt x="143" y="69"/>
                </a:lnTo>
                <a:lnTo>
                  <a:pt x="142" y="64"/>
                </a:lnTo>
                <a:lnTo>
                  <a:pt x="142" y="65"/>
                </a:lnTo>
                <a:lnTo>
                  <a:pt x="142" y="64"/>
                </a:lnTo>
                <a:lnTo>
                  <a:pt x="142" y="65"/>
                </a:lnTo>
                <a:lnTo>
                  <a:pt x="142" y="64"/>
                </a:lnTo>
                <a:lnTo>
                  <a:pt x="142" y="66"/>
                </a:lnTo>
                <a:lnTo>
                  <a:pt x="143" y="65"/>
                </a:lnTo>
                <a:lnTo>
                  <a:pt x="142" y="64"/>
                </a:lnTo>
                <a:lnTo>
                  <a:pt x="142" y="66"/>
                </a:lnTo>
                <a:lnTo>
                  <a:pt x="143" y="65"/>
                </a:lnTo>
                <a:cubicBezTo>
                  <a:pt x="135" y="42"/>
                  <a:pt x="123" y="23"/>
                  <a:pt x="105" y="9"/>
                </a:cubicBezTo>
                <a:cubicBezTo>
                  <a:pt x="103" y="7"/>
                  <a:pt x="101" y="6"/>
                  <a:pt x="98" y="6"/>
                </a:cubicBezTo>
                <a:lnTo>
                  <a:pt x="93" y="7"/>
                </a:lnTo>
                <a:cubicBezTo>
                  <a:pt x="83" y="12"/>
                  <a:pt x="57" y="26"/>
                  <a:pt x="37" y="60"/>
                </a:cubicBezTo>
                <a:cubicBezTo>
                  <a:pt x="17" y="93"/>
                  <a:pt x="7" y="134"/>
                  <a:pt x="7" y="184"/>
                </a:cubicBezTo>
                <a:cubicBezTo>
                  <a:pt x="7" y="198"/>
                  <a:pt x="8" y="214"/>
                  <a:pt x="10" y="231"/>
                </a:cubicBezTo>
                <a:cubicBezTo>
                  <a:pt x="11" y="243"/>
                  <a:pt x="20" y="251"/>
                  <a:pt x="31" y="253"/>
                </a:cubicBezTo>
                <a:lnTo>
                  <a:pt x="36" y="254"/>
                </a:lnTo>
                <a:cubicBezTo>
                  <a:pt x="41" y="254"/>
                  <a:pt x="46" y="252"/>
                  <a:pt x="51" y="249"/>
                </a:cubicBezTo>
                <a:lnTo>
                  <a:pt x="61" y="243"/>
                </a:lnTo>
                <a:cubicBezTo>
                  <a:pt x="67" y="238"/>
                  <a:pt x="74" y="236"/>
                  <a:pt x="82" y="236"/>
                </a:cubicBezTo>
                <a:cubicBezTo>
                  <a:pt x="85" y="236"/>
                  <a:pt x="88" y="237"/>
                  <a:pt x="91" y="237"/>
                </a:cubicBezTo>
                <a:cubicBezTo>
                  <a:pt x="95" y="238"/>
                  <a:pt x="99" y="239"/>
                  <a:pt x="103" y="239"/>
                </a:cubicBezTo>
                <a:cubicBezTo>
                  <a:pt x="108" y="239"/>
                  <a:pt x="113" y="238"/>
                  <a:pt x="118" y="237"/>
                </a:cubicBezTo>
                <a:cubicBezTo>
                  <a:pt x="131" y="234"/>
                  <a:pt x="141" y="223"/>
                  <a:pt x="144" y="210"/>
                </a:cubicBezTo>
                <a:cubicBezTo>
                  <a:pt x="147" y="194"/>
                  <a:pt x="153" y="165"/>
                  <a:pt x="153" y="132"/>
                </a:cubicBezTo>
                <a:cubicBezTo>
                  <a:pt x="153" y="129"/>
                  <a:pt x="153" y="127"/>
                  <a:pt x="153" y="124"/>
                </a:cubicBezTo>
                <a:lnTo>
                  <a:pt x="148" y="124"/>
                </a:lnTo>
                <a:lnTo>
                  <a:pt x="153" y="124"/>
                </a:lnTo>
                <a:lnTo>
                  <a:pt x="151" y="124"/>
                </a:lnTo>
                <a:lnTo>
                  <a:pt x="151" y="125"/>
                </a:lnTo>
                <a:lnTo>
                  <a:pt x="153" y="124"/>
                </a:lnTo>
                <a:lnTo>
                  <a:pt x="151" y="124"/>
                </a:lnTo>
                <a:lnTo>
                  <a:pt x="151" y="125"/>
                </a:lnTo>
                <a:lnTo>
                  <a:pt x="151" y="121"/>
                </a:lnTo>
                <a:lnTo>
                  <a:pt x="151" y="125"/>
                </a:lnTo>
                <a:lnTo>
                  <a:pt x="151" y="121"/>
                </a:lnTo>
                <a:close/>
              </a:path>
            </a:pathLst>
          </a:custGeom>
          <a:solidFill>
            <a:srgbClr val="346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4" name=""/>
          <p:cNvSpPr txBox="1"/>
          <p:nvPr/>
        </p:nvSpPr>
        <p:spPr>
          <a:xfrm>
            <a:off x="6639480" y="1600560"/>
            <a:ext cx="188280" cy="22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300" spc="-1" strike="noStrike">
                <a:solidFill>
                  <a:srgbClr val="33647e"/>
                </a:solidFill>
                <a:latin typeface="AkzidenzGroteskBE"/>
                <a:ea typeface="AkzidenzGroteskBE"/>
              </a:rPr>
              <a:t>16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5" name=""/>
          <p:cNvSpPr txBox="1"/>
          <p:nvPr/>
        </p:nvSpPr>
        <p:spPr>
          <a:xfrm>
            <a:off x="4636800" y="2018520"/>
            <a:ext cx="11682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35 of 100 people got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6" name=""/>
          <p:cNvSpPr txBox="1"/>
          <p:nvPr/>
        </p:nvSpPr>
        <p:spPr>
          <a:xfrm>
            <a:off x="4598640" y="2170800"/>
            <a:ext cx="128844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acute chest syndrome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7" name=""/>
          <p:cNvSpPr txBox="1"/>
          <p:nvPr/>
        </p:nvSpPr>
        <p:spPr>
          <a:xfrm>
            <a:off x="4740120" y="2323080"/>
            <a:ext cx="95472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with the placebo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8" name=""/>
          <p:cNvSpPr txBox="1"/>
          <p:nvPr/>
        </p:nvSpPr>
        <p:spPr>
          <a:xfrm>
            <a:off x="4635360" y="4305240"/>
            <a:ext cx="11682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50 of 100 people got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9" name=""/>
          <p:cNvSpPr txBox="1"/>
          <p:nvPr/>
        </p:nvSpPr>
        <p:spPr>
          <a:xfrm>
            <a:off x="4721040" y="4457520"/>
            <a:ext cx="10630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transfusions with 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0" name=""/>
          <p:cNvSpPr txBox="1"/>
          <p:nvPr/>
        </p:nvSpPr>
        <p:spPr>
          <a:xfrm>
            <a:off x="4872240" y="4609800"/>
            <a:ext cx="6681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the placebo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1" name=""/>
          <p:cNvSpPr txBox="1"/>
          <p:nvPr/>
        </p:nvSpPr>
        <p:spPr>
          <a:xfrm>
            <a:off x="6021720" y="2018160"/>
            <a:ext cx="15184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16 of 100 people got acute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2" name=""/>
          <p:cNvSpPr txBox="1"/>
          <p:nvPr/>
        </p:nvSpPr>
        <p:spPr>
          <a:xfrm>
            <a:off x="6181920" y="2170800"/>
            <a:ext cx="12261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chest syndrome with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3" name=""/>
          <p:cNvSpPr txBox="1"/>
          <p:nvPr/>
        </p:nvSpPr>
        <p:spPr>
          <a:xfrm>
            <a:off x="6409440" y="2323080"/>
            <a:ext cx="729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4" name=""/>
          <p:cNvSpPr txBox="1"/>
          <p:nvPr/>
        </p:nvSpPr>
        <p:spPr>
          <a:xfrm>
            <a:off x="6186960" y="4304880"/>
            <a:ext cx="116820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32 of 100 people got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5" name=""/>
          <p:cNvSpPr txBox="1"/>
          <p:nvPr/>
        </p:nvSpPr>
        <p:spPr>
          <a:xfrm>
            <a:off x="6271560" y="4457160"/>
            <a:ext cx="103248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transfusions with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6" name=""/>
          <p:cNvSpPr txBox="1"/>
          <p:nvPr/>
        </p:nvSpPr>
        <p:spPr>
          <a:xfrm>
            <a:off x="6409440" y="4609800"/>
            <a:ext cx="729360" cy="15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900" spc="-1" strike="noStrike">
                <a:solidFill>
                  <a:srgbClr val="000000"/>
                </a:solidFill>
                <a:latin typeface="AkzidenzGroteskBE"/>
                <a:ea typeface="AkzidenzGroteskBE"/>
              </a:rPr>
              <a:t>hydroxyurea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