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33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38480" y="1077480"/>
            <a:ext cx="789516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338480" y="1942200"/>
            <a:ext cx="7895160" cy="25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38480" y="1077480"/>
            <a:ext cx="789516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38480" y="1942200"/>
            <a:ext cx="7895160" cy="25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38480" y="1077480"/>
            <a:ext cx="789516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338480" y="1942200"/>
            <a:ext cx="7895160" cy="25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649520" y="2209680"/>
            <a:ext cx="674280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Understanding Differential Diagnosis and Initial Management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440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54568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1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4465080" y="934560"/>
            <a:ext cx="110412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480" y="1239480"/>
            <a:ext cx="76845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Differential diagnosis is crucial for patient management from initial presentation to emergency situations.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480" y="1516320"/>
            <a:ext cx="177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12840" y="1516320"/>
            <a:ext cx="57949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involves a comprehensive understanding of possible conditions and symptoms.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05480" y="1793160"/>
            <a:ext cx="177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12840" y="1793160"/>
            <a:ext cx="45543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process ensures accurate diagnosis and effective treatment.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005480" y="2070000"/>
            <a:ext cx="177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212840" y="2070000"/>
            <a:ext cx="54475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Insights into clinical presentations and appropriate diagnostic steps are vital.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440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2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61364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 txBox="1"/>
          <p:nvPr/>
        </p:nvSpPr>
        <p:spPr>
          <a:xfrm>
            <a:off x="4545000" y="934560"/>
            <a:ext cx="93492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4400" y="1239480"/>
            <a:ext cx="1701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Differential Diagnosis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689200" y="1239480"/>
            <a:ext cx="63054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list of possible diagnoses covering the clinical situation, usually written in descending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4400" y="1452960"/>
            <a:ext cx="13813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order of likelihood.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4400" y="1729800"/>
            <a:ext cx="90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Impression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884240" y="1729800"/>
            <a:ext cx="60159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simplified diagnosis often used when a full differential diagnosis is too restrictive.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1440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54568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3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3862080" y="934560"/>
            <a:ext cx="229752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Importance and Definition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005480" y="1239480"/>
            <a:ext cx="22363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Term 'Differential Diagnosis'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274560" y="1239480"/>
            <a:ext cx="273924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less now, may be misunderstood.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005480" y="1516320"/>
            <a:ext cx="34419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Formulates a list covering possible diagnoses.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005480" y="1793160"/>
            <a:ext cx="61300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Important for managing patient from initial presentation, especially in emergencies.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005480" y="2070000"/>
            <a:ext cx="68832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Doctors must examine thoroughly, write a management plan, and consider all possible causes.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05480" y="2346840"/>
            <a:ext cx="65203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Intermediate step in preparing differential diagnosis, potentially replaced by 'Impression'.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1440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4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61364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 txBox="1"/>
          <p:nvPr/>
        </p:nvSpPr>
        <p:spPr>
          <a:xfrm>
            <a:off x="2962080" y="934560"/>
            <a:ext cx="70956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Box 3.1: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774960" y="934560"/>
            <a:ext cx="329256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Sample Emergency Medical Problems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05480" y="1239480"/>
            <a:ext cx="96984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Chest pain: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047680" y="1239480"/>
            <a:ext cx="32590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Rule out cardiac causes - Potential diagnoses: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71200" y="1239480"/>
            <a:ext cx="3417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Acute coronary syndrome, Pulmonary embolus,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68560" y="1452960"/>
            <a:ext cx="57294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Gastro-oesophageal reflux, Musculoskeletal pain, Dissecting thoracic aneurysm.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005480" y="1729800"/>
            <a:ext cx="14058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Severe headache: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474640" y="1729800"/>
            <a:ext cx="27241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Likely migraine - Potential diagnoses: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263200" y="1729800"/>
            <a:ext cx="382284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Tension headache, Subarachnoid hemorrhage, Space-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68560" y="1943280"/>
            <a:ext cx="45118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occupying lesion, Temporal arteritis, Sagittal sinus thrombosis.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05480" y="2220120"/>
            <a:ext cx="13572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Apparent stroke: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430720" y="2220120"/>
            <a:ext cx="2931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Cerebral infarction - Potential diagnoses: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426640" y="2220120"/>
            <a:ext cx="348012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Subdural hemorrhage, Intracerebral hemorrhage,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68560" y="2433240"/>
            <a:ext cx="75567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Tumors or abscesses in the cerebellum, Carotid or vertebral artery dissection, Hemiplegic migraine, Brain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8560" y="2646720"/>
            <a:ext cx="4560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tumor with hemorrhage, Cerebellar abscess, Cerebral vasculitis.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1440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854568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5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3864960" y="934560"/>
            <a:ext cx="2297520" cy="20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Acute Headache Diagnosis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005480" y="1239480"/>
            <a:ext cx="16894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Most common cause: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763720" y="1239480"/>
            <a:ext cx="13266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Tension headache.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05480" y="1516320"/>
            <a:ext cx="33732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Diagnosis primarily based on patient history.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005480" y="1793160"/>
            <a:ext cx="72306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-- Important to rule out serious conditions like subarachnoid hemorrhage or sagittal sinus thrombosis.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91440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6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61364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4515480" y="2209680"/>
            <a:ext cx="100368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End.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14400" y="5194440"/>
            <a:ext cx="150048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Made with MakeItSlides.com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545680" y="5194440"/>
            <a:ext cx="572400" cy="12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 7 of 7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