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0" r:id="rId3"/>
    <p:sldId id="310" r:id="rId4"/>
    <p:sldId id="312" r:id="rId5"/>
    <p:sldId id="311" r:id="rId6"/>
    <p:sldId id="31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E01B2-6F68-4DD6-961C-19ECF3CF5D6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03EAD-B767-448E-B62B-3F849743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1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2C05-A17B-6713-7674-85ACB34E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2FA2E1-ED69-802C-1261-0E196569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003D3-87BE-A202-557E-30D66FC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3C8DEB3-E8F7-40FC-8926-DB4B0B25A1C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0ECCE-A887-8910-C737-A6F0BA5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63D22-95EF-3A30-AC2B-0491EF1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6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BAF27-4EE7-A5A5-4754-AE190AF7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03499-733A-3118-164F-3E022D61C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95DF2-D442-35F0-E4E7-4A824A5D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B1B7-4C7F-4804-B9FC-B648C36876A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7DB37-ECF6-56D4-F456-E991EF6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BDD45-90CF-9D39-C130-9AF35524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8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43588-5276-8704-B12E-ECE22F389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E4738-E23E-64E1-79B3-7364DAD2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FF2FC-F4D1-C959-32E5-7A89C6C4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972D-B8DD-4285-97DD-A078EF7A264A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CFBF3-700C-D41E-321D-3904DCA2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F2069-A73B-A303-FD3B-439E792E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4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35F76-75CE-B34E-87D3-F400B206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5983D-05D4-73A2-F800-E2E7DB8F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3FA69-59BE-51FC-D8EB-5DDA4B9B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137A0F-CD85-45A0-B976-EFAC141A25D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E70C3-CDDE-58F4-5801-5333251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B84E2-DA19-70FB-6940-FF66FC9F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17DEA0-7409-4517-9A51-2BF1F0060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37312-6110-2C3D-458B-B4FDAA26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FAA50-5CEE-2D04-FCAB-8DDAFBE8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0F361-1171-1172-C67F-4B6E8B11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50A1-97C8-4692-B3BE-F590EC9F113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51BDF-E3F7-BCA7-2A7B-DA255D66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9FAC1-2C6C-C8D1-8C71-3E7C17CA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CCE1F-14BC-DBDA-BF80-2F0F67A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C329F-917A-5EA3-90F9-AD1B11196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78B4E-029B-5E49-B822-1097D8D97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6B485-FF18-DD4F-F3EA-909EB396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53FC-4A75-4D1A-95E0-E073ED05242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4E3D7-9136-410A-A1C7-FBEF2252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413AE-5E34-49D6-8B09-15DD1EBD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6D45-2827-5B79-DEBE-AC8F33DF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129D7-71C2-3014-519D-B2AD0C67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1A588-0AB0-FBD5-EDA0-8694FE02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A4F42D-21DB-C6B0-A870-A2C5FDA6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7B5BED-8940-F919-5D48-6F0C0D3AC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32250-E276-2803-AB90-E638EEE9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A2D5-1E37-4CF2-8A5C-94AD049D87A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F95F01-7ECA-90E4-5F1C-755E1C8E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D42DA1-9382-95C4-2E91-95B9E8B1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0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42CA4-C39D-4254-F932-F015D09A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AF01B-2402-A434-0141-3309FBCF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EC9F-768D-46EE-A46B-1F3795A48527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82E58C-0816-E64D-885C-69810DF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6843F-3A87-95C3-3131-980999D1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382C4-E228-3334-20A5-4B5AE416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EF52-D8AA-4E81-AD33-F6CB3180CE3B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EE8DC3-7EFE-2687-38D1-9695359B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6CF08-9BF7-D844-098D-BE281F7C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FF2A-A077-77A4-9CCD-5A4643A2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297A8-892B-341D-7828-F9E0D751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E19CF-CE0E-6BCC-AC54-EF7DD4DC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2DF99-70D7-497E-CC83-A45AA905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BED5-A33F-4DA1-8B27-6C289A58453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6BF43-BE28-F709-E1CA-D6A76D62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1F673-5D65-175F-AE2D-C57222B5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8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9C5EF-B8BF-B578-37C9-DA2F59D7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30E73C-6F7C-77D6-2E1F-E38EAC50C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D50AC-5DC5-1188-29FF-81348AAC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264C6-3C3B-8B4C-4C01-CB7D20F5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9969-3648-47FD-B595-B21C3813D8A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3A0AC-B947-C530-3733-D1E43826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3680F-161C-C12B-DF6D-CED51129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8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43958-7BA4-A48C-71CC-0CE501F5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9626B5-4B7B-6EDC-34C2-C68D1650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D2F56-1F28-1512-EDDE-542B814E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6722709-1B86-47C8-8E8A-179483F46BD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EE244-706B-58BD-B3F0-16D54ED2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FF6E-9064-B878-583E-70C3105E8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17DEA0-7409-4517-9A51-2BF1F00600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man/1/xx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tab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9746-53CA-C7BA-458A-1C823AB2A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729" y="2645230"/>
            <a:ext cx="10568214" cy="104865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8. </a:t>
            </a:r>
            <a:r>
              <a:rPr lang="en-US" altLang="ko-KR" sz="4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mxxd</a:t>
            </a:r>
            <a:r>
              <a:rPr lang="en-US" altLang="ko-KR" sz="4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minimal </a:t>
            </a:r>
            <a:r>
              <a:rPr lang="en-US" altLang="ko-KR" sz="4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hexdump</a:t>
            </a:r>
            <a:endParaRPr lang="ko-KR" altLang="en-US" sz="4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C903BF-5D15-805A-52A9-B62688951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729" y="4209143"/>
            <a:ext cx="8456060" cy="166611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May 2023</a:t>
            </a:r>
          </a:p>
          <a:p>
            <a:pPr algn="l"/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Shin Hong		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8C4FDD5-6F60-697C-3AF2-B891EC1B00C9}"/>
              </a:ext>
            </a:extLst>
          </p:cNvPr>
          <p:cNvSpPr txBox="1">
            <a:spLocks/>
          </p:cNvSpPr>
          <p:nvPr/>
        </p:nvSpPr>
        <p:spPr>
          <a:xfrm>
            <a:off x="838200" y="1331507"/>
            <a:ext cx="9463314" cy="10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Software Lab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B0D58-4EA4-3C9A-8ED8-827DE6C9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F0D4-3187-4639-9313-3D9DDB8FC52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C086B-496A-F75F-DC3A-4BB8C7E1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9EC5F-36A5-02FC-2976-10864BEA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7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F197-2004-A1C4-CDD8-3D1C0171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680484"/>
            <a:ext cx="10932886" cy="1010204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F4D73-E1FC-CE46-96D2-619A3C0A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1" y="1886672"/>
            <a:ext cx="11523650" cy="4224975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Ubuntu Mono" panose="020B0509030602030204" pitchFamily="49" charset="0"/>
              </a:rPr>
              <a:t>xxd</a:t>
            </a:r>
            <a:r>
              <a:rPr lang="en-US" altLang="ko-KR" sz="2400" dirty="0"/>
              <a:t> is a Unix utility to convert a binary file to a text file, and revert the conversion for transmitting binary data via text channel</a:t>
            </a:r>
          </a:p>
          <a:p>
            <a:pPr lvl="1"/>
            <a:r>
              <a:rPr lang="en-US" altLang="ko-KR" sz="2000" dirty="0" err="1"/>
              <a:t>xxd</a:t>
            </a:r>
            <a:r>
              <a:rPr lang="en-US" altLang="ko-KR" sz="2000" dirty="0"/>
              <a:t> manual: </a:t>
            </a:r>
            <a:r>
              <a:rPr lang="en-US" altLang="ko-KR" sz="2000" dirty="0">
                <a:hlinkClick r:id="rId2"/>
              </a:rPr>
              <a:t>https://linux.die.net/man/1/xxd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 err="1">
                <a:latin typeface="Ubuntu Mono" panose="020B0509030602030204" pitchFamily="49" charset="0"/>
              </a:rPr>
              <a:t>mxxd</a:t>
            </a:r>
            <a:r>
              <a:rPr lang="en-US" altLang="ko-KR" sz="2400" dirty="0"/>
              <a:t> is a </a:t>
            </a:r>
            <a:r>
              <a:rPr lang="en-US" altLang="ko-KR" sz="2400" dirty="0" err="1">
                <a:latin typeface="Ubuntu Mono" panose="020B0509030602030204" pitchFamily="49" charset="0"/>
              </a:rPr>
              <a:t>xxd</a:t>
            </a:r>
            <a:r>
              <a:rPr lang="en-US" altLang="ko-KR" sz="2400" dirty="0"/>
              <a:t> replicate with two primitive features</a:t>
            </a:r>
          </a:p>
          <a:p>
            <a:pPr lvl="1"/>
            <a:r>
              <a:rPr lang="en-US" altLang="ko-KR" sz="2000" dirty="0"/>
              <a:t>bin-to-text conversion: generate text representation of a given file</a:t>
            </a:r>
          </a:p>
          <a:p>
            <a:pPr lvl="2"/>
            <a:r>
              <a:rPr lang="en-US" altLang="ko-KR" dirty="0"/>
              <a:t>ex. </a:t>
            </a:r>
            <a:r>
              <a:rPr lang="en-US" altLang="ko-KR" dirty="0" err="1">
                <a:latin typeface="Ubuntu Mono" panose="020B0509030602030204" pitchFamily="49" charset="0"/>
              </a:rPr>
              <a:t>mxxd</a:t>
            </a:r>
            <a:r>
              <a:rPr lang="en-US" altLang="ko-KR" dirty="0">
                <a:latin typeface="Ubuntu Mono" panose="020B0509030602030204" pitchFamily="49" charset="0"/>
              </a:rPr>
              <a:t> </a:t>
            </a:r>
            <a:r>
              <a:rPr lang="en-US" altLang="ko-KR" dirty="0" err="1">
                <a:latin typeface="Ubuntu Mono" panose="020B0509030602030204" pitchFamily="49" charset="0"/>
              </a:rPr>
              <a:t>a.out</a:t>
            </a:r>
            <a:r>
              <a:rPr lang="en-US" altLang="ko-KR" dirty="0">
                <a:latin typeface="Ubuntu Mono" panose="020B0509030602030204" pitchFamily="49" charset="0"/>
              </a:rPr>
              <a:t> msg.txt</a:t>
            </a:r>
          </a:p>
          <a:p>
            <a:pPr lvl="1"/>
            <a:r>
              <a:rPr lang="en-US" altLang="ko-KR" sz="2000" dirty="0"/>
              <a:t>text-to-bin conversion: receive a text generated by </a:t>
            </a:r>
            <a:r>
              <a:rPr lang="en-US" altLang="ko-KR" sz="2000" dirty="0" err="1"/>
              <a:t>mxxd</a:t>
            </a:r>
            <a:r>
              <a:rPr lang="en-US" altLang="ko-KR" sz="2000" dirty="0"/>
              <a:t> and then restore the binary file</a:t>
            </a:r>
          </a:p>
          <a:p>
            <a:pPr lvl="2"/>
            <a:r>
              <a:rPr lang="en-US" altLang="ko-KR" dirty="0"/>
              <a:t>ex. </a:t>
            </a:r>
            <a:r>
              <a:rPr lang="en-US" altLang="ko-KR" dirty="0" err="1">
                <a:latin typeface="Ubuntu Mono" panose="020B0509030602030204" pitchFamily="49" charset="0"/>
              </a:rPr>
              <a:t>mxxd</a:t>
            </a:r>
            <a:r>
              <a:rPr lang="en-US" altLang="ko-KR" dirty="0">
                <a:latin typeface="Ubuntu Mono" panose="020B0509030602030204" pitchFamily="49" charset="0"/>
              </a:rPr>
              <a:t> –r msg.txt </a:t>
            </a:r>
            <a:r>
              <a:rPr lang="en-US" altLang="ko-KR" dirty="0" err="1">
                <a:latin typeface="Ubuntu Mono" panose="020B0509030602030204" pitchFamily="49" charset="0"/>
              </a:rPr>
              <a:t>a.out</a:t>
            </a:r>
            <a:endParaRPr lang="en-US" altLang="ko-KR" dirty="0">
              <a:latin typeface="Ubuntu Mono" panose="020B0509030602030204" pitchFamily="49" charset="0"/>
            </a:endParaRPr>
          </a:p>
          <a:p>
            <a:pPr lvl="2"/>
            <a:endParaRPr lang="en-US" altLang="ko-KR" dirty="0">
              <a:latin typeface="Ubuntu Mono" panose="020B0509030602030204" pitchFamily="49" charset="0"/>
            </a:endParaRPr>
          </a:p>
          <a:p>
            <a:r>
              <a:rPr lang="en-US" altLang="ko-KR" sz="2400" dirty="0"/>
              <a:t>Submission deadline: 4 PM, May 11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B5A52-770D-A417-F2A7-0C23AC3F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489D-CA65-4623-9B8F-F6F8751B756C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2E9F8-6434-13D1-ACC1-E06C1E0E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3B706-B1C4-43ED-DB37-CBB1355F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40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4DA99-010B-BDCD-432B-6395594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Bin-to-text conversion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40638-5068-C53E-B6B9-42D4D05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886954" cy="302993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Each line represents the information of 16 bytes of a given file, with the following elements: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(1) the starting offset as an 8-digit hexadecimal number followed by </a:t>
            </a:r>
            <a:r>
              <a:rPr lang="en-US" altLang="ko-KR" sz="2000" dirty="0">
                <a:latin typeface="Ubuntu Mono" panose="020B0509030602030204" pitchFamily="49" charset="0"/>
              </a:rPr>
              <a:t>“: “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(2) eight blocks of 4-digit hexadecimal numbers followed by two whitespaces “  “ </a:t>
            </a:r>
            <a:br>
              <a:rPr lang="en-US" altLang="ko-KR" sz="2000" dirty="0"/>
            </a:br>
            <a:r>
              <a:rPr lang="en-US" altLang="ko-KR" sz="2000" dirty="0"/>
              <a:t>	- each block represents the two bytes of a given file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(3) prints 16 characters each of which visualizes the ascii symbols of </a:t>
            </a:r>
            <a:br>
              <a:rPr lang="en-US" altLang="ko-KR" sz="2000" dirty="0"/>
            </a:br>
            <a:r>
              <a:rPr lang="en-US" altLang="ko-KR" sz="2000" dirty="0"/>
              <a:t>     the 16 bytes of the line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	- print dot (‘.’) for non-ascii values or control characters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/>
              <a:t>	- the ascii symbol table is found at </a:t>
            </a:r>
            <a:r>
              <a:rPr lang="en-US" altLang="ko-KR" sz="2000" dirty="0">
                <a:hlinkClick r:id="rId2"/>
              </a:rPr>
              <a:t>https://www.asciitable.com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Ex.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A5E52-57D6-618A-D9A5-AAA19E27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A0F-CD85-45A0-B976-EFAC141A25D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B5E39-167C-AB82-B570-2A27D1AA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EA60B-68F5-468C-787F-D25A89E1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E5897-CE52-2D0E-5811-A0BC87F84700}"/>
              </a:ext>
            </a:extLst>
          </p:cNvPr>
          <p:cNvSpPr/>
          <p:nvPr/>
        </p:nvSpPr>
        <p:spPr>
          <a:xfrm>
            <a:off x="1134319" y="4803495"/>
            <a:ext cx="10219481" cy="12847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Ubuntu Mono" panose="020B0509030602030204" pitchFamily="49" charset="0"/>
              </a:rPr>
              <a:t>00000000: 7f45 4c46 0201 0100 0000 0000 0000 0000  .ELF............</a:t>
            </a:r>
          </a:p>
          <a:p>
            <a:r>
              <a:rPr lang="en-US" altLang="ko-KR" dirty="0">
                <a:latin typeface="Ubuntu Mono" panose="020B0509030602030204" pitchFamily="49" charset="0"/>
              </a:rPr>
              <a:t>00000010: 0300 3e00 0100 0000 6010 0000 0000 0000  ..&gt;.....`.......</a:t>
            </a:r>
          </a:p>
          <a:p>
            <a:r>
              <a:rPr lang="en-US" altLang="ko-KR" dirty="0">
                <a:latin typeface="Ubuntu Mono" panose="020B0509030602030204" pitchFamily="49" charset="0"/>
              </a:rPr>
              <a:t>00000020: 4000 0000 0000 0000 7839 0000 0000 0000  @.......x9......</a:t>
            </a:r>
          </a:p>
          <a:p>
            <a:r>
              <a:rPr lang="en-US" altLang="ko-KR" dirty="0">
                <a:latin typeface="Ubuntu Mono" panose="020B0509030602030204" pitchFamily="49" charset="0"/>
              </a:rPr>
              <a:t>00000030: 0000 0000 4000 3800 0d00 4000 1f00 1e00  ....@.8...@.....</a:t>
            </a:r>
            <a:endParaRPr lang="ko-KR" alt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F4F7-E14C-5AC6-8F22-CD053C13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Text-to-bin conversion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93A3C-3491-D29F-1F10-90BB1E34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a text file generated by </a:t>
            </a:r>
            <a:r>
              <a:rPr lang="en-US" altLang="ko-KR" dirty="0" err="1"/>
              <a:t>mxxd</a:t>
            </a:r>
            <a:r>
              <a:rPr lang="en-US" altLang="ko-KR" dirty="0"/>
              <a:t> and restore the original binary file</a:t>
            </a:r>
          </a:p>
          <a:p>
            <a:pPr lvl="1"/>
            <a:r>
              <a:rPr lang="en-US" altLang="ko-KR" dirty="0"/>
              <a:t>receive input from the standard input</a:t>
            </a:r>
          </a:p>
          <a:p>
            <a:pPr lvl="1"/>
            <a:r>
              <a:rPr lang="en-US" altLang="ko-KR" dirty="0"/>
              <a:t>produce the result to the filename given after the </a:t>
            </a:r>
            <a:r>
              <a:rPr lang="en-US" altLang="ko-KR" dirty="0">
                <a:latin typeface="Ubuntu Mono" panose="020B0509030602030204" pitchFamily="49" charset="0"/>
              </a:rPr>
              <a:t>–o</a:t>
            </a:r>
            <a:r>
              <a:rPr lang="en-US" altLang="ko-KR" dirty="0"/>
              <a:t> option</a:t>
            </a:r>
          </a:p>
          <a:p>
            <a:endParaRPr lang="en-US" altLang="ko-KR" dirty="0"/>
          </a:p>
          <a:p>
            <a:r>
              <a:rPr lang="en-US" altLang="ko-KR" dirty="0"/>
              <a:t>Do not create a binary file for a text-to-bin conversion if the text file has a syntax error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 err="1">
                <a:latin typeface="Ubuntu Mono" panose="020B0509030602030204" pitchFamily="49" charset="0"/>
              </a:rPr>
              <a:t>tmpfile</a:t>
            </a:r>
            <a:r>
              <a:rPr lang="en-US" altLang="ko-KR" dirty="0">
                <a:latin typeface="Ubuntu Mono" panose="020B0509030602030204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>
                <a:latin typeface="Ubuntu Mono" panose="020B0509030602030204" pitchFamily="49" charset="0"/>
              </a:rPr>
              <a:t>rewind()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4E0B0-4C38-89B0-81B7-DDBA8C8C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A0F-CD85-45A0-B976-EFAC141A25D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63DF1-4E8D-DB25-CAB3-22FEF5A5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4D8F1-BBF2-8027-4A10-4842873E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90BA3-A0CA-B548-74D0-20B9CEFE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Requirements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55E08-DA81-4E99-DCA2-BDDD28B4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ko-KR"/>
              <a:t>Consider </a:t>
            </a:r>
            <a:r>
              <a:rPr lang="en-US" altLang="ko-KR" dirty="0"/>
              <a:t>various error cases, and handle each case by printing out proper error message and terminating the program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Create a private </a:t>
            </a:r>
            <a:r>
              <a:rPr lang="en-US" altLang="ko-KR" dirty="0" err="1"/>
              <a:t>github</a:t>
            </a:r>
            <a:r>
              <a:rPr lang="en-US" altLang="ko-KR" dirty="0"/>
              <a:t> repository to maintain the project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Write a build script as a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EF8C0-2D0C-B1AB-0E15-F725D146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A0F-CD85-45A0-B976-EFAC141A25D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132A9-629F-F1AD-4E97-D2577359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9AF5-5F71-CFE2-278B-B648F694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860BC-9C45-10BB-52B3-B416740B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14FD2-1154-ACF9-7CDA-0226FDA0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</a:p>
          <a:p>
            <a:pPr lvl="1"/>
            <a:r>
              <a:rPr lang="en-US" altLang="ko-KR" dirty="0"/>
              <a:t>submit the resulting program to HDLMS by 4 PM, </a:t>
            </a:r>
            <a:r>
              <a:rPr lang="en-US" altLang="ko-KR" dirty="0" err="1"/>
              <a:t>Thur</a:t>
            </a:r>
            <a:r>
              <a:rPr lang="en-US" altLang="ko-KR" dirty="0"/>
              <a:t> May 11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E75AC-E696-6641-9E6F-D4FBA18C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A0F-CD85-45A0-B976-EFAC141A25D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C1707-147F-6553-3F71-BC5DCD60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Lab 8. mxxd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BCF95-627F-8C9E-337F-6A4BAE5B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7DEA0-7409-4517-9A51-2BF1F006005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9470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2EBC364F-120F-4B1D-A95A-792024365AF0}" vid="{AD308EFF-5FCF-4030-88C5-211770DA9D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2190</TotalTime>
  <Words>431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Ubuntu Mono</vt:lpstr>
      <vt:lpstr>테마1</vt:lpstr>
      <vt:lpstr>Lab 8. mxxd: minimal hexdump</vt:lpstr>
      <vt:lpstr>Overview</vt:lpstr>
      <vt:lpstr>Bin-to-text conversion</vt:lpstr>
      <vt:lpstr>Text-to-bin conversion</vt:lpstr>
      <vt:lpstr>Other Requirements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홍신/10227</dc:creator>
  <cp:lastModifiedBy>홍신/10227</cp:lastModifiedBy>
  <cp:revision>309</cp:revision>
  <dcterms:created xsi:type="dcterms:W3CDTF">2023-02-27T12:28:06Z</dcterms:created>
  <dcterms:modified xsi:type="dcterms:W3CDTF">2023-05-08T07:44:28Z</dcterms:modified>
</cp:coreProperties>
</file>