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0" r:id="rId2"/>
  </p:sldMasterIdLst>
  <p:notesMasterIdLst>
    <p:notesMasterId r:id="rId10"/>
  </p:notesMasterIdLst>
  <p:sldIdLst>
    <p:sldId id="1117" r:id="rId3"/>
    <p:sldId id="1116" r:id="rId4"/>
    <p:sldId id="1296" r:id="rId5"/>
    <p:sldId id="930" r:id="rId6"/>
    <p:sldId id="923" r:id="rId7"/>
    <p:sldId id="369" r:id="rId8"/>
    <p:sldId id="1051" r:id="rId9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ont" id="{01319F16-3CEB-44B1-837A-5DFE664B1540}">
          <p14:sldIdLst>
            <p14:sldId id="1117"/>
            <p14:sldId id="1116"/>
          </p14:sldIdLst>
        </p14:section>
        <p14:section name="Process" id="{42C44D4A-FF72-4558-BDAE-F811EA094314}">
          <p14:sldIdLst>
            <p14:sldId id="1296"/>
            <p14:sldId id="930"/>
            <p14:sldId id="923"/>
            <p14:sldId id="369"/>
            <p14:sldId id="1051"/>
          </p14:sldIdLst>
        </p14:section>
        <p14:section name="Cycle" id="{B8D57AB0-CEE0-4BA4-9AD7-39B2A9AA2D0A}">
          <p14:sldIdLst/>
        </p14:section>
        <p14:section name="Structure / Layers" id="{6F55E1FE-4371-482F-B964-2F65386E25E3}">
          <p14:sldIdLst/>
        </p14:section>
        <p14:section name="Clusters" id="{1A55314C-65C3-44AF-A788-7AB55900900A}">
          <p14:sldIdLst/>
        </p14:section>
        <p14:section name="Radiate" id="{9C71D5C0-BA39-48FF-B280-B0AA700F7AAE}">
          <p14:sldIdLst/>
        </p14:section>
        <p14:section name="Pictoral" id="{08294F35-0B5A-4D2B-A54E-7D858EDB589D}">
          <p14:sldIdLst/>
        </p14:section>
        <p14:section name="Bios" id="{824F0735-1E5E-4BA0-9C10-FEA9F0DE2E9E}">
          <p14:sldIdLst/>
        </p14:section>
        <p14:section name="Photos" id="{B727F5DB-F05D-40BA-BE86-142C0D9B5393}">
          <p14:sldIdLst/>
        </p14:section>
        <p14:section name="Influence" id="{894CA981-8F80-4F90-BB04-0814D0302FFA}">
          <p14:sldIdLst/>
        </p14:section>
        <p14:section name="Maps" id="{56F04C01-33E4-44EA-AD2E-286CFDB60CBC}">
          <p14:sldIdLst/>
        </p14:section>
        <p14:section name="Charts" id="{1F7F3C46-301D-42C4-8F30-39DDFE891418}">
          <p14:sldIdLst/>
        </p14:section>
        <p14:section name="Tables Text" id="{855A0964-8D6B-42F4-A505-710E96D9C74C}">
          <p14:sldIdLst/>
        </p14:section>
        <p14:section name="Data Distribution" id="{03C6FA91-3FFF-42A9-B5B4-F793F945DD5A}">
          <p14:sldIdLst/>
        </p14:section>
        <p14:section name="Devices" id="{E4A1E809-1516-4357-ACB7-29EC67FC40D6}">
          <p14:sldIdLst/>
        </p14:section>
        <p14:section name="Custom icons" id="{AE7553D5-C09E-4928-A948-69A0E1F717F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984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pos="3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DDDDD"/>
    <a:srgbClr val="B2B2B2"/>
    <a:srgbClr val="808080"/>
    <a:srgbClr val="5F5F5F"/>
    <a:srgbClr val="000000"/>
    <a:srgbClr val="C0C0C0"/>
    <a:srgbClr val="7F7F7F"/>
    <a:srgbClr val="328682"/>
    <a:srgbClr val="327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6" autoAdjust="0"/>
    <p:restoredTop sz="95491" autoAdjust="0"/>
  </p:normalViewPr>
  <p:slideViewPr>
    <p:cSldViewPr snapToObjects="1">
      <p:cViewPr varScale="1">
        <p:scale>
          <a:sx n="81" d="100"/>
          <a:sy n="81" d="100"/>
        </p:scale>
        <p:origin x="58" y="48"/>
      </p:cViewPr>
      <p:guideLst>
        <p:guide orient="horz" pos="1570"/>
        <p:guide pos="3984"/>
        <p:guide orient="horz" pos="1094"/>
        <p:guide pos="3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99534"/>
    </p:cViewPr>
  </p:sorterViewPr>
  <p:notesViewPr>
    <p:cSldViewPr snapToObjects="1">
      <p:cViewPr varScale="1">
        <p:scale>
          <a:sx n="73" d="100"/>
          <a:sy n="73" d="100"/>
        </p:scale>
        <p:origin x="-3792" y="-11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218018855198665E-2"/>
          <c:y val="0.12482208077703978"/>
          <c:w val="0.92385965206289433"/>
          <c:h val="0.719201694800663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Peso Voto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8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9503-44B4-A166-F6BB4363BCB0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5"/>
              </a:solidFill>
            </c:spPr>
            <c:extLst>
              <c:ext xmlns:c16="http://schemas.microsoft.com/office/drawing/2014/chart" uri="{C3380CC4-5D6E-409C-BE32-E72D297353CC}">
                <c16:uniqueId val="{00000003-9503-44B4-A166-F6BB4363BCB0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6"/>
              </a:solidFill>
            </c:spPr>
            <c:extLst>
              <c:ext xmlns:c16="http://schemas.microsoft.com/office/drawing/2014/chart" uri="{C3380CC4-5D6E-409C-BE32-E72D297353CC}">
                <c16:uniqueId val="{00000005-9503-44B4-A166-F6BB4363BCB0}"/>
              </c:ext>
            </c:extLst>
          </c:dPt>
          <c:dPt>
            <c:idx val="11"/>
            <c:invertIfNegative val="0"/>
            <c:bubble3D val="0"/>
            <c:spPr>
              <a:solidFill>
                <a:schemeClr val="bg2"/>
              </a:solidFill>
            </c:spPr>
            <c:extLst>
              <c:ext xmlns:c16="http://schemas.microsoft.com/office/drawing/2014/chart" uri="{C3380CC4-5D6E-409C-BE32-E72D297353CC}">
                <c16:uniqueId val="{00000007-9503-44B4-A166-F6BB4363BCB0}"/>
              </c:ext>
            </c:extLst>
          </c:dPt>
          <c:cat>
            <c:strRef>
              <c:f>Sheet1!$A$2:$A$13</c:f>
              <c:strCache>
                <c:ptCount val="12"/>
                <c:pt idx="0">
                  <c:v>Anatel - AGU</c:v>
                </c:pt>
                <c:pt idx="1">
                  <c:v>CITICORP TRUSTEE</c:v>
                </c:pt>
                <c:pt idx="2">
                  <c:v>THE BANK OF NEW YORK MELLON</c:v>
                </c:pt>
                <c:pt idx="3">
                  <c:v>BB</c:v>
                </c:pt>
                <c:pt idx="4">
                  <c:v>CHINA BANK</c:v>
                </c:pt>
                <c:pt idx="5">
                  <c:v>YORK FUND</c:v>
                </c:pt>
                <c:pt idx="6">
                  <c:v>FINNVERA PLC</c:v>
                </c:pt>
                <c:pt idx="7">
                  <c:v>SOLUS VEI LLC</c:v>
                </c:pt>
                <c:pt idx="8">
                  <c:v>CANYON CAPITAL</c:v>
                </c:pt>
                <c:pt idx="9">
                  <c:v>CAIXA</c:v>
                </c:pt>
                <c:pt idx="10">
                  <c:v>GOLDENTREE FUND</c:v>
                </c:pt>
                <c:pt idx="11">
                  <c:v>ITAÚ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13</c:v>
                </c:pt>
                <c:pt idx="1">
                  <c:v>9.1999999999999993</c:v>
                </c:pt>
                <c:pt idx="2">
                  <c:v>7.5</c:v>
                </c:pt>
                <c:pt idx="3">
                  <c:v>5.27</c:v>
                </c:pt>
                <c:pt idx="4">
                  <c:v>4.4000000000000004</c:v>
                </c:pt>
                <c:pt idx="5">
                  <c:v>4.3</c:v>
                </c:pt>
                <c:pt idx="6">
                  <c:v>3.2</c:v>
                </c:pt>
                <c:pt idx="7">
                  <c:v>2.97</c:v>
                </c:pt>
                <c:pt idx="8">
                  <c:v>2.52</c:v>
                </c:pt>
                <c:pt idx="9">
                  <c:v>2.2000000000000002</c:v>
                </c:pt>
                <c:pt idx="10">
                  <c:v>2.12</c:v>
                </c:pt>
                <c:pt idx="11">
                  <c:v>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503-44B4-A166-F6BB4363BC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5"/>
        <c:axId val="809368560"/>
        <c:axId val="809375088"/>
      </c:barChart>
      <c:catAx>
        <c:axId val="809368560"/>
        <c:scaling>
          <c:orientation val="minMax"/>
        </c:scaling>
        <c:delete val="0"/>
        <c:axPos val="b"/>
        <c:majorGridlines>
          <c:spPr>
            <a:ln w="3175">
              <a:solidFill>
                <a:schemeClr val="tx1">
                  <a:lumMod val="75000"/>
                  <a:alpha val="50000"/>
                </a:scheme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>
            <a:noFill/>
          </a:ln>
        </c:spPr>
        <c:crossAx val="809375088"/>
        <c:crosses val="autoZero"/>
        <c:auto val="1"/>
        <c:lblAlgn val="ctr"/>
        <c:lblOffset val="100"/>
        <c:noMultiLvlLbl val="0"/>
      </c:catAx>
      <c:valAx>
        <c:axId val="809375088"/>
        <c:scaling>
          <c:orientation val="minMax"/>
        </c:scaling>
        <c:delete val="0"/>
        <c:axPos val="l"/>
        <c:majorGridlines>
          <c:spPr>
            <a:ln w="3175">
              <a:solidFill>
                <a:schemeClr val="tx1">
                  <a:lumMod val="75000"/>
                  <a:alpha val="50000"/>
                </a:schemeClr>
              </a:solidFill>
            </a:ln>
          </c:spPr>
        </c:majorGridlines>
        <c:numFmt formatCode="0&quot;%&quot;" sourceLinked="0"/>
        <c:majorTickMark val="out"/>
        <c:minorTickMark val="none"/>
        <c:tickLblPos val="nextTo"/>
        <c:spPr>
          <a:ln w="19050">
            <a:noFill/>
          </a:ln>
        </c:spPr>
        <c:crossAx val="80936856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pt-B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162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199690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4719878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8362084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6861941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0407625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99790899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8402445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194657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7966909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6215813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465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766238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551650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4281277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064904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3808962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39957860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3419808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0326587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4329925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7825308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94391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76239" indent="-24764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188611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2807749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626356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3760829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45525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57189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0936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29670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1611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19200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3952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62284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0"/>
            <a:ext cx="5082117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62284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0"/>
            <a:ext cx="5084232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35458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91157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9696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920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8672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485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367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62113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44564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99194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069599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93190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5595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3182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45733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10710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7765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574926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16813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512509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196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347416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77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4178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28748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100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357843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087994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652169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681605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692724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636778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279825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92161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5557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87862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707489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71558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928760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515408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77741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673805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8010400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8890732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354625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4155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5419076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3536024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7816467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409620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3489808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527730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7733013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994767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5328032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759463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6956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2369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76239" indent="-24764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266323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57189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0064256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0792956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907269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19200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965803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62284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0"/>
            <a:ext cx="5082117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62284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0"/>
            <a:ext cx="5084232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5649806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230590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175433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188063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0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9128673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4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8400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1751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2237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488999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24534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3486926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075896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0672788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909718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489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176155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755737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83626075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64146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8698525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9327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3106348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0692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1320105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3989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9238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hyperlink" Target="https://www.facebook.com" TargetMode="Externa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hyperlink" Target="https://www.linkedin.com/" TargetMode="Externa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hyperlink" Target="https://twitter.com/" TargetMode="Externa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9" Type="http://schemas.openxmlformats.org/officeDocument/2006/relationships/slideLayout" Target="../slideLayouts/slideLayout105.xml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42" Type="http://schemas.openxmlformats.org/officeDocument/2006/relationships/slideLayout" Target="../slideLayouts/slideLayout108.xml"/><Relationship Id="rId47" Type="http://schemas.openxmlformats.org/officeDocument/2006/relationships/slideLayout" Target="../slideLayouts/slideLayout113.xml"/><Relationship Id="rId50" Type="http://schemas.openxmlformats.org/officeDocument/2006/relationships/slideLayout" Target="../slideLayouts/slideLayout116.xml"/><Relationship Id="rId55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41" Type="http://schemas.openxmlformats.org/officeDocument/2006/relationships/slideLayout" Target="../slideLayouts/slideLayout107.xml"/><Relationship Id="rId54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37" Type="http://schemas.openxmlformats.org/officeDocument/2006/relationships/slideLayout" Target="../slideLayouts/slideLayout103.xml"/><Relationship Id="rId40" Type="http://schemas.openxmlformats.org/officeDocument/2006/relationships/slideLayout" Target="../slideLayouts/slideLayout106.xml"/><Relationship Id="rId45" Type="http://schemas.openxmlformats.org/officeDocument/2006/relationships/slideLayout" Target="../slideLayouts/slideLayout111.xml"/><Relationship Id="rId53" Type="http://schemas.openxmlformats.org/officeDocument/2006/relationships/slideLayout" Target="../slideLayouts/slideLayout119.xml"/><Relationship Id="rId58" Type="http://schemas.openxmlformats.org/officeDocument/2006/relationships/theme" Target="../theme/theme2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102.xml"/><Relationship Id="rId49" Type="http://schemas.openxmlformats.org/officeDocument/2006/relationships/slideLayout" Target="../slideLayouts/slideLayout115.xml"/><Relationship Id="rId57" Type="http://schemas.openxmlformats.org/officeDocument/2006/relationships/slideLayout" Target="../slideLayouts/slideLayout123.xml"/><Relationship Id="rId61" Type="http://schemas.openxmlformats.org/officeDocument/2006/relationships/hyperlink" Target="https://twitter.com/" TargetMode="Externa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4" Type="http://schemas.openxmlformats.org/officeDocument/2006/relationships/slideLayout" Target="../slideLayouts/slideLayout110.xml"/><Relationship Id="rId52" Type="http://schemas.openxmlformats.org/officeDocument/2006/relationships/slideLayout" Target="../slideLayouts/slideLayout118.xml"/><Relationship Id="rId60" Type="http://schemas.openxmlformats.org/officeDocument/2006/relationships/hyperlink" Target="https://www.linkedin.com/" TargetMode="Externa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Relationship Id="rId43" Type="http://schemas.openxmlformats.org/officeDocument/2006/relationships/slideLayout" Target="../slideLayouts/slideLayout109.xml"/><Relationship Id="rId48" Type="http://schemas.openxmlformats.org/officeDocument/2006/relationships/slideLayout" Target="../slideLayouts/slideLayout114.xml"/><Relationship Id="rId56" Type="http://schemas.openxmlformats.org/officeDocument/2006/relationships/slideLayout" Target="../slideLayouts/slideLayout122.xml"/><Relationship Id="rId8" Type="http://schemas.openxmlformats.org/officeDocument/2006/relationships/slideLayout" Target="../slideLayouts/slideLayout74.xml"/><Relationship Id="rId51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38" Type="http://schemas.openxmlformats.org/officeDocument/2006/relationships/slideLayout" Target="../slideLayouts/slideLayout104.xml"/><Relationship Id="rId46" Type="http://schemas.openxmlformats.org/officeDocument/2006/relationships/slideLayout" Target="../slideLayouts/slideLayout112.xml"/><Relationship Id="rId59" Type="http://schemas.openxmlformats.org/officeDocument/2006/relationships/hyperlink" Target="https://www.facebook.com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433938" y="6303346"/>
            <a:ext cx="2161276" cy="307777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i9 presentation to Joe Smith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14963" y="6293087"/>
            <a:ext cx="139424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smtClean="0">
                <a:solidFill>
                  <a:schemeClr val="tx1"/>
                </a:solidFill>
              </a:rPr>
              <a:pPr algn="ctr"/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18075" y="6290644"/>
            <a:ext cx="333200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Oval 15"/>
          <p:cNvSpPr/>
          <p:nvPr/>
        </p:nvSpPr>
        <p:spPr>
          <a:xfrm>
            <a:off x="281861" y="6290644"/>
            <a:ext cx="333200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Rectangle 9"/>
          <p:cNvSpPr/>
          <p:nvPr/>
        </p:nvSpPr>
        <p:spPr>
          <a:xfrm rot="2700000">
            <a:off x="426720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Oval 13"/>
          <p:cNvSpPr/>
          <p:nvPr/>
        </p:nvSpPr>
        <p:spPr>
          <a:xfrm rot="10800000">
            <a:off x="1154288" y="6290644"/>
            <a:ext cx="333200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Rectangle 9"/>
          <p:cNvSpPr/>
          <p:nvPr/>
        </p:nvSpPr>
        <p:spPr>
          <a:xfrm rot="13500000">
            <a:off x="1252512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Freeform 6"/>
          <p:cNvSpPr>
            <a:spLocks/>
          </p:cNvSpPr>
          <p:nvPr/>
        </p:nvSpPr>
        <p:spPr bwMode="auto">
          <a:xfrm>
            <a:off x="10833553" y="6390365"/>
            <a:ext cx="64135" cy="137803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0" name="Freeform 7"/>
          <p:cNvSpPr>
            <a:spLocks noEditPoints="1"/>
          </p:cNvSpPr>
          <p:nvPr/>
        </p:nvSpPr>
        <p:spPr bwMode="auto">
          <a:xfrm>
            <a:off x="11230723" y="6387435"/>
            <a:ext cx="142220" cy="136500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" name="Freeform 8"/>
          <p:cNvSpPr>
            <a:spLocks/>
          </p:cNvSpPr>
          <p:nvPr/>
        </p:nvSpPr>
        <p:spPr bwMode="auto">
          <a:xfrm>
            <a:off x="11661065" y="6399834"/>
            <a:ext cx="153964" cy="125761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" name="Oval 21"/>
          <p:cNvSpPr/>
          <p:nvPr userDrawn="1"/>
        </p:nvSpPr>
        <p:spPr>
          <a:xfrm>
            <a:off x="11135232" y="6290644"/>
            <a:ext cx="333200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3" name="Oval 22"/>
          <p:cNvSpPr/>
          <p:nvPr userDrawn="1"/>
        </p:nvSpPr>
        <p:spPr>
          <a:xfrm>
            <a:off x="10699019" y="6290644"/>
            <a:ext cx="333200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4" name="Oval 23"/>
          <p:cNvSpPr/>
          <p:nvPr userDrawn="1"/>
        </p:nvSpPr>
        <p:spPr>
          <a:xfrm rot="10800000">
            <a:off x="11571445" y="6290644"/>
            <a:ext cx="333200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18" name="Rectangle 17">
            <a:hlinkClick r:id="rId68"/>
          </p:cNvPr>
          <p:cNvSpPr/>
          <p:nvPr userDrawn="1"/>
        </p:nvSpPr>
        <p:spPr>
          <a:xfrm>
            <a:off x="10658932" y="6254517"/>
            <a:ext cx="402336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hlinkClick r:id="rId69"/>
          </p:cNvPr>
          <p:cNvSpPr/>
          <p:nvPr userDrawn="1"/>
        </p:nvSpPr>
        <p:spPr>
          <a:xfrm>
            <a:off x="11092939" y="6254517"/>
            <a:ext cx="402336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hlinkClick r:id="rId70"/>
          </p:cNvPr>
          <p:cNvSpPr/>
          <p:nvPr userDrawn="1"/>
        </p:nvSpPr>
        <p:spPr>
          <a:xfrm>
            <a:off x="11536877" y="6254517"/>
            <a:ext cx="402336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ction Button: Forward or Next 26">
            <a:hlinkClick r:id="" action="ppaction://hlinkshowjump?jump=nextslide" highlightClick="1"/>
          </p:cNvPr>
          <p:cNvSpPr/>
          <p:nvPr userDrawn="1"/>
        </p:nvSpPr>
        <p:spPr>
          <a:xfrm>
            <a:off x="1127078" y="6259096"/>
            <a:ext cx="402336" cy="40233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Action Button: Back or Previous 27">
            <a:hlinkClick r:id="" action="ppaction://hlinkshowjump?jump=previousslide" highlightClick="1"/>
          </p:cNvPr>
          <p:cNvSpPr/>
          <p:nvPr userDrawn="1"/>
        </p:nvSpPr>
        <p:spPr>
          <a:xfrm>
            <a:off x="249959" y="6251322"/>
            <a:ext cx="402336" cy="40233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888" r:id="rId2"/>
    <p:sldLayoutId id="2147483889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650" r:id="rId10"/>
    <p:sldLayoutId id="2147483664" r:id="rId11"/>
    <p:sldLayoutId id="2147483678" r:id="rId12"/>
    <p:sldLayoutId id="2147483679" r:id="rId13"/>
    <p:sldLayoutId id="2147483652" r:id="rId14"/>
    <p:sldLayoutId id="2147483665" r:id="rId15"/>
    <p:sldLayoutId id="2147483653" r:id="rId16"/>
    <p:sldLayoutId id="2147483666" r:id="rId17"/>
    <p:sldLayoutId id="2147483654" r:id="rId18"/>
    <p:sldLayoutId id="2147483667" r:id="rId19"/>
    <p:sldLayoutId id="2147483655" r:id="rId20"/>
    <p:sldLayoutId id="2147483734" r:id="rId21"/>
    <p:sldLayoutId id="2147483735" r:id="rId22"/>
    <p:sldLayoutId id="2147483736" r:id="rId23"/>
    <p:sldLayoutId id="2147483844" r:id="rId24"/>
    <p:sldLayoutId id="2147483845" r:id="rId25"/>
    <p:sldLayoutId id="2147483846" r:id="rId26"/>
    <p:sldLayoutId id="2147483847" r:id="rId27"/>
    <p:sldLayoutId id="2147483848" r:id="rId28"/>
    <p:sldLayoutId id="2147483849" r:id="rId29"/>
    <p:sldLayoutId id="2147483850" r:id="rId30"/>
    <p:sldLayoutId id="2147483851" r:id="rId31"/>
    <p:sldLayoutId id="2147483852" r:id="rId32"/>
    <p:sldLayoutId id="2147483853" r:id="rId33"/>
    <p:sldLayoutId id="2147483854" r:id="rId34"/>
    <p:sldLayoutId id="2147483855" r:id="rId35"/>
    <p:sldLayoutId id="2147483856" r:id="rId36"/>
    <p:sldLayoutId id="2147483857" r:id="rId37"/>
    <p:sldLayoutId id="2147483858" r:id="rId38"/>
    <p:sldLayoutId id="2147483859" r:id="rId39"/>
    <p:sldLayoutId id="2147483860" r:id="rId40"/>
    <p:sldLayoutId id="2147483861" r:id="rId41"/>
    <p:sldLayoutId id="2147483862" r:id="rId42"/>
    <p:sldLayoutId id="2147483863" r:id="rId43"/>
    <p:sldLayoutId id="2147483864" r:id="rId44"/>
    <p:sldLayoutId id="2147483865" r:id="rId45"/>
    <p:sldLayoutId id="2147483866" r:id="rId46"/>
    <p:sldLayoutId id="2147483867" r:id="rId47"/>
    <p:sldLayoutId id="2147483868" r:id="rId48"/>
    <p:sldLayoutId id="2147483869" r:id="rId49"/>
    <p:sldLayoutId id="2147483870" r:id="rId50"/>
    <p:sldLayoutId id="2147483871" r:id="rId51"/>
    <p:sldLayoutId id="2147483872" r:id="rId52"/>
    <p:sldLayoutId id="2147483873" r:id="rId53"/>
    <p:sldLayoutId id="2147483874" r:id="rId54"/>
    <p:sldLayoutId id="2147483875" r:id="rId55"/>
    <p:sldLayoutId id="2147483876" r:id="rId56"/>
    <p:sldLayoutId id="2147483877" r:id="rId57"/>
    <p:sldLayoutId id="2147483878" r:id="rId58"/>
    <p:sldLayoutId id="2147483879" r:id="rId59"/>
    <p:sldLayoutId id="2147483880" r:id="rId60"/>
    <p:sldLayoutId id="2147483881" r:id="rId61"/>
    <p:sldLayoutId id="2147483882" r:id="rId62"/>
    <p:sldLayoutId id="2147483883" r:id="rId63"/>
    <p:sldLayoutId id="2147483884" r:id="rId64"/>
    <p:sldLayoutId id="2147483885" r:id="rId65"/>
    <p:sldLayoutId id="2147483886" r:id="rId66"/>
  </p:sldLayoutIdLst>
  <p:txStyles>
    <p:titleStyle>
      <a:lvl1pPr algn="ctr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433938" y="6303346"/>
            <a:ext cx="2161276" cy="307777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i9 presentation to Joe Smith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14963" y="6293087"/>
            <a:ext cx="139424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smtClean="0"/>
              <a:pPr algn="ctr"/>
              <a:t>‹#›</a:t>
            </a:fld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718075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Oval 15"/>
          <p:cNvSpPr/>
          <p:nvPr/>
        </p:nvSpPr>
        <p:spPr>
          <a:xfrm>
            <a:off x="281861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Rectangle 9"/>
          <p:cNvSpPr/>
          <p:nvPr/>
        </p:nvSpPr>
        <p:spPr>
          <a:xfrm rot="2700000">
            <a:off x="426720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Oval 13"/>
          <p:cNvSpPr/>
          <p:nvPr/>
        </p:nvSpPr>
        <p:spPr>
          <a:xfrm rot="10800000">
            <a:off x="1154288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Rectangle 9"/>
          <p:cNvSpPr/>
          <p:nvPr/>
        </p:nvSpPr>
        <p:spPr>
          <a:xfrm rot="13500000">
            <a:off x="1252512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Freeform 6"/>
          <p:cNvSpPr>
            <a:spLocks/>
          </p:cNvSpPr>
          <p:nvPr/>
        </p:nvSpPr>
        <p:spPr bwMode="auto">
          <a:xfrm>
            <a:off x="10833553" y="6390365"/>
            <a:ext cx="64135" cy="137803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tx1">
              <a:alpha val="54902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0" name="Freeform 7"/>
          <p:cNvSpPr>
            <a:spLocks noEditPoints="1"/>
          </p:cNvSpPr>
          <p:nvPr/>
        </p:nvSpPr>
        <p:spPr bwMode="auto">
          <a:xfrm>
            <a:off x="11230723" y="6387435"/>
            <a:ext cx="142220" cy="136500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tx1">
              <a:alpha val="54902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" name="Freeform 8"/>
          <p:cNvSpPr>
            <a:spLocks/>
          </p:cNvSpPr>
          <p:nvPr/>
        </p:nvSpPr>
        <p:spPr bwMode="auto">
          <a:xfrm>
            <a:off x="11661065" y="6399834"/>
            <a:ext cx="153964" cy="125761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tx1">
              <a:alpha val="54902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" name="Oval 21"/>
          <p:cNvSpPr/>
          <p:nvPr userDrawn="1"/>
        </p:nvSpPr>
        <p:spPr>
          <a:xfrm>
            <a:off x="11135232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3" name="Oval 22"/>
          <p:cNvSpPr/>
          <p:nvPr userDrawn="1"/>
        </p:nvSpPr>
        <p:spPr>
          <a:xfrm>
            <a:off x="10699019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4" name="Oval 23"/>
          <p:cNvSpPr/>
          <p:nvPr userDrawn="1"/>
        </p:nvSpPr>
        <p:spPr>
          <a:xfrm rot="10800000">
            <a:off x="11571445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18" name="Rectangle 17">
            <a:hlinkClick r:id="rId59"/>
          </p:cNvPr>
          <p:cNvSpPr/>
          <p:nvPr userDrawn="1"/>
        </p:nvSpPr>
        <p:spPr>
          <a:xfrm>
            <a:off x="10658932" y="6254517"/>
            <a:ext cx="402336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hlinkClick r:id="rId60"/>
          </p:cNvPr>
          <p:cNvSpPr/>
          <p:nvPr userDrawn="1"/>
        </p:nvSpPr>
        <p:spPr>
          <a:xfrm>
            <a:off x="11092939" y="6254517"/>
            <a:ext cx="402336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hlinkClick r:id="rId61"/>
          </p:cNvPr>
          <p:cNvSpPr/>
          <p:nvPr userDrawn="1"/>
        </p:nvSpPr>
        <p:spPr>
          <a:xfrm>
            <a:off x="11536877" y="6254517"/>
            <a:ext cx="402336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ction Button: Forward or Next 26">
            <a:hlinkClick r:id="" action="ppaction://hlinkshowjump?jump=nextslide" highlightClick="1"/>
          </p:cNvPr>
          <p:cNvSpPr/>
          <p:nvPr userDrawn="1"/>
        </p:nvSpPr>
        <p:spPr>
          <a:xfrm>
            <a:off x="1127078" y="6259096"/>
            <a:ext cx="402336" cy="40233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Action Button: Back or Previous 27">
            <a:hlinkClick r:id="" action="ppaction://hlinkshowjump?jump=previousslide" highlightClick="1"/>
          </p:cNvPr>
          <p:cNvSpPr/>
          <p:nvPr userDrawn="1"/>
        </p:nvSpPr>
        <p:spPr>
          <a:xfrm>
            <a:off x="249959" y="6251322"/>
            <a:ext cx="402336" cy="40233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1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752" r:id="rId13"/>
    <p:sldLayoutId id="2147483753" r:id="rId14"/>
    <p:sldLayoutId id="2147483754" r:id="rId15"/>
    <p:sldLayoutId id="2147483755" r:id="rId16"/>
    <p:sldLayoutId id="2147483774" r:id="rId17"/>
    <p:sldLayoutId id="2147483756" r:id="rId18"/>
    <p:sldLayoutId id="2147483775" r:id="rId19"/>
    <p:sldLayoutId id="2147483757" r:id="rId20"/>
    <p:sldLayoutId id="2147483776" r:id="rId21"/>
    <p:sldLayoutId id="2147483758" r:id="rId22"/>
    <p:sldLayoutId id="2147483777" r:id="rId23"/>
    <p:sldLayoutId id="2147483759" r:id="rId24"/>
    <p:sldLayoutId id="2147483778" r:id="rId25"/>
    <p:sldLayoutId id="2147483760" r:id="rId26"/>
    <p:sldLayoutId id="2147483779" r:id="rId27"/>
    <p:sldLayoutId id="2147483761" r:id="rId28"/>
    <p:sldLayoutId id="2147483780" r:id="rId29"/>
    <p:sldLayoutId id="2147483762" r:id="rId30"/>
    <p:sldLayoutId id="2147483781" r:id="rId31"/>
    <p:sldLayoutId id="2147483763" r:id="rId32"/>
    <p:sldLayoutId id="2147483782" r:id="rId33"/>
    <p:sldLayoutId id="2147483764" r:id="rId34"/>
    <p:sldLayoutId id="2147483783" r:id="rId35"/>
    <p:sldLayoutId id="2147483765" r:id="rId36"/>
    <p:sldLayoutId id="2147483784" r:id="rId37"/>
    <p:sldLayoutId id="2147483785" r:id="rId38"/>
    <p:sldLayoutId id="2147483766" r:id="rId39"/>
    <p:sldLayoutId id="2147483768" r:id="rId40"/>
    <p:sldLayoutId id="2147483786" r:id="rId41"/>
    <p:sldLayoutId id="2147483788" r:id="rId42"/>
    <p:sldLayoutId id="2147483769" r:id="rId43"/>
    <p:sldLayoutId id="2147483767" r:id="rId44"/>
    <p:sldLayoutId id="2147483787" r:id="rId45"/>
    <p:sldLayoutId id="2147483771" r:id="rId46"/>
    <p:sldLayoutId id="2147483773" r:id="rId47"/>
    <p:sldLayoutId id="2147483792" r:id="rId48"/>
    <p:sldLayoutId id="2147483793" r:id="rId49"/>
    <p:sldLayoutId id="2147483794" r:id="rId50"/>
    <p:sldLayoutId id="2147483795" r:id="rId51"/>
    <p:sldLayoutId id="2147483796" r:id="rId52"/>
    <p:sldLayoutId id="2147483797" r:id="rId53"/>
    <p:sldLayoutId id="2147483798" r:id="rId54"/>
    <p:sldLayoutId id="2147483842" r:id="rId55"/>
    <p:sldLayoutId id="2147483841" r:id="rId56"/>
    <p:sldLayoutId id="2147483843" r:id="rId57"/>
  </p:sldLayoutIdLst>
  <p:txStyles>
    <p:titleStyle>
      <a:lvl1pPr algn="ctr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publicdomain/zero/1.0/" TargetMode="Externa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2772" y="7209420"/>
            <a:ext cx="88827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Photograph is public domain. License info:</a:t>
            </a:r>
          </a:p>
          <a:p>
            <a:r>
              <a:rPr lang="en-US" sz="1200" dirty="0"/>
              <a:t>All photos published on </a:t>
            </a:r>
            <a:r>
              <a:rPr lang="en-US" sz="1200" dirty="0" err="1"/>
              <a:t>Unsplash</a:t>
            </a:r>
            <a:r>
              <a:rPr lang="en-US" sz="1200" dirty="0"/>
              <a:t> are licensed under </a:t>
            </a:r>
            <a:r>
              <a:rPr lang="en-US" sz="1200" dirty="0">
                <a:hlinkClick r:id="rId2"/>
              </a:rPr>
              <a:t>Creative Commons Zero</a:t>
            </a:r>
            <a:r>
              <a:rPr lang="en-US" sz="1200" dirty="0"/>
              <a:t> which means you can copy, modify, distribute and use the photos for free, including commercial purposes, without asking permission from or providing attribution to the photographer or </a:t>
            </a:r>
            <a:r>
              <a:rPr lang="en-US" sz="1200" dirty="0" err="1"/>
              <a:t>Unsplash</a:t>
            </a:r>
            <a:r>
              <a:rPr lang="en-US" sz="1200" dirty="0"/>
              <a:t>.</a:t>
            </a:r>
          </a:p>
          <a:p>
            <a:r>
              <a:rPr lang="en-US" sz="1200" dirty="0"/>
              <a:t>CREATIVE COMMONS ZERO: http://creativecommons.org/publicdomain/zero/1.0/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B5386-F0E6-4ED9-8214-AB38F24BC05A}"/>
              </a:ext>
            </a:extLst>
          </p:cNvPr>
          <p:cNvSpPr txBox="1"/>
          <p:nvPr/>
        </p:nvSpPr>
        <p:spPr>
          <a:xfrm>
            <a:off x="1775520" y="1443841"/>
            <a:ext cx="864096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b="1" dirty="0"/>
              <a:t>O canal tem o objetivo de compartilhar informações para auxiliar o entendimento do investidor. Assim sendo, as análises disponibilizadas não sugerem recomendação de compra ou venda de ativos e somente refletem a opinião do autor.</a:t>
            </a:r>
          </a:p>
        </p:txBody>
      </p:sp>
    </p:spTree>
    <p:extLst>
      <p:ext uri="{BB962C8B-B14F-4D97-AF65-F5344CB8AC3E}">
        <p14:creationId xmlns:p14="http://schemas.microsoft.com/office/powerpoint/2010/main" val="62036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9465" y="2736502"/>
            <a:ext cx="96130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200" b="1" dirty="0"/>
              <a:t>ANÁLISE DA ASSEMBLEIA GERAL DE CREDORES DA OI</a:t>
            </a:r>
            <a:endParaRPr lang="en-US" sz="4200" b="1" dirty="0"/>
          </a:p>
        </p:txBody>
      </p:sp>
      <p:sp>
        <p:nvSpPr>
          <p:cNvPr id="4" name="Rectangle 3"/>
          <p:cNvSpPr/>
          <p:nvPr/>
        </p:nvSpPr>
        <p:spPr>
          <a:xfrm>
            <a:off x="302772" y="7209420"/>
            <a:ext cx="88827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Photograph is public domain. License info:</a:t>
            </a:r>
          </a:p>
          <a:p>
            <a:r>
              <a:rPr lang="en-US" sz="1200" dirty="0"/>
              <a:t>All photos published on </a:t>
            </a:r>
            <a:r>
              <a:rPr lang="en-US" sz="1200" dirty="0" err="1"/>
              <a:t>Unsplash</a:t>
            </a:r>
            <a:r>
              <a:rPr lang="en-US" sz="1200" dirty="0"/>
              <a:t> are licensed under </a:t>
            </a:r>
            <a:r>
              <a:rPr lang="en-US" sz="1200" dirty="0">
                <a:hlinkClick r:id="rId3"/>
              </a:rPr>
              <a:t>Creative Commons Zero</a:t>
            </a:r>
            <a:r>
              <a:rPr lang="en-US" sz="1200" dirty="0"/>
              <a:t> which means you can copy, modify, distribute and use the photos for free, including commercial purposes, without asking permission from or providing attribution to the photographer or </a:t>
            </a:r>
            <a:r>
              <a:rPr lang="en-US" sz="1200" dirty="0" err="1"/>
              <a:t>Unsplash</a:t>
            </a:r>
            <a:r>
              <a:rPr lang="en-US" sz="1200" dirty="0"/>
              <a:t>.</a:t>
            </a:r>
          </a:p>
          <a:p>
            <a:r>
              <a:rPr lang="en-US" sz="1200" dirty="0"/>
              <a:t>CREATIVE COMMONS ZERO: http://creativecommons.org/publicdomain/zero/1.0/</a:t>
            </a:r>
          </a:p>
        </p:txBody>
      </p:sp>
    </p:spTree>
    <p:extLst>
      <p:ext uri="{BB962C8B-B14F-4D97-AF65-F5344CB8AC3E}">
        <p14:creationId xmlns:p14="http://schemas.microsoft.com/office/powerpoint/2010/main" val="425719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ASSEMBLEIA GERAL DE CREDORES DA OI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5026679" y="4008723"/>
            <a:ext cx="411254" cy="23786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026679" y="2964803"/>
            <a:ext cx="411254" cy="23786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6747850" y="4008723"/>
            <a:ext cx="411254" cy="23786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6747850" y="2964803"/>
            <a:ext cx="411254" cy="23786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045185" y="2209506"/>
            <a:ext cx="1070527" cy="1070527"/>
            <a:chOff x="2679947" y="7121636"/>
            <a:chExt cx="837454" cy="837454"/>
          </a:xfrm>
        </p:grpSpPr>
        <p:sp>
          <p:nvSpPr>
            <p:cNvPr id="3" name="Oval 14"/>
            <p:cNvSpPr>
              <a:spLocks noChangeArrowheads="1"/>
            </p:cNvSpPr>
            <p:nvPr/>
          </p:nvSpPr>
          <p:spPr bwMode="auto">
            <a:xfrm>
              <a:off x="2679947" y="7121636"/>
              <a:ext cx="837454" cy="83745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22"/>
            <p:cNvSpPr>
              <a:spLocks noEditPoints="1"/>
            </p:cNvSpPr>
            <p:nvPr/>
          </p:nvSpPr>
          <p:spPr bwMode="auto">
            <a:xfrm>
              <a:off x="2845946" y="7349400"/>
              <a:ext cx="505951" cy="381927"/>
            </a:xfrm>
            <a:custGeom>
              <a:avLst/>
              <a:gdLst>
                <a:gd name="T0" fmla="*/ 267 w 431"/>
                <a:gd name="T1" fmla="*/ 136 h 325"/>
                <a:gd name="T2" fmla="*/ 370 w 431"/>
                <a:gd name="T3" fmla="*/ 185 h 325"/>
                <a:gd name="T4" fmla="*/ 267 w 431"/>
                <a:gd name="T5" fmla="*/ 239 h 325"/>
                <a:gd name="T6" fmla="*/ 265 w 431"/>
                <a:gd name="T7" fmla="*/ 245 h 325"/>
                <a:gd name="T8" fmla="*/ 269 w 431"/>
                <a:gd name="T9" fmla="*/ 248 h 325"/>
                <a:gd name="T10" fmla="*/ 271 w 431"/>
                <a:gd name="T11" fmla="*/ 247 h 325"/>
                <a:gd name="T12" fmla="*/ 383 w 431"/>
                <a:gd name="T13" fmla="*/ 188 h 325"/>
                <a:gd name="T14" fmla="*/ 386 w 431"/>
                <a:gd name="T15" fmla="*/ 184 h 325"/>
                <a:gd name="T16" fmla="*/ 383 w 431"/>
                <a:gd name="T17" fmla="*/ 180 h 325"/>
                <a:gd name="T18" fmla="*/ 271 w 431"/>
                <a:gd name="T19" fmla="*/ 128 h 325"/>
                <a:gd name="T20" fmla="*/ 265 w 431"/>
                <a:gd name="T21" fmla="*/ 130 h 325"/>
                <a:gd name="T22" fmla="*/ 267 w 431"/>
                <a:gd name="T23" fmla="*/ 136 h 325"/>
                <a:gd name="T24" fmla="*/ 202 w 431"/>
                <a:gd name="T25" fmla="*/ 268 h 325"/>
                <a:gd name="T26" fmla="*/ 203 w 431"/>
                <a:gd name="T27" fmla="*/ 268 h 325"/>
                <a:gd name="T28" fmla="*/ 207 w 431"/>
                <a:gd name="T29" fmla="*/ 265 h 325"/>
                <a:gd name="T30" fmla="*/ 252 w 431"/>
                <a:gd name="T31" fmla="*/ 113 h 325"/>
                <a:gd name="T32" fmla="*/ 248 w 431"/>
                <a:gd name="T33" fmla="*/ 107 h 325"/>
                <a:gd name="T34" fmla="*/ 243 w 431"/>
                <a:gd name="T35" fmla="*/ 110 h 325"/>
                <a:gd name="T36" fmla="*/ 198 w 431"/>
                <a:gd name="T37" fmla="*/ 262 h 325"/>
                <a:gd name="T38" fmla="*/ 202 w 431"/>
                <a:gd name="T39" fmla="*/ 268 h 325"/>
                <a:gd name="T40" fmla="*/ 386 w 431"/>
                <a:gd name="T41" fmla="*/ 0 h 325"/>
                <a:gd name="T42" fmla="*/ 46 w 431"/>
                <a:gd name="T43" fmla="*/ 0 h 325"/>
                <a:gd name="T44" fmla="*/ 0 w 431"/>
                <a:gd name="T45" fmla="*/ 47 h 325"/>
                <a:gd name="T46" fmla="*/ 0 w 431"/>
                <a:gd name="T47" fmla="*/ 320 h 325"/>
                <a:gd name="T48" fmla="*/ 5 w 431"/>
                <a:gd name="T49" fmla="*/ 325 h 325"/>
                <a:gd name="T50" fmla="*/ 427 w 431"/>
                <a:gd name="T51" fmla="*/ 325 h 325"/>
                <a:gd name="T52" fmla="*/ 431 w 431"/>
                <a:gd name="T53" fmla="*/ 320 h 325"/>
                <a:gd name="T54" fmla="*/ 431 w 431"/>
                <a:gd name="T55" fmla="*/ 47 h 325"/>
                <a:gd name="T56" fmla="*/ 386 w 431"/>
                <a:gd name="T57" fmla="*/ 0 h 325"/>
                <a:gd name="T58" fmla="*/ 422 w 431"/>
                <a:gd name="T59" fmla="*/ 315 h 325"/>
                <a:gd name="T60" fmla="*/ 9 w 431"/>
                <a:gd name="T61" fmla="*/ 315 h 325"/>
                <a:gd name="T62" fmla="*/ 9 w 431"/>
                <a:gd name="T63" fmla="*/ 64 h 325"/>
                <a:gd name="T64" fmla="*/ 422 w 431"/>
                <a:gd name="T65" fmla="*/ 64 h 325"/>
                <a:gd name="T66" fmla="*/ 422 w 431"/>
                <a:gd name="T67" fmla="*/ 315 h 325"/>
                <a:gd name="T68" fmla="*/ 422 w 431"/>
                <a:gd name="T69" fmla="*/ 55 h 325"/>
                <a:gd name="T70" fmla="*/ 9 w 431"/>
                <a:gd name="T71" fmla="*/ 55 h 325"/>
                <a:gd name="T72" fmla="*/ 9 w 431"/>
                <a:gd name="T73" fmla="*/ 47 h 325"/>
                <a:gd name="T74" fmla="*/ 46 w 431"/>
                <a:gd name="T75" fmla="*/ 9 h 325"/>
                <a:gd name="T76" fmla="*/ 386 w 431"/>
                <a:gd name="T77" fmla="*/ 9 h 325"/>
                <a:gd name="T78" fmla="*/ 422 w 431"/>
                <a:gd name="T79" fmla="*/ 47 h 325"/>
                <a:gd name="T80" fmla="*/ 422 w 431"/>
                <a:gd name="T81" fmla="*/ 55 h 325"/>
                <a:gd name="T82" fmla="*/ 67 w 431"/>
                <a:gd name="T83" fmla="*/ 195 h 325"/>
                <a:gd name="T84" fmla="*/ 179 w 431"/>
                <a:gd name="T85" fmla="*/ 247 h 325"/>
                <a:gd name="T86" fmla="*/ 181 w 431"/>
                <a:gd name="T87" fmla="*/ 248 h 325"/>
                <a:gd name="T88" fmla="*/ 185 w 431"/>
                <a:gd name="T89" fmla="*/ 245 h 325"/>
                <a:gd name="T90" fmla="*/ 183 w 431"/>
                <a:gd name="T91" fmla="*/ 239 h 325"/>
                <a:gd name="T92" fmla="*/ 80 w 431"/>
                <a:gd name="T93" fmla="*/ 191 h 325"/>
                <a:gd name="T94" fmla="*/ 183 w 431"/>
                <a:gd name="T95" fmla="*/ 136 h 325"/>
                <a:gd name="T96" fmla="*/ 185 w 431"/>
                <a:gd name="T97" fmla="*/ 130 h 325"/>
                <a:gd name="T98" fmla="*/ 179 w 431"/>
                <a:gd name="T99" fmla="*/ 128 h 325"/>
                <a:gd name="T100" fmla="*/ 67 w 431"/>
                <a:gd name="T101" fmla="*/ 187 h 325"/>
                <a:gd name="T102" fmla="*/ 64 w 431"/>
                <a:gd name="T103" fmla="*/ 191 h 325"/>
                <a:gd name="T104" fmla="*/ 67 w 431"/>
                <a:gd name="T105" fmla="*/ 19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1" h="325">
                  <a:moveTo>
                    <a:pt x="267" y="136"/>
                  </a:moveTo>
                  <a:cubicBezTo>
                    <a:pt x="370" y="185"/>
                    <a:pt x="370" y="185"/>
                    <a:pt x="370" y="185"/>
                  </a:cubicBezTo>
                  <a:cubicBezTo>
                    <a:pt x="267" y="239"/>
                    <a:pt x="267" y="239"/>
                    <a:pt x="267" y="239"/>
                  </a:cubicBezTo>
                  <a:cubicBezTo>
                    <a:pt x="265" y="240"/>
                    <a:pt x="264" y="243"/>
                    <a:pt x="265" y="245"/>
                  </a:cubicBezTo>
                  <a:cubicBezTo>
                    <a:pt x="266" y="247"/>
                    <a:pt x="268" y="248"/>
                    <a:pt x="269" y="248"/>
                  </a:cubicBezTo>
                  <a:cubicBezTo>
                    <a:pt x="270" y="248"/>
                    <a:pt x="271" y="248"/>
                    <a:pt x="271" y="247"/>
                  </a:cubicBezTo>
                  <a:cubicBezTo>
                    <a:pt x="383" y="188"/>
                    <a:pt x="383" y="188"/>
                    <a:pt x="383" y="188"/>
                  </a:cubicBezTo>
                  <a:cubicBezTo>
                    <a:pt x="385" y="188"/>
                    <a:pt x="386" y="186"/>
                    <a:pt x="386" y="184"/>
                  </a:cubicBezTo>
                  <a:cubicBezTo>
                    <a:pt x="386" y="182"/>
                    <a:pt x="385" y="181"/>
                    <a:pt x="383" y="180"/>
                  </a:cubicBezTo>
                  <a:cubicBezTo>
                    <a:pt x="271" y="128"/>
                    <a:pt x="271" y="128"/>
                    <a:pt x="271" y="128"/>
                  </a:cubicBezTo>
                  <a:cubicBezTo>
                    <a:pt x="269" y="127"/>
                    <a:pt x="266" y="128"/>
                    <a:pt x="265" y="130"/>
                  </a:cubicBezTo>
                  <a:cubicBezTo>
                    <a:pt x="264" y="132"/>
                    <a:pt x="265" y="135"/>
                    <a:pt x="267" y="136"/>
                  </a:cubicBezTo>
                  <a:close/>
                  <a:moveTo>
                    <a:pt x="202" y="268"/>
                  </a:moveTo>
                  <a:cubicBezTo>
                    <a:pt x="202" y="268"/>
                    <a:pt x="202" y="268"/>
                    <a:pt x="203" y="268"/>
                  </a:cubicBezTo>
                  <a:cubicBezTo>
                    <a:pt x="205" y="268"/>
                    <a:pt x="207" y="267"/>
                    <a:pt x="207" y="265"/>
                  </a:cubicBezTo>
                  <a:cubicBezTo>
                    <a:pt x="252" y="113"/>
                    <a:pt x="252" y="113"/>
                    <a:pt x="252" y="113"/>
                  </a:cubicBezTo>
                  <a:cubicBezTo>
                    <a:pt x="252" y="111"/>
                    <a:pt x="251" y="108"/>
                    <a:pt x="248" y="107"/>
                  </a:cubicBezTo>
                  <a:cubicBezTo>
                    <a:pt x="246" y="106"/>
                    <a:pt x="243" y="108"/>
                    <a:pt x="243" y="110"/>
                  </a:cubicBezTo>
                  <a:cubicBezTo>
                    <a:pt x="198" y="262"/>
                    <a:pt x="198" y="262"/>
                    <a:pt x="198" y="262"/>
                  </a:cubicBezTo>
                  <a:cubicBezTo>
                    <a:pt x="198" y="265"/>
                    <a:pt x="199" y="267"/>
                    <a:pt x="202" y="268"/>
                  </a:cubicBezTo>
                  <a:close/>
                  <a:moveTo>
                    <a:pt x="386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323"/>
                    <a:pt x="2" y="325"/>
                    <a:pt x="5" y="325"/>
                  </a:cubicBezTo>
                  <a:cubicBezTo>
                    <a:pt x="427" y="325"/>
                    <a:pt x="427" y="325"/>
                    <a:pt x="427" y="325"/>
                  </a:cubicBezTo>
                  <a:cubicBezTo>
                    <a:pt x="429" y="325"/>
                    <a:pt x="431" y="323"/>
                    <a:pt x="431" y="320"/>
                  </a:cubicBezTo>
                  <a:cubicBezTo>
                    <a:pt x="431" y="47"/>
                    <a:pt x="431" y="47"/>
                    <a:pt x="431" y="47"/>
                  </a:cubicBezTo>
                  <a:cubicBezTo>
                    <a:pt x="431" y="21"/>
                    <a:pt x="411" y="0"/>
                    <a:pt x="386" y="0"/>
                  </a:cubicBezTo>
                  <a:close/>
                  <a:moveTo>
                    <a:pt x="422" y="315"/>
                  </a:moveTo>
                  <a:cubicBezTo>
                    <a:pt x="9" y="315"/>
                    <a:pt x="9" y="315"/>
                    <a:pt x="9" y="315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422" y="64"/>
                    <a:pt x="422" y="64"/>
                    <a:pt x="422" y="64"/>
                  </a:cubicBezTo>
                  <a:lnTo>
                    <a:pt x="422" y="315"/>
                  </a:lnTo>
                  <a:close/>
                  <a:moveTo>
                    <a:pt x="422" y="55"/>
                  </a:moveTo>
                  <a:cubicBezTo>
                    <a:pt x="9" y="55"/>
                    <a:pt x="9" y="55"/>
                    <a:pt x="9" y="5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26"/>
                    <a:pt x="26" y="9"/>
                    <a:pt x="46" y="9"/>
                  </a:cubicBezTo>
                  <a:cubicBezTo>
                    <a:pt x="386" y="9"/>
                    <a:pt x="386" y="9"/>
                    <a:pt x="386" y="9"/>
                  </a:cubicBezTo>
                  <a:cubicBezTo>
                    <a:pt x="406" y="9"/>
                    <a:pt x="422" y="26"/>
                    <a:pt x="422" y="47"/>
                  </a:cubicBezTo>
                  <a:lnTo>
                    <a:pt x="422" y="55"/>
                  </a:lnTo>
                  <a:close/>
                  <a:moveTo>
                    <a:pt x="67" y="195"/>
                  </a:moveTo>
                  <a:cubicBezTo>
                    <a:pt x="179" y="247"/>
                    <a:pt x="179" y="247"/>
                    <a:pt x="179" y="247"/>
                  </a:cubicBezTo>
                  <a:cubicBezTo>
                    <a:pt x="179" y="248"/>
                    <a:pt x="180" y="248"/>
                    <a:pt x="181" y="248"/>
                  </a:cubicBezTo>
                  <a:cubicBezTo>
                    <a:pt x="182" y="248"/>
                    <a:pt x="184" y="247"/>
                    <a:pt x="185" y="245"/>
                  </a:cubicBezTo>
                  <a:cubicBezTo>
                    <a:pt x="186" y="243"/>
                    <a:pt x="185" y="240"/>
                    <a:pt x="183" y="239"/>
                  </a:cubicBezTo>
                  <a:cubicBezTo>
                    <a:pt x="80" y="191"/>
                    <a:pt x="80" y="191"/>
                    <a:pt x="80" y="191"/>
                  </a:cubicBezTo>
                  <a:cubicBezTo>
                    <a:pt x="183" y="136"/>
                    <a:pt x="183" y="136"/>
                    <a:pt x="183" y="136"/>
                  </a:cubicBezTo>
                  <a:cubicBezTo>
                    <a:pt x="185" y="135"/>
                    <a:pt x="186" y="132"/>
                    <a:pt x="185" y="130"/>
                  </a:cubicBezTo>
                  <a:cubicBezTo>
                    <a:pt x="184" y="127"/>
                    <a:pt x="181" y="127"/>
                    <a:pt x="179" y="128"/>
                  </a:cubicBezTo>
                  <a:cubicBezTo>
                    <a:pt x="67" y="187"/>
                    <a:pt x="67" y="187"/>
                    <a:pt x="67" y="187"/>
                  </a:cubicBezTo>
                  <a:cubicBezTo>
                    <a:pt x="65" y="188"/>
                    <a:pt x="64" y="189"/>
                    <a:pt x="64" y="191"/>
                  </a:cubicBezTo>
                  <a:cubicBezTo>
                    <a:pt x="64" y="193"/>
                    <a:pt x="65" y="194"/>
                    <a:pt x="67" y="1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76288" y="3979164"/>
            <a:ext cx="1070527" cy="1070527"/>
            <a:chOff x="3995459" y="7121636"/>
            <a:chExt cx="837454" cy="837454"/>
          </a:xfrm>
        </p:grpSpPr>
        <p:sp>
          <p:nvSpPr>
            <p:cNvPr id="7" name="Oval 18"/>
            <p:cNvSpPr>
              <a:spLocks noChangeArrowheads="1"/>
            </p:cNvSpPr>
            <p:nvPr/>
          </p:nvSpPr>
          <p:spPr bwMode="auto">
            <a:xfrm>
              <a:off x="3995459" y="7121636"/>
              <a:ext cx="837454" cy="83745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42"/>
            <p:cNvSpPr>
              <a:spLocks noEditPoints="1"/>
            </p:cNvSpPr>
            <p:nvPr/>
          </p:nvSpPr>
          <p:spPr bwMode="auto">
            <a:xfrm>
              <a:off x="4168022" y="7251929"/>
              <a:ext cx="492328" cy="576868"/>
            </a:xfrm>
            <a:custGeom>
              <a:avLst/>
              <a:gdLst>
                <a:gd name="T0" fmla="*/ 122 w 419"/>
                <a:gd name="T1" fmla="*/ 141 h 491"/>
                <a:gd name="T2" fmla="*/ 156 w 419"/>
                <a:gd name="T3" fmla="*/ 239 h 491"/>
                <a:gd name="T4" fmla="*/ 169 w 419"/>
                <a:gd name="T5" fmla="*/ 276 h 491"/>
                <a:gd name="T6" fmla="*/ 194 w 419"/>
                <a:gd name="T7" fmla="*/ 293 h 491"/>
                <a:gd name="T8" fmla="*/ 220 w 419"/>
                <a:gd name="T9" fmla="*/ 276 h 491"/>
                <a:gd name="T10" fmla="*/ 233 w 419"/>
                <a:gd name="T11" fmla="*/ 239 h 491"/>
                <a:gd name="T12" fmla="*/ 266 w 419"/>
                <a:gd name="T13" fmla="*/ 141 h 491"/>
                <a:gd name="T14" fmla="*/ 194 w 419"/>
                <a:gd name="T15" fmla="*/ 283 h 491"/>
                <a:gd name="T16" fmla="*/ 207 w 419"/>
                <a:gd name="T17" fmla="*/ 276 h 491"/>
                <a:gd name="T18" fmla="*/ 223 w 419"/>
                <a:gd name="T19" fmla="*/ 263 h 491"/>
                <a:gd name="T20" fmla="*/ 169 w 419"/>
                <a:gd name="T21" fmla="*/ 266 h 491"/>
                <a:gd name="T22" fmla="*/ 165 w 419"/>
                <a:gd name="T23" fmla="*/ 244 h 491"/>
                <a:gd name="T24" fmla="*/ 223 w 419"/>
                <a:gd name="T25" fmla="*/ 263 h 491"/>
                <a:gd name="T26" fmla="*/ 223 w 419"/>
                <a:gd name="T27" fmla="*/ 235 h 491"/>
                <a:gd name="T28" fmla="*/ 199 w 419"/>
                <a:gd name="T29" fmla="*/ 168 h 491"/>
                <a:gd name="T30" fmla="*/ 221 w 419"/>
                <a:gd name="T31" fmla="*/ 134 h 491"/>
                <a:gd name="T32" fmla="*/ 194 w 419"/>
                <a:gd name="T33" fmla="*/ 159 h 491"/>
                <a:gd name="T34" fmla="*/ 168 w 419"/>
                <a:gd name="T35" fmla="*/ 134 h 491"/>
                <a:gd name="T36" fmla="*/ 190 w 419"/>
                <a:gd name="T37" fmla="*/ 168 h 491"/>
                <a:gd name="T38" fmla="*/ 165 w 419"/>
                <a:gd name="T39" fmla="*/ 235 h 491"/>
                <a:gd name="T40" fmla="*/ 132 w 419"/>
                <a:gd name="T41" fmla="*/ 141 h 491"/>
                <a:gd name="T42" fmla="*/ 257 w 419"/>
                <a:gd name="T43" fmla="*/ 141 h 491"/>
                <a:gd name="T44" fmla="*/ 407 w 419"/>
                <a:gd name="T45" fmla="*/ 250 h 491"/>
                <a:gd name="T46" fmla="*/ 374 w 419"/>
                <a:gd name="T47" fmla="*/ 183 h 491"/>
                <a:gd name="T48" fmla="*/ 374 w 419"/>
                <a:gd name="T49" fmla="*/ 118 h 491"/>
                <a:gd name="T50" fmla="*/ 193 w 419"/>
                <a:gd name="T51" fmla="*/ 0 h 491"/>
                <a:gd name="T52" fmla="*/ 61 w 419"/>
                <a:gd name="T53" fmla="*/ 288 h 491"/>
                <a:gd name="T54" fmla="*/ 72 w 419"/>
                <a:gd name="T55" fmla="*/ 454 h 491"/>
                <a:gd name="T56" fmla="*/ 197 w 419"/>
                <a:gd name="T57" fmla="*/ 491 h 491"/>
                <a:gd name="T58" fmla="*/ 259 w 419"/>
                <a:gd name="T59" fmla="*/ 480 h 491"/>
                <a:gd name="T60" fmla="*/ 345 w 419"/>
                <a:gd name="T61" fmla="*/ 413 h 491"/>
                <a:gd name="T62" fmla="*/ 378 w 419"/>
                <a:gd name="T63" fmla="*/ 391 h 491"/>
                <a:gd name="T64" fmla="*/ 378 w 419"/>
                <a:gd name="T65" fmla="*/ 360 h 491"/>
                <a:gd name="T66" fmla="*/ 388 w 419"/>
                <a:gd name="T67" fmla="*/ 339 h 491"/>
                <a:gd name="T68" fmla="*/ 394 w 419"/>
                <a:gd name="T69" fmla="*/ 319 h 491"/>
                <a:gd name="T70" fmla="*/ 390 w 419"/>
                <a:gd name="T71" fmla="*/ 304 h 491"/>
                <a:gd name="T72" fmla="*/ 409 w 419"/>
                <a:gd name="T73" fmla="*/ 289 h 491"/>
                <a:gd name="T74" fmla="*/ 407 w 419"/>
                <a:gd name="T75" fmla="*/ 250 h 491"/>
                <a:gd name="T76" fmla="*/ 385 w 419"/>
                <a:gd name="T77" fmla="*/ 286 h 491"/>
                <a:gd name="T78" fmla="*/ 380 w 419"/>
                <a:gd name="T79" fmla="*/ 307 h 491"/>
                <a:gd name="T80" fmla="*/ 385 w 419"/>
                <a:gd name="T81" fmla="*/ 317 h 491"/>
                <a:gd name="T82" fmla="*/ 376 w 419"/>
                <a:gd name="T83" fmla="*/ 331 h 491"/>
                <a:gd name="T84" fmla="*/ 375 w 419"/>
                <a:gd name="T85" fmla="*/ 344 h 491"/>
                <a:gd name="T86" fmla="*/ 369 w 419"/>
                <a:gd name="T87" fmla="*/ 365 h 491"/>
                <a:gd name="T88" fmla="*/ 347 w 419"/>
                <a:gd name="T89" fmla="*/ 404 h 491"/>
                <a:gd name="T90" fmla="*/ 261 w 419"/>
                <a:gd name="T91" fmla="*/ 386 h 491"/>
                <a:gd name="T92" fmla="*/ 250 w 419"/>
                <a:gd name="T93" fmla="*/ 476 h 491"/>
                <a:gd name="T94" fmla="*/ 89 w 419"/>
                <a:gd name="T95" fmla="*/ 307 h 491"/>
                <a:gd name="T96" fmla="*/ 9 w 419"/>
                <a:gd name="T97" fmla="*/ 167 h 491"/>
                <a:gd name="T98" fmla="*/ 193 w 419"/>
                <a:gd name="T99" fmla="*/ 9 h 491"/>
                <a:gd name="T100" fmla="*/ 365 w 419"/>
                <a:gd name="T101" fmla="*/ 120 h 491"/>
                <a:gd name="T102" fmla="*/ 365 w 419"/>
                <a:gd name="T103" fmla="*/ 180 h 491"/>
                <a:gd name="T104" fmla="*/ 399 w 419"/>
                <a:gd name="T105" fmla="*/ 255 h 491"/>
                <a:gd name="T106" fmla="*/ 405 w 419"/>
                <a:gd name="T107" fmla="*/ 28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9" h="491">
                  <a:moveTo>
                    <a:pt x="194" y="69"/>
                  </a:moveTo>
                  <a:cubicBezTo>
                    <a:pt x="155" y="69"/>
                    <a:pt x="122" y="101"/>
                    <a:pt x="122" y="141"/>
                  </a:cubicBezTo>
                  <a:cubicBezTo>
                    <a:pt x="122" y="161"/>
                    <a:pt x="130" y="180"/>
                    <a:pt x="144" y="195"/>
                  </a:cubicBezTo>
                  <a:cubicBezTo>
                    <a:pt x="148" y="199"/>
                    <a:pt x="156" y="210"/>
                    <a:pt x="156" y="239"/>
                  </a:cubicBezTo>
                  <a:cubicBezTo>
                    <a:pt x="156" y="263"/>
                    <a:pt x="156" y="263"/>
                    <a:pt x="156" y="263"/>
                  </a:cubicBezTo>
                  <a:cubicBezTo>
                    <a:pt x="156" y="270"/>
                    <a:pt x="162" y="276"/>
                    <a:pt x="169" y="276"/>
                  </a:cubicBezTo>
                  <a:cubicBezTo>
                    <a:pt x="172" y="276"/>
                    <a:pt x="172" y="276"/>
                    <a:pt x="172" y="276"/>
                  </a:cubicBezTo>
                  <a:cubicBezTo>
                    <a:pt x="174" y="285"/>
                    <a:pt x="183" y="293"/>
                    <a:pt x="194" y="293"/>
                  </a:cubicBezTo>
                  <a:cubicBezTo>
                    <a:pt x="205" y="293"/>
                    <a:pt x="214" y="285"/>
                    <a:pt x="217" y="276"/>
                  </a:cubicBezTo>
                  <a:cubicBezTo>
                    <a:pt x="220" y="276"/>
                    <a:pt x="220" y="276"/>
                    <a:pt x="220" y="276"/>
                  </a:cubicBezTo>
                  <a:cubicBezTo>
                    <a:pt x="227" y="276"/>
                    <a:pt x="233" y="270"/>
                    <a:pt x="233" y="263"/>
                  </a:cubicBezTo>
                  <a:cubicBezTo>
                    <a:pt x="233" y="239"/>
                    <a:pt x="233" y="239"/>
                    <a:pt x="233" y="239"/>
                  </a:cubicBezTo>
                  <a:cubicBezTo>
                    <a:pt x="233" y="210"/>
                    <a:pt x="241" y="199"/>
                    <a:pt x="244" y="195"/>
                  </a:cubicBezTo>
                  <a:cubicBezTo>
                    <a:pt x="258" y="180"/>
                    <a:pt x="266" y="161"/>
                    <a:pt x="266" y="141"/>
                  </a:cubicBezTo>
                  <a:cubicBezTo>
                    <a:pt x="266" y="101"/>
                    <a:pt x="234" y="69"/>
                    <a:pt x="194" y="69"/>
                  </a:cubicBezTo>
                  <a:close/>
                  <a:moveTo>
                    <a:pt x="194" y="283"/>
                  </a:moveTo>
                  <a:cubicBezTo>
                    <a:pt x="189" y="283"/>
                    <a:pt x="184" y="280"/>
                    <a:pt x="182" y="276"/>
                  </a:cubicBezTo>
                  <a:cubicBezTo>
                    <a:pt x="207" y="276"/>
                    <a:pt x="207" y="276"/>
                    <a:pt x="207" y="276"/>
                  </a:cubicBezTo>
                  <a:cubicBezTo>
                    <a:pt x="205" y="280"/>
                    <a:pt x="200" y="283"/>
                    <a:pt x="194" y="283"/>
                  </a:cubicBezTo>
                  <a:close/>
                  <a:moveTo>
                    <a:pt x="223" y="263"/>
                  </a:moveTo>
                  <a:cubicBezTo>
                    <a:pt x="223" y="265"/>
                    <a:pt x="222" y="266"/>
                    <a:pt x="220" y="266"/>
                  </a:cubicBezTo>
                  <a:cubicBezTo>
                    <a:pt x="169" y="266"/>
                    <a:pt x="169" y="266"/>
                    <a:pt x="169" y="266"/>
                  </a:cubicBezTo>
                  <a:cubicBezTo>
                    <a:pt x="167" y="266"/>
                    <a:pt x="165" y="265"/>
                    <a:pt x="165" y="263"/>
                  </a:cubicBezTo>
                  <a:cubicBezTo>
                    <a:pt x="165" y="244"/>
                    <a:pt x="165" y="244"/>
                    <a:pt x="165" y="244"/>
                  </a:cubicBezTo>
                  <a:cubicBezTo>
                    <a:pt x="223" y="244"/>
                    <a:pt x="223" y="244"/>
                    <a:pt x="223" y="244"/>
                  </a:cubicBezTo>
                  <a:lnTo>
                    <a:pt x="223" y="263"/>
                  </a:lnTo>
                  <a:close/>
                  <a:moveTo>
                    <a:pt x="237" y="188"/>
                  </a:moveTo>
                  <a:cubicBezTo>
                    <a:pt x="232" y="194"/>
                    <a:pt x="224" y="207"/>
                    <a:pt x="223" y="235"/>
                  </a:cubicBezTo>
                  <a:cubicBezTo>
                    <a:pt x="199" y="235"/>
                    <a:pt x="199" y="235"/>
                    <a:pt x="199" y="235"/>
                  </a:cubicBezTo>
                  <a:cubicBezTo>
                    <a:pt x="199" y="168"/>
                    <a:pt x="199" y="168"/>
                    <a:pt x="199" y="168"/>
                  </a:cubicBezTo>
                  <a:cubicBezTo>
                    <a:pt x="218" y="165"/>
                    <a:pt x="224" y="141"/>
                    <a:pt x="224" y="140"/>
                  </a:cubicBezTo>
                  <a:cubicBezTo>
                    <a:pt x="225" y="137"/>
                    <a:pt x="223" y="135"/>
                    <a:pt x="221" y="134"/>
                  </a:cubicBezTo>
                  <a:cubicBezTo>
                    <a:pt x="218" y="133"/>
                    <a:pt x="216" y="135"/>
                    <a:pt x="215" y="137"/>
                  </a:cubicBezTo>
                  <a:cubicBezTo>
                    <a:pt x="215" y="138"/>
                    <a:pt x="210" y="159"/>
                    <a:pt x="194" y="159"/>
                  </a:cubicBezTo>
                  <a:cubicBezTo>
                    <a:pt x="179" y="159"/>
                    <a:pt x="173" y="138"/>
                    <a:pt x="173" y="137"/>
                  </a:cubicBezTo>
                  <a:cubicBezTo>
                    <a:pt x="173" y="135"/>
                    <a:pt x="170" y="133"/>
                    <a:pt x="168" y="134"/>
                  </a:cubicBezTo>
                  <a:cubicBezTo>
                    <a:pt x="165" y="135"/>
                    <a:pt x="164" y="137"/>
                    <a:pt x="164" y="140"/>
                  </a:cubicBezTo>
                  <a:cubicBezTo>
                    <a:pt x="165" y="141"/>
                    <a:pt x="170" y="165"/>
                    <a:pt x="190" y="168"/>
                  </a:cubicBezTo>
                  <a:cubicBezTo>
                    <a:pt x="190" y="235"/>
                    <a:pt x="190" y="235"/>
                    <a:pt x="190" y="235"/>
                  </a:cubicBezTo>
                  <a:cubicBezTo>
                    <a:pt x="165" y="235"/>
                    <a:pt x="165" y="235"/>
                    <a:pt x="165" y="235"/>
                  </a:cubicBezTo>
                  <a:cubicBezTo>
                    <a:pt x="164" y="207"/>
                    <a:pt x="156" y="194"/>
                    <a:pt x="151" y="188"/>
                  </a:cubicBezTo>
                  <a:cubicBezTo>
                    <a:pt x="139" y="176"/>
                    <a:pt x="132" y="158"/>
                    <a:pt x="132" y="141"/>
                  </a:cubicBezTo>
                  <a:cubicBezTo>
                    <a:pt x="132" y="107"/>
                    <a:pt x="160" y="79"/>
                    <a:pt x="194" y="79"/>
                  </a:cubicBezTo>
                  <a:cubicBezTo>
                    <a:pt x="229" y="79"/>
                    <a:pt x="257" y="107"/>
                    <a:pt x="257" y="141"/>
                  </a:cubicBezTo>
                  <a:cubicBezTo>
                    <a:pt x="257" y="158"/>
                    <a:pt x="250" y="176"/>
                    <a:pt x="237" y="188"/>
                  </a:cubicBezTo>
                  <a:close/>
                  <a:moveTo>
                    <a:pt x="407" y="250"/>
                  </a:moveTo>
                  <a:cubicBezTo>
                    <a:pt x="395" y="232"/>
                    <a:pt x="374" y="197"/>
                    <a:pt x="372" y="188"/>
                  </a:cubicBezTo>
                  <a:cubicBezTo>
                    <a:pt x="373" y="187"/>
                    <a:pt x="373" y="185"/>
                    <a:pt x="374" y="183"/>
                  </a:cubicBezTo>
                  <a:cubicBezTo>
                    <a:pt x="376" y="176"/>
                    <a:pt x="379" y="166"/>
                    <a:pt x="379" y="158"/>
                  </a:cubicBezTo>
                  <a:cubicBezTo>
                    <a:pt x="379" y="146"/>
                    <a:pt x="377" y="129"/>
                    <a:pt x="374" y="118"/>
                  </a:cubicBezTo>
                  <a:cubicBezTo>
                    <a:pt x="373" y="112"/>
                    <a:pt x="364" y="83"/>
                    <a:pt x="338" y="55"/>
                  </a:cubicBezTo>
                  <a:cubicBezTo>
                    <a:pt x="303" y="18"/>
                    <a:pt x="255" y="0"/>
                    <a:pt x="193" y="0"/>
                  </a:cubicBezTo>
                  <a:cubicBezTo>
                    <a:pt x="65" y="0"/>
                    <a:pt x="0" y="56"/>
                    <a:pt x="0" y="167"/>
                  </a:cubicBezTo>
                  <a:cubicBezTo>
                    <a:pt x="0" y="231"/>
                    <a:pt x="37" y="266"/>
                    <a:pt x="61" y="288"/>
                  </a:cubicBezTo>
                  <a:cubicBezTo>
                    <a:pt x="70" y="297"/>
                    <a:pt x="78" y="304"/>
                    <a:pt x="80" y="310"/>
                  </a:cubicBezTo>
                  <a:cubicBezTo>
                    <a:pt x="97" y="376"/>
                    <a:pt x="82" y="429"/>
                    <a:pt x="72" y="454"/>
                  </a:cubicBezTo>
                  <a:cubicBezTo>
                    <a:pt x="71" y="456"/>
                    <a:pt x="72" y="459"/>
                    <a:pt x="74" y="460"/>
                  </a:cubicBezTo>
                  <a:cubicBezTo>
                    <a:pt x="112" y="480"/>
                    <a:pt x="154" y="491"/>
                    <a:pt x="197" y="491"/>
                  </a:cubicBezTo>
                  <a:cubicBezTo>
                    <a:pt x="217" y="491"/>
                    <a:pt x="236" y="489"/>
                    <a:pt x="256" y="484"/>
                  </a:cubicBezTo>
                  <a:cubicBezTo>
                    <a:pt x="258" y="484"/>
                    <a:pt x="259" y="482"/>
                    <a:pt x="259" y="480"/>
                  </a:cubicBezTo>
                  <a:cubicBezTo>
                    <a:pt x="259" y="438"/>
                    <a:pt x="260" y="406"/>
                    <a:pt x="262" y="396"/>
                  </a:cubicBezTo>
                  <a:cubicBezTo>
                    <a:pt x="280" y="401"/>
                    <a:pt x="335" y="413"/>
                    <a:pt x="345" y="413"/>
                  </a:cubicBezTo>
                  <a:cubicBezTo>
                    <a:pt x="346" y="413"/>
                    <a:pt x="347" y="413"/>
                    <a:pt x="347" y="413"/>
                  </a:cubicBezTo>
                  <a:cubicBezTo>
                    <a:pt x="355" y="413"/>
                    <a:pt x="374" y="413"/>
                    <a:pt x="378" y="391"/>
                  </a:cubicBezTo>
                  <a:cubicBezTo>
                    <a:pt x="381" y="380"/>
                    <a:pt x="380" y="370"/>
                    <a:pt x="379" y="364"/>
                  </a:cubicBezTo>
                  <a:cubicBezTo>
                    <a:pt x="379" y="362"/>
                    <a:pt x="378" y="360"/>
                    <a:pt x="378" y="360"/>
                  </a:cubicBezTo>
                  <a:cubicBezTo>
                    <a:pt x="379" y="356"/>
                    <a:pt x="382" y="352"/>
                    <a:pt x="384" y="348"/>
                  </a:cubicBezTo>
                  <a:cubicBezTo>
                    <a:pt x="386" y="344"/>
                    <a:pt x="387" y="342"/>
                    <a:pt x="388" y="339"/>
                  </a:cubicBezTo>
                  <a:cubicBezTo>
                    <a:pt x="388" y="337"/>
                    <a:pt x="387" y="333"/>
                    <a:pt x="386" y="330"/>
                  </a:cubicBezTo>
                  <a:cubicBezTo>
                    <a:pt x="389" y="327"/>
                    <a:pt x="393" y="323"/>
                    <a:pt x="394" y="319"/>
                  </a:cubicBezTo>
                  <a:cubicBezTo>
                    <a:pt x="394" y="315"/>
                    <a:pt x="392" y="310"/>
                    <a:pt x="390" y="305"/>
                  </a:cubicBezTo>
                  <a:cubicBezTo>
                    <a:pt x="390" y="305"/>
                    <a:pt x="390" y="305"/>
                    <a:pt x="390" y="304"/>
                  </a:cubicBezTo>
                  <a:cubicBezTo>
                    <a:pt x="390" y="303"/>
                    <a:pt x="390" y="299"/>
                    <a:pt x="390" y="294"/>
                  </a:cubicBezTo>
                  <a:cubicBezTo>
                    <a:pt x="396" y="293"/>
                    <a:pt x="406" y="291"/>
                    <a:pt x="409" y="289"/>
                  </a:cubicBezTo>
                  <a:cubicBezTo>
                    <a:pt x="415" y="286"/>
                    <a:pt x="419" y="277"/>
                    <a:pt x="419" y="272"/>
                  </a:cubicBezTo>
                  <a:cubicBezTo>
                    <a:pt x="419" y="270"/>
                    <a:pt x="418" y="270"/>
                    <a:pt x="407" y="250"/>
                  </a:cubicBezTo>
                  <a:close/>
                  <a:moveTo>
                    <a:pt x="405" y="281"/>
                  </a:moveTo>
                  <a:cubicBezTo>
                    <a:pt x="403" y="282"/>
                    <a:pt x="393" y="284"/>
                    <a:pt x="385" y="286"/>
                  </a:cubicBezTo>
                  <a:cubicBezTo>
                    <a:pt x="383" y="286"/>
                    <a:pt x="381" y="288"/>
                    <a:pt x="381" y="290"/>
                  </a:cubicBezTo>
                  <a:cubicBezTo>
                    <a:pt x="380" y="305"/>
                    <a:pt x="380" y="306"/>
                    <a:pt x="380" y="307"/>
                  </a:cubicBezTo>
                  <a:cubicBezTo>
                    <a:pt x="381" y="308"/>
                    <a:pt x="381" y="308"/>
                    <a:pt x="382" y="310"/>
                  </a:cubicBezTo>
                  <a:cubicBezTo>
                    <a:pt x="384" y="314"/>
                    <a:pt x="385" y="316"/>
                    <a:pt x="385" y="317"/>
                  </a:cubicBezTo>
                  <a:cubicBezTo>
                    <a:pt x="384" y="319"/>
                    <a:pt x="381" y="322"/>
                    <a:pt x="377" y="325"/>
                  </a:cubicBezTo>
                  <a:cubicBezTo>
                    <a:pt x="376" y="326"/>
                    <a:pt x="375" y="329"/>
                    <a:pt x="376" y="331"/>
                  </a:cubicBezTo>
                  <a:cubicBezTo>
                    <a:pt x="377" y="334"/>
                    <a:pt x="378" y="337"/>
                    <a:pt x="378" y="338"/>
                  </a:cubicBezTo>
                  <a:cubicBezTo>
                    <a:pt x="378" y="339"/>
                    <a:pt x="377" y="342"/>
                    <a:pt x="375" y="344"/>
                  </a:cubicBezTo>
                  <a:cubicBezTo>
                    <a:pt x="373" y="348"/>
                    <a:pt x="371" y="353"/>
                    <a:pt x="369" y="357"/>
                  </a:cubicBezTo>
                  <a:cubicBezTo>
                    <a:pt x="369" y="359"/>
                    <a:pt x="369" y="362"/>
                    <a:pt x="369" y="365"/>
                  </a:cubicBezTo>
                  <a:cubicBezTo>
                    <a:pt x="370" y="371"/>
                    <a:pt x="371" y="379"/>
                    <a:pt x="369" y="389"/>
                  </a:cubicBezTo>
                  <a:cubicBezTo>
                    <a:pt x="367" y="401"/>
                    <a:pt x="359" y="404"/>
                    <a:pt x="347" y="404"/>
                  </a:cubicBezTo>
                  <a:cubicBezTo>
                    <a:pt x="347" y="404"/>
                    <a:pt x="346" y="404"/>
                    <a:pt x="345" y="404"/>
                  </a:cubicBezTo>
                  <a:cubicBezTo>
                    <a:pt x="335" y="403"/>
                    <a:pt x="271" y="389"/>
                    <a:pt x="261" y="386"/>
                  </a:cubicBezTo>
                  <a:cubicBezTo>
                    <a:pt x="259" y="386"/>
                    <a:pt x="257" y="386"/>
                    <a:pt x="256" y="387"/>
                  </a:cubicBezTo>
                  <a:cubicBezTo>
                    <a:pt x="250" y="394"/>
                    <a:pt x="249" y="449"/>
                    <a:pt x="250" y="476"/>
                  </a:cubicBezTo>
                  <a:cubicBezTo>
                    <a:pt x="193" y="488"/>
                    <a:pt x="133" y="480"/>
                    <a:pt x="83" y="454"/>
                  </a:cubicBezTo>
                  <a:cubicBezTo>
                    <a:pt x="93" y="426"/>
                    <a:pt x="105" y="373"/>
                    <a:pt x="89" y="307"/>
                  </a:cubicBezTo>
                  <a:cubicBezTo>
                    <a:pt x="87" y="299"/>
                    <a:pt x="79" y="292"/>
                    <a:pt x="68" y="282"/>
                  </a:cubicBezTo>
                  <a:cubicBezTo>
                    <a:pt x="44" y="260"/>
                    <a:pt x="9" y="227"/>
                    <a:pt x="9" y="167"/>
                  </a:cubicBezTo>
                  <a:cubicBezTo>
                    <a:pt x="9" y="119"/>
                    <a:pt x="22" y="82"/>
                    <a:pt x="47" y="56"/>
                  </a:cubicBezTo>
                  <a:cubicBezTo>
                    <a:pt x="78" y="25"/>
                    <a:pt x="127" y="9"/>
                    <a:pt x="193" y="9"/>
                  </a:cubicBezTo>
                  <a:cubicBezTo>
                    <a:pt x="252" y="9"/>
                    <a:pt x="298" y="27"/>
                    <a:pt x="331" y="61"/>
                  </a:cubicBezTo>
                  <a:cubicBezTo>
                    <a:pt x="357" y="88"/>
                    <a:pt x="364" y="117"/>
                    <a:pt x="365" y="120"/>
                  </a:cubicBezTo>
                  <a:cubicBezTo>
                    <a:pt x="367" y="130"/>
                    <a:pt x="370" y="147"/>
                    <a:pt x="370" y="158"/>
                  </a:cubicBezTo>
                  <a:cubicBezTo>
                    <a:pt x="370" y="165"/>
                    <a:pt x="367" y="174"/>
                    <a:pt x="365" y="180"/>
                  </a:cubicBezTo>
                  <a:cubicBezTo>
                    <a:pt x="363" y="185"/>
                    <a:pt x="363" y="187"/>
                    <a:pt x="363" y="189"/>
                  </a:cubicBezTo>
                  <a:cubicBezTo>
                    <a:pt x="364" y="198"/>
                    <a:pt x="380" y="224"/>
                    <a:pt x="399" y="255"/>
                  </a:cubicBezTo>
                  <a:cubicBezTo>
                    <a:pt x="403" y="263"/>
                    <a:pt x="408" y="271"/>
                    <a:pt x="409" y="273"/>
                  </a:cubicBezTo>
                  <a:cubicBezTo>
                    <a:pt x="409" y="275"/>
                    <a:pt x="406" y="280"/>
                    <a:pt x="405" y="2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45185" y="3979164"/>
            <a:ext cx="1070527" cy="1070527"/>
            <a:chOff x="5038007" y="7121636"/>
            <a:chExt cx="837454" cy="837454"/>
          </a:xfrm>
        </p:grpSpPr>
        <p:sp>
          <p:nvSpPr>
            <p:cNvPr id="9" name="Oval 15"/>
            <p:cNvSpPr>
              <a:spLocks noChangeArrowheads="1"/>
            </p:cNvSpPr>
            <p:nvPr/>
          </p:nvSpPr>
          <p:spPr bwMode="auto">
            <a:xfrm>
              <a:off x="5038007" y="7121636"/>
              <a:ext cx="837454" cy="83745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3"/>
            <p:cNvSpPr>
              <a:spLocks noEditPoints="1"/>
            </p:cNvSpPr>
            <p:nvPr/>
          </p:nvSpPr>
          <p:spPr bwMode="auto">
            <a:xfrm>
              <a:off x="5178529" y="7275052"/>
              <a:ext cx="556412" cy="529621"/>
            </a:xfrm>
            <a:custGeom>
              <a:avLst/>
              <a:gdLst>
                <a:gd name="T0" fmla="*/ 704 w 706"/>
                <a:gd name="T1" fmla="*/ 161 h 672"/>
                <a:gd name="T2" fmla="*/ 634 w 706"/>
                <a:gd name="T3" fmla="*/ 72 h 672"/>
                <a:gd name="T4" fmla="*/ 629 w 706"/>
                <a:gd name="T5" fmla="*/ 70 h 672"/>
                <a:gd name="T6" fmla="*/ 360 w 706"/>
                <a:gd name="T7" fmla="*/ 70 h 672"/>
                <a:gd name="T8" fmla="*/ 360 w 706"/>
                <a:gd name="T9" fmla="*/ 7 h 672"/>
                <a:gd name="T10" fmla="*/ 353 w 706"/>
                <a:gd name="T11" fmla="*/ 0 h 672"/>
                <a:gd name="T12" fmla="*/ 346 w 706"/>
                <a:gd name="T13" fmla="*/ 7 h 672"/>
                <a:gd name="T14" fmla="*/ 346 w 706"/>
                <a:gd name="T15" fmla="*/ 70 h 672"/>
                <a:gd name="T16" fmla="*/ 129 w 706"/>
                <a:gd name="T17" fmla="*/ 70 h 672"/>
                <a:gd name="T18" fmla="*/ 122 w 706"/>
                <a:gd name="T19" fmla="*/ 77 h 672"/>
                <a:gd name="T20" fmla="*/ 122 w 706"/>
                <a:gd name="T21" fmla="*/ 253 h 672"/>
                <a:gd name="T22" fmla="*/ 129 w 706"/>
                <a:gd name="T23" fmla="*/ 260 h 672"/>
                <a:gd name="T24" fmla="*/ 346 w 706"/>
                <a:gd name="T25" fmla="*/ 260 h 672"/>
                <a:gd name="T26" fmla="*/ 346 w 706"/>
                <a:gd name="T27" fmla="*/ 329 h 672"/>
                <a:gd name="T28" fmla="*/ 77 w 706"/>
                <a:gd name="T29" fmla="*/ 329 h 672"/>
                <a:gd name="T30" fmla="*/ 72 w 706"/>
                <a:gd name="T31" fmla="*/ 332 h 672"/>
                <a:gd name="T32" fmla="*/ 2 w 706"/>
                <a:gd name="T33" fmla="*/ 420 h 672"/>
                <a:gd name="T34" fmla="*/ 2 w 706"/>
                <a:gd name="T35" fmla="*/ 429 h 672"/>
                <a:gd name="T36" fmla="*/ 72 w 706"/>
                <a:gd name="T37" fmla="*/ 517 h 672"/>
                <a:gd name="T38" fmla="*/ 77 w 706"/>
                <a:gd name="T39" fmla="*/ 519 h 672"/>
                <a:gd name="T40" fmla="*/ 346 w 706"/>
                <a:gd name="T41" fmla="*/ 519 h 672"/>
                <a:gd name="T42" fmla="*/ 346 w 706"/>
                <a:gd name="T43" fmla="*/ 665 h 672"/>
                <a:gd name="T44" fmla="*/ 353 w 706"/>
                <a:gd name="T45" fmla="*/ 672 h 672"/>
                <a:gd name="T46" fmla="*/ 360 w 706"/>
                <a:gd name="T47" fmla="*/ 665 h 672"/>
                <a:gd name="T48" fmla="*/ 360 w 706"/>
                <a:gd name="T49" fmla="*/ 519 h 672"/>
                <a:gd name="T50" fmla="*/ 577 w 706"/>
                <a:gd name="T51" fmla="*/ 519 h 672"/>
                <a:gd name="T52" fmla="*/ 584 w 706"/>
                <a:gd name="T53" fmla="*/ 512 h 672"/>
                <a:gd name="T54" fmla="*/ 584 w 706"/>
                <a:gd name="T55" fmla="*/ 336 h 672"/>
                <a:gd name="T56" fmla="*/ 577 w 706"/>
                <a:gd name="T57" fmla="*/ 329 h 672"/>
                <a:gd name="T58" fmla="*/ 360 w 706"/>
                <a:gd name="T59" fmla="*/ 329 h 672"/>
                <a:gd name="T60" fmla="*/ 360 w 706"/>
                <a:gd name="T61" fmla="*/ 260 h 672"/>
                <a:gd name="T62" fmla="*/ 629 w 706"/>
                <a:gd name="T63" fmla="*/ 260 h 672"/>
                <a:gd name="T64" fmla="*/ 634 w 706"/>
                <a:gd name="T65" fmla="*/ 257 h 672"/>
                <a:gd name="T66" fmla="*/ 704 w 706"/>
                <a:gd name="T67" fmla="*/ 169 h 672"/>
                <a:gd name="T68" fmla="*/ 704 w 706"/>
                <a:gd name="T69" fmla="*/ 161 h 672"/>
                <a:gd name="T70" fmla="*/ 570 w 706"/>
                <a:gd name="T71" fmla="*/ 505 h 672"/>
                <a:gd name="T72" fmla="*/ 80 w 706"/>
                <a:gd name="T73" fmla="*/ 505 h 672"/>
                <a:gd name="T74" fmla="*/ 16 w 706"/>
                <a:gd name="T75" fmla="*/ 424 h 672"/>
                <a:gd name="T76" fmla="*/ 80 w 706"/>
                <a:gd name="T77" fmla="*/ 343 h 672"/>
                <a:gd name="T78" fmla="*/ 353 w 706"/>
                <a:gd name="T79" fmla="*/ 343 h 672"/>
                <a:gd name="T80" fmla="*/ 353 w 706"/>
                <a:gd name="T81" fmla="*/ 343 h 672"/>
                <a:gd name="T82" fmla="*/ 353 w 706"/>
                <a:gd name="T83" fmla="*/ 343 h 672"/>
                <a:gd name="T84" fmla="*/ 570 w 706"/>
                <a:gd name="T85" fmla="*/ 343 h 672"/>
                <a:gd name="T86" fmla="*/ 570 w 706"/>
                <a:gd name="T87" fmla="*/ 505 h 672"/>
                <a:gd name="T88" fmla="*/ 626 w 706"/>
                <a:gd name="T89" fmla="*/ 246 h 672"/>
                <a:gd name="T90" fmla="*/ 136 w 706"/>
                <a:gd name="T91" fmla="*/ 246 h 672"/>
                <a:gd name="T92" fmla="*/ 136 w 706"/>
                <a:gd name="T93" fmla="*/ 84 h 672"/>
                <a:gd name="T94" fmla="*/ 626 w 706"/>
                <a:gd name="T95" fmla="*/ 84 h 672"/>
                <a:gd name="T96" fmla="*/ 690 w 706"/>
                <a:gd name="T97" fmla="*/ 165 h 672"/>
                <a:gd name="T98" fmla="*/ 626 w 706"/>
                <a:gd name="T99" fmla="*/ 24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6" h="672">
                  <a:moveTo>
                    <a:pt x="704" y="161"/>
                  </a:moveTo>
                  <a:cubicBezTo>
                    <a:pt x="634" y="72"/>
                    <a:pt x="634" y="72"/>
                    <a:pt x="634" y="72"/>
                  </a:cubicBezTo>
                  <a:cubicBezTo>
                    <a:pt x="633" y="71"/>
                    <a:pt x="631" y="70"/>
                    <a:pt x="629" y="70"/>
                  </a:cubicBezTo>
                  <a:cubicBezTo>
                    <a:pt x="360" y="70"/>
                    <a:pt x="360" y="70"/>
                    <a:pt x="360" y="70"/>
                  </a:cubicBezTo>
                  <a:cubicBezTo>
                    <a:pt x="360" y="7"/>
                    <a:pt x="360" y="7"/>
                    <a:pt x="360" y="7"/>
                  </a:cubicBezTo>
                  <a:cubicBezTo>
                    <a:pt x="360" y="3"/>
                    <a:pt x="357" y="0"/>
                    <a:pt x="353" y="0"/>
                  </a:cubicBezTo>
                  <a:cubicBezTo>
                    <a:pt x="349" y="0"/>
                    <a:pt x="346" y="3"/>
                    <a:pt x="346" y="7"/>
                  </a:cubicBezTo>
                  <a:cubicBezTo>
                    <a:pt x="346" y="70"/>
                    <a:pt x="346" y="70"/>
                    <a:pt x="346" y="70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6" y="70"/>
                    <a:pt x="122" y="73"/>
                    <a:pt x="122" y="77"/>
                  </a:cubicBezTo>
                  <a:cubicBezTo>
                    <a:pt x="122" y="253"/>
                    <a:pt x="122" y="253"/>
                    <a:pt x="122" y="253"/>
                  </a:cubicBezTo>
                  <a:cubicBezTo>
                    <a:pt x="122" y="257"/>
                    <a:pt x="126" y="260"/>
                    <a:pt x="129" y="260"/>
                  </a:cubicBezTo>
                  <a:cubicBezTo>
                    <a:pt x="346" y="260"/>
                    <a:pt x="346" y="260"/>
                    <a:pt x="346" y="260"/>
                  </a:cubicBezTo>
                  <a:cubicBezTo>
                    <a:pt x="346" y="329"/>
                    <a:pt x="346" y="329"/>
                    <a:pt x="346" y="329"/>
                  </a:cubicBezTo>
                  <a:cubicBezTo>
                    <a:pt x="77" y="329"/>
                    <a:pt x="77" y="329"/>
                    <a:pt x="77" y="329"/>
                  </a:cubicBezTo>
                  <a:cubicBezTo>
                    <a:pt x="75" y="329"/>
                    <a:pt x="73" y="330"/>
                    <a:pt x="72" y="332"/>
                  </a:cubicBezTo>
                  <a:cubicBezTo>
                    <a:pt x="2" y="420"/>
                    <a:pt x="2" y="420"/>
                    <a:pt x="2" y="420"/>
                  </a:cubicBezTo>
                  <a:cubicBezTo>
                    <a:pt x="0" y="423"/>
                    <a:pt x="0" y="426"/>
                    <a:pt x="2" y="429"/>
                  </a:cubicBezTo>
                  <a:cubicBezTo>
                    <a:pt x="72" y="517"/>
                    <a:pt x="72" y="517"/>
                    <a:pt x="72" y="517"/>
                  </a:cubicBezTo>
                  <a:cubicBezTo>
                    <a:pt x="73" y="519"/>
                    <a:pt x="75" y="519"/>
                    <a:pt x="77" y="519"/>
                  </a:cubicBezTo>
                  <a:cubicBezTo>
                    <a:pt x="346" y="519"/>
                    <a:pt x="346" y="519"/>
                    <a:pt x="346" y="519"/>
                  </a:cubicBezTo>
                  <a:cubicBezTo>
                    <a:pt x="346" y="665"/>
                    <a:pt x="346" y="665"/>
                    <a:pt x="346" y="665"/>
                  </a:cubicBezTo>
                  <a:cubicBezTo>
                    <a:pt x="346" y="669"/>
                    <a:pt x="349" y="672"/>
                    <a:pt x="353" y="672"/>
                  </a:cubicBezTo>
                  <a:cubicBezTo>
                    <a:pt x="357" y="672"/>
                    <a:pt x="360" y="669"/>
                    <a:pt x="360" y="665"/>
                  </a:cubicBezTo>
                  <a:cubicBezTo>
                    <a:pt x="360" y="519"/>
                    <a:pt x="360" y="519"/>
                    <a:pt x="360" y="519"/>
                  </a:cubicBezTo>
                  <a:cubicBezTo>
                    <a:pt x="577" y="519"/>
                    <a:pt x="577" y="519"/>
                    <a:pt x="577" y="519"/>
                  </a:cubicBezTo>
                  <a:cubicBezTo>
                    <a:pt x="580" y="519"/>
                    <a:pt x="584" y="516"/>
                    <a:pt x="584" y="512"/>
                  </a:cubicBezTo>
                  <a:cubicBezTo>
                    <a:pt x="584" y="336"/>
                    <a:pt x="584" y="336"/>
                    <a:pt x="584" y="336"/>
                  </a:cubicBezTo>
                  <a:cubicBezTo>
                    <a:pt x="584" y="332"/>
                    <a:pt x="580" y="329"/>
                    <a:pt x="577" y="329"/>
                  </a:cubicBezTo>
                  <a:cubicBezTo>
                    <a:pt x="360" y="329"/>
                    <a:pt x="360" y="329"/>
                    <a:pt x="360" y="329"/>
                  </a:cubicBezTo>
                  <a:cubicBezTo>
                    <a:pt x="360" y="260"/>
                    <a:pt x="360" y="260"/>
                    <a:pt x="360" y="260"/>
                  </a:cubicBezTo>
                  <a:cubicBezTo>
                    <a:pt x="629" y="260"/>
                    <a:pt x="629" y="260"/>
                    <a:pt x="629" y="260"/>
                  </a:cubicBezTo>
                  <a:cubicBezTo>
                    <a:pt x="631" y="260"/>
                    <a:pt x="633" y="259"/>
                    <a:pt x="634" y="257"/>
                  </a:cubicBezTo>
                  <a:cubicBezTo>
                    <a:pt x="704" y="169"/>
                    <a:pt x="704" y="169"/>
                    <a:pt x="704" y="169"/>
                  </a:cubicBezTo>
                  <a:cubicBezTo>
                    <a:pt x="706" y="167"/>
                    <a:pt x="706" y="163"/>
                    <a:pt x="704" y="161"/>
                  </a:cubicBezTo>
                  <a:close/>
                  <a:moveTo>
                    <a:pt x="570" y="505"/>
                  </a:moveTo>
                  <a:cubicBezTo>
                    <a:pt x="80" y="505"/>
                    <a:pt x="80" y="505"/>
                    <a:pt x="80" y="505"/>
                  </a:cubicBezTo>
                  <a:cubicBezTo>
                    <a:pt x="16" y="424"/>
                    <a:pt x="16" y="424"/>
                    <a:pt x="16" y="424"/>
                  </a:cubicBezTo>
                  <a:cubicBezTo>
                    <a:pt x="80" y="343"/>
                    <a:pt x="80" y="343"/>
                    <a:pt x="80" y="343"/>
                  </a:cubicBezTo>
                  <a:cubicBezTo>
                    <a:pt x="353" y="343"/>
                    <a:pt x="353" y="343"/>
                    <a:pt x="353" y="343"/>
                  </a:cubicBezTo>
                  <a:cubicBezTo>
                    <a:pt x="353" y="343"/>
                    <a:pt x="353" y="343"/>
                    <a:pt x="353" y="343"/>
                  </a:cubicBezTo>
                  <a:cubicBezTo>
                    <a:pt x="353" y="343"/>
                    <a:pt x="353" y="343"/>
                    <a:pt x="353" y="343"/>
                  </a:cubicBezTo>
                  <a:cubicBezTo>
                    <a:pt x="570" y="343"/>
                    <a:pt x="570" y="343"/>
                    <a:pt x="570" y="343"/>
                  </a:cubicBezTo>
                  <a:lnTo>
                    <a:pt x="570" y="505"/>
                  </a:lnTo>
                  <a:close/>
                  <a:moveTo>
                    <a:pt x="626" y="246"/>
                  </a:moveTo>
                  <a:cubicBezTo>
                    <a:pt x="136" y="246"/>
                    <a:pt x="136" y="246"/>
                    <a:pt x="136" y="246"/>
                  </a:cubicBezTo>
                  <a:cubicBezTo>
                    <a:pt x="136" y="84"/>
                    <a:pt x="136" y="84"/>
                    <a:pt x="136" y="84"/>
                  </a:cubicBezTo>
                  <a:cubicBezTo>
                    <a:pt x="626" y="84"/>
                    <a:pt x="626" y="84"/>
                    <a:pt x="626" y="84"/>
                  </a:cubicBezTo>
                  <a:cubicBezTo>
                    <a:pt x="690" y="165"/>
                    <a:pt x="690" y="165"/>
                    <a:pt x="690" y="165"/>
                  </a:cubicBezTo>
                  <a:lnTo>
                    <a:pt x="626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076288" y="2209506"/>
            <a:ext cx="1070527" cy="1070527"/>
            <a:chOff x="1536049" y="7121636"/>
            <a:chExt cx="837454" cy="837454"/>
          </a:xfrm>
        </p:grpSpPr>
        <p:sp>
          <p:nvSpPr>
            <p:cNvPr id="13" name="Oval 45"/>
            <p:cNvSpPr>
              <a:spLocks noChangeArrowheads="1"/>
            </p:cNvSpPr>
            <p:nvPr/>
          </p:nvSpPr>
          <p:spPr bwMode="auto">
            <a:xfrm>
              <a:off x="1536049" y="7121636"/>
              <a:ext cx="837454" cy="83745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3"/>
            <p:cNvSpPr>
              <a:spLocks noEditPoints="1"/>
            </p:cNvSpPr>
            <p:nvPr/>
          </p:nvSpPr>
          <p:spPr bwMode="auto">
            <a:xfrm>
              <a:off x="1688231" y="7320748"/>
              <a:ext cx="532180" cy="439231"/>
            </a:xfrm>
            <a:custGeom>
              <a:avLst/>
              <a:gdLst>
                <a:gd name="T0" fmla="*/ 466 w 675"/>
                <a:gd name="T1" fmla="*/ 403 h 557"/>
                <a:gd name="T2" fmla="*/ 270 w 675"/>
                <a:gd name="T3" fmla="*/ 403 h 557"/>
                <a:gd name="T4" fmla="*/ 368 w 675"/>
                <a:gd name="T5" fmla="*/ 304 h 557"/>
                <a:gd name="T6" fmla="*/ 368 w 675"/>
                <a:gd name="T7" fmla="*/ 502 h 557"/>
                <a:gd name="T8" fmla="*/ 368 w 675"/>
                <a:gd name="T9" fmla="*/ 304 h 557"/>
                <a:gd name="T10" fmla="*/ 598 w 675"/>
                <a:gd name="T11" fmla="*/ 406 h 557"/>
                <a:gd name="T12" fmla="*/ 514 w 675"/>
                <a:gd name="T13" fmla="*/ 406 h 557"/>
                <a:gd name="T14" fmla="*/ 556 w 675"/>
                <a:gd name="T15" fmla="*/ 378 h 557"/>
                <a:gd name="T16" fmla="*/ 556 w 675"/>
                <a:gd name="T17" fmla="*/ 435 h 557"/>
                <a:gd name="T18" fmla="*/ 556 w 675"/>
                <a:gd name="T19" fmla="*/ 378 h 557"/>
                <a:gd name="T20" fmla="*/ 226 w 675"/>
                <a:gd name="T21" fmla="*/ 406 h 557"/>
                <a:gd name="T22" fmla="*/ 142 w 675"/>
                <a:gd name="T23" fmla="*/ 406 h 557"/>
                <a:gd name="T24" fmla="*/ 184 w 675"/>
                <a:gd name="T25" fmla="*/ 378 h 557"/>
                <a:gd name="T26" fmla="*/ 184 w 675"/>
                <a:gd name="T27" fmla="*/ 435 h 557"/>
                <a:gd name="T28" fmla="*/ 184 w 675"/>
                <a:gd name="T29" fmla="*/ 378 h 557"/>
                <a:gd name="T30" fmla="*/ 659 w 675"/>
                <a:gd name="T31" fmla="*/ 249 h 557"/>
                <a:gd name="T32" fmla="*/ 613 w 675"/>
                <a:gd name="T33" fmla="*/ 93 h 557"/>
                <a:gd name="T34" fmla="*/ 587 w 675"/>
                <a:gd name="T35" fmla="*/ 6 h 557"/>
                <a:gd name="T36" fmla="*/ 579 w 675"/>
                <a:gd name="T37" fmla="*/ 1 h 557"/>
                <a:gd name="T38" fmla="*/ 492 w 675"/>
                <a:gd name="T39" fmla="*/ 26 h 557"/>
                <a:gd name="T40" fmla="*/ 93 w 675"/>
                <a:gd name="T41" fmla="*/ 143 h 557"/>
                <a:gd name="T42" fmla="*/ 93 w 675"/>
                <a:gd name="T43" fmla="*/ 143 h 557"/>
                <a:gd name="T44" fmla="*/ 1 w 675"/>
                <a:gd name="T45" fmla="*/ 177 h 557"/>
                <a:gd name="T46" fmla="*/ 64 w 675"/>
                <a:gd name="T47" fmla="*/ 550 h 557"/>
                <a:gd name="T48" fmla="*/ 668 w 675"/>
                <a:gd name="T49" fmla="*/ 557 h 557"/>
                <a:gd name="T50" fmla="*/ 675 w 675"/>
                <a:gd name="T51" fmla="*/ 256 h 557"/>
                <a:gd name="T52" fmla="*/ 64 w 675"/>
                <a:gd name="T53" fmla="*/ 344 h 557"/>
                <a:gd name="T54" fmla="*/ 64 w 675"/>
                <a:gd name="T55" fmla="*/ 255 h 557"/>
                <a:gd name="T56" fmla="*/ 64 w 675"/>
                <a:gd name="T57" fmla="*/ 344 h 557"/>
                <a:gd name="T58" fmla="*/ 169 w 675"/>
                <a:gd name="T59" fmla="*/ 263 h 557"/>
                <a:gd name="T60" fmla="*/ 661 w 675"/>
                <a:gd name="T61" fmla="*/ 354 h 557"/>
                <a:gd name="T62" fmla="*/ 593 w 675"/>
                <a:gd name="T63" fmla="*/ 543 h 557"/>
                <a:gd name="T64" fmla="*/ 78 w 675"/>
                <a:gd name="T65" fmla="*/ 475 h 557"/>
                <a:gd name="T66" fmla="*/ 78 w 675"/>
                <a:gd name="T67" fmla="*/ 340 h 557"/>
                <a:gd name="T68" fmla="*/ 155 w 675"/>
                <a:gd name="T69" fmla="*/ 263 h 557"/>
                <a:gd name="T70" fmla="*/ 306 w 675"/>
                <a:gd name="T71" fmla="*/ 138 h 557"/>
                <a:gd name="T72" fmla="*/ 419 w 675"/>
                <a:gd name="T73" fmla="*/ 249 h 557"/>
                <a:gd name="T74" fmla="*/ 306 w 675"/>
                <a:gd name="T75" fmla="*/ 138 h 557"/>
                <a:gd name="T76" fmla="*/ 585 w 675"/>
                <a:gd name="T77" fmla="*/ 263 h 557"/>
                <a:gd name="T78" fmla="*/ 654 w 675"/>
                <a:gd name="T79" fmla="*/ 263 h 557"/>
                <a:gd name="T80" fmla="*/ 661 w 675"/>
                <a:gd name="T81" fmla="*/ 340 h 557"/>
                <a:gd name="T82" fmla="*/ 428 w 675"/>
                <a:gd name="T83" fmla="*/ 206 h 557"/>
                <a:gd name="T84" fmla="*/ 237 w 675"/>
                <a:gd name="T85" fmla="*/ 249 h 557"/>
                <a:gd name="T86" fmla="*/ 103 w 675"/>
                <a:gd name="T87" fmla="*/ 155 h 557"/>
                <a:gd name="T88" fmla="*/ 534 w 675"/>
                <a:gd name="T89" fmla="*/ 93 h 557"/>
                <a:gd name="T90" fmla="*/ 601 w 675"/>
                <a:gd name="T91" fmla="*/ 103 h 557"/>
                <a:gd name="T92" fmla="*/ 433 w 675"/>
                <a:gd name="T93" fmla="*/ 249 h 557"/>
                <a:gd name="T94" fmla="*/ 541 w 675"/>
                <a:gd name="T95" fmla="*/ 81 h 557"/>
                <a:gd name="T96" fmla="*/ 576 w 675"/>
                <a:gd name="T97" fmla="*/ 16 h 557"/>
                <a:gd name="T98" fmla="*/ 90 w 675"/>
                <a:gd name="T99" fmla="*/ 159 h 557"/>
                <a:gd name="T100" fmla="*/ 16 w 675"/>
                <a:gd name="T101" fmla="*/ 180 h 557"/>
                <a:gd name="T102" fmla="*/ 78 w 675"/>
                <a:gd name="T103" fmla="*/ 489 h 557"/>
                <a:gd name="T104" fmla="*/ 78 w 675"/>
                <a:gd name="T105" fmla="*/ 543 h 557"/>
                <a:gd name="T106" fmla="*/ 607 w 675"/>
                <a:gd name="T107" fmla="*/ 543 h 557"/>
                <a:gd name="T108" fmla="*/ 661 w 675"/>
                <a:gd name="T109" fmla="*/ 543 h 557"/>
                <a:gd name="T110" fmla="*/ 515 w 675"/>
                <a:gd name="T111" fmla="*/ 141 h 557"/>
                <a:gd name="T112" fmla="*/ 478 w 675"/>
                <a:gd name="T113" fmla="*/ 163 h 557"/>
                <a:gd name="T114" fmla="*/ 515 w 675"/>
                <a:gd name="T115" fmla="*/ 226 h 557"/>
                <a:gd name="T116" fmla="*/ 555 w 675"/>
                <a:gd name="T117" fmla="*/ 172 h 557"/>
                <a:gd name="T118" fmla="*/ 523 w 675"/>
                <a:gd name="T119" fmla="*/ 210 h 557"/>
                <a:gd name="T120" fmla="*/ 488 w 675"/>
                <a:gd name="T121" fmla="*/ 191 h 557"/>
                <a:gd name="T122" fmla="*/ 507 w 675"/>
                <a:gd name="T123" fmla="*/ 157 h 557"/>
                <a:gd name="T124" fmla="*/ 542 w 675"/>
                <a:gd name="T125" fmla="*/ 17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5" h="557">
                  <a:moveTo>
                    <a:pt x="368" y="516"/>
                  </a:moveTo>
                  <a:cubicBezTo>
                    <a:pt x="422" y="516"/>
                    <a:pt x="466" y="465"/>
                    <a:pt x="466" y="403"/>
                  </a:cubicBezTo>
                  <a:cubicBezTo>
                    <a:pt x="466" y="341"/>
                    <a:pt x="422" y="290"/>
                    <a:pt x="368" y="290"/>
                  </a:cubicBezTo>
                  <a:cubicBezTo>
                    <a:pt x="314" y="290"/>
                    <a:pt x="270" y="341"/>
                    <a:pt x="270" y="403"/>
                  </a:cubicBezTo>
                  <a:cubicBezTo>
                    <a:pt x="270" y="465"/>
                    <a:pt x="314" y="516"/>
                    <a:pt x="368" y="516"/>
                  </a:cubicBezTo>
                  <a:close/>
                  <a:moveTo>
                    <a:pt x="368" y="304"/>
                  </a:moveTo>
                  <a:cubicBezTo>
                    <a:pt x="414" y="304"/>
                    <a:pt x="452" y="349"/>
                    <a:pt x="452" y="403"/>
                  </a:cubicBezTo>
                  <a:cubicBezTo>
                    <a:pt x="452" y="458"/>
                    <a:pt x="414" y="502"/>
                    <a:pt x="368" y="502"/>
                  </a:cubicBezTo>
                  <a:cubicBezTo>
                    <a:pt x="322" y="502"/>
                    <a:pt x="284" y="458"/>
                    <a:pt x="284" y="403"/>
                  </a:cubicBezTo>
                  <a:cubicBezTo>
                    <a:pt x="284" y="349"/>
                    <a:pt x="322" y="304"/>
                    <a:pt x="368" y="304"/>
                  </a:cubicBezTo>
                  <a:close/>
                  <a:moveTo>
                    <a:pt x="556" y="449"/>
                  </a:moveTo>
                  <a:cubicBezTo>
                    <a:pt x="579" y="449"/>
                    <a:pt x="598" y="430"/>
                    <a:pt x="598" y="406"/>
                  </a:cubicBezTo>
                  <a:cubicBezTo>
                    <a:pt x="598" y="383"/>
                    <a:pt x="579" y="364"/>
                    <a:pt x="556" y="364"/>
                  </a:cubicBezTo>
                  <a:cubicBezTo>
                    <a:pt x="533" y="364"/>
                    <a:pt x="514" y="383"/>
                    <a:pt x="514" y="406"/>
                  </a:cubicBezTo>
                  <a:cubicBezTo>
                    <a:pt x="514" y="430"/>
                    <a:pt x="533" y="449"/>
                    <a:pt x="556" y="449"/>
                  </a:cubicBezTo>
                  <a:close/>
                  <a:moveTo>
                    <a:pt x="556" y="378"/>
                  </a:moveTo>
                  <a:cubicBezTo>
                    <a:pt x="571" y="378"/>
                    <a:pt x="584" y="391"/>
                    <a:pt x="584" y="406"/>
                  </a:cubicBezTo>
                  <a:cubicBezTo>
                    <a:pt x="584" y="422"/>
                    <a:pt x="571" y="435"/>
                    <a:pt x="556" y="435"/>
                  </a:cubicBezTo>
                  <a:cubicBezTo>
                    <a:pt x="540" y="435"/>
                    <a:pt x="528" y="422"/>
                    <a:pt x="528" y="406"/>
                  </a:cubicBezTo>
                  <a:cubicBezTo>
                    <a:pt x="528" y="391"/>
                    <a:pt x="540" y="378"/>
                    <a:pt x="556" y="378"/>
                  </a:cubicBezTo>
                  <a:close/>
                  <a:moveTo>
                    <a:pt x="184" y="449"/>
                  </a:moveTo>
                  <a:cubicBezTo>
                    <a:pt x="207" y="449"/>
                    <a:pt x="226" y="430"/>
                    <a:pt x="226" y="406"/>
                  </a:cubicBezTo>
                  <a:cubicBezTo>
                    <a:pt x="226" y="383"/>
                    <a:pt x="207" y="364"/>
                    <a:pt x="184" y="364"/>
                  </a:cubicBezTo>
                  <a:cubicBezTo>
                    <a:pt x="161" y="364"/>
                    <a:pt x="142" y="383"/>
                    <a:pt x="142" y="406"/>
                  </a:cubicBezTo>
                  <a:cubicBezTo>
                    <a:pt x="142" y="430"/>
                    <a:pt x="161" y="449"/>
                    <a:pt x="184" y="449"/>
                  </a:cubicBezTo>
                  <a:close/>
                  <a:moveTo>
                    <a:pt x="184" y="378"/>
                  </a:moveTo>
                  <a:cubicBezTo>
                    <a:pt x="199" y="378"/>
                    <a:pt x="212" y="391"/>
                    <a:pt x="212" y="406"/>
                  </a:cubicBezTo>
                  <a:cubicBezTo>
                    <a:pt x="212" y="422"/>
                    <a:pt x="199" y="435"/>
                    <a:pt x="184" y="435"/>
                  </a:cubicBezTo>
                  <a:cubicBezTo>
                    <a:pt x="168" y="435"/>
                    <a:pt x="156" y="422"/>
                    <a:pt x="156" y="406"/>
                  </a:cubicBezTo>
                  <a:cubicBezTo>
                    <a:pt x="156" y="391"/>
                    <a:pt x="168" y="378"/>
                    <a:pt x="184" y="378"/>
                  </a:cubicBezTo>
                  <a:close/>
                  <a:moveTo>
                    <a:pt x="668" y="249"/>
                  </a:moveTo>
                  <a:cubicBezTo>
                    <a:pt x="659" y="249"/>
                    <a:pt x="659" y="249"/>
                    <a:pt x="659" y="249"/>
                  </a:cubicBezTo>
                  <a:cubicBezTo>
                    <a:pt x="613" y="93"/>
                    <a:pt x="613" y="93"/>
                    <a:pt x="613" y="93"/>
                  </a:cubicBezTo>
                  <a:cubicBezTo>
                    <a:pt x="613" y="93"/>
                    <a:pt x="613" y="93"/>
                    <a:pt x="613" y="93"/>
                  </a:cubicBezTo>
                  <a:cubicBezTo>
                    <a:pt x="613" y="93"/>
                    <a:pt x="613" y="93"/>
                    <a:pt x="613" y="93"/>
                  </a:cubicBezTo>
                  <a:cubicBezTo>
                    <a:pt x="587" y="6"/>
                    <a:pt x="587" y="6"/>
                    <a:pt x="587" y="6"/>
                  </a:cubicBezTo>
                  <a:cubicBezTo>
                    <a:pt x="587" y="4"/>
                    <a:pt x="586" y="2"/>
                    <a:pt x="584" y="1"/>
                  </a:cubicBezTo>
                  <a:cubicBezTo>
                    <a:pt x="582" y="1"/>
                    <a:pt x="581" y="0"/>
                    <a:pt x="579" y="1"/>
                  </a:cubicBezTo>
                  <a:cubicBezTo>
                    <a:pt x="492" y="26"/>
                    <a:pt x="492" y="26"/>
                    <a:pt x="492" y="26"/>
                  </a:cubicBezTo>
                  <a:cubicBezTo>
                    <a:pt x="492" y="26"/>
                    <a:pt x="492" y="26"/>
                    <a:pt x="492" y="26"/>
                  </a:cubicBezTo>
                  <a:cubicBezTo>
                    <a:pt x="492" y="26"/>
                    <a:pt x="492" y="26"/>
                    <a:pt x="492" y="26"/>
                  </a:cubicBezTo>
                  <a:cubicBezTo>
                    <a:pt x="93" y="143"/>
                    <a:pt x="93" y="143"/>
                    <a:pt x="93" y="143"/>
                  </a:cubicBezTo>
                  <a:cubicBezTo>
                    <a:pt x="93" y="143"/>
                    <a:pt x="93" y="143"/>
                    <a:pt x="93" y="143"/>
                  </a:cubicBezTo>
                  <a:cubicBezTo>
                    <a:pt x="93" y="143"/>
                    <a:pt x="93" y="143"/>
                    <a:pt x="93" y="143"/>
                  </a:cubicBezTo>
                  <a:cubicBezTo>
                    <a:pt x="6" y="169"/>
                    <a:pt x="6" y="169"/>
                    <a:pt x="6" y="169"/>
                  </a:cubicBezTo>
                  <a:cubicBezTo>
                    <a:pt x="2" y="170"/>
                    <a:pt x="0" y="173"/>
                    <a:pt x="1" y="177"/>
                  </a:cubicBezTo>
                  <a:cubicBezTo>
                    <a:pt x="64" y="394"/>
                    <a:pt x="64" y="394"/>
                    <a:pt x="64" y="394"/>
                  </a:cubicBezTo>
                  <a:cubicBezTo>
                    <a:pt x="64" y="550"/>
                    <a:pt x="64" y="550"/>
                    <a:pt x="64" y="550"/>
                  </a:cubicBezTo>
                  <a:cubicBezTo>
                    <a:pt x="64" y="554"/>
                    <a:pt x="67" y="557"/>
                    <a:pt x="71" y="557"/>
                  </a:cubicBezTo>
                  <a:cubicBezTo>
                    <a:pt x="668" y="557"/>
                    <a:pt x="668" y="557"/>
                    <a:pt x="668" y="557"/>
                  </a:cubicBezTo>
                  <a:cubicBezTo>
                    <a:pt x="672" y="557"/>
                    <a:pt x="675" y="554"/>
                    <a:pt x="675" y="550"/>
                  </a:cubicBezTo>
                  <a:cubicBezTo>
                    <a:pt x="675" y="256"/>
                    <a:pt x="675" y="256"/>
                    <a:pt x="675" y="256"/>
                  </a:cubicBezTo>
                  <a:cubicBezTo>
                    <a:pt x="675" y="252"/>
                    <a:pt x="672" y="249"/>
                    <a:pt x="668" y="249"/>
                  </a:cubicBezTo>
                  <a:close/>
                  <a:moveTo>
                    <a:pt x="64" y="344"/>
                  </a:moveTo>
                  <a:cubicBezTo>
                    <a:pt x="42" y="267"/>
                    <a:pt x="42" y="267"/>
                    <a:pt x="42" y="267"/>
                  </a:cubicBezTo>
                  <a:cubicBezTo>
                    <a:pt x="50" y="264"/>
                    <a:pt x="58" y="260"/>
                    <a:pt x="64" y="255"/>
                  </a:cubicBezTo>
                  <a:cubicBezTo>
                    <a:pt x="64" y="255"/>
                    <a:pt x="64" y="256"/>
                    <a:pt x="64" y="256"/>
                  </a:cubicBezTo>
                  <a:lnTo>
                    <a:pt x="64" y="344"/>
                  </a:lnTo>
                  <a:close/>
                  <a:moveTo>
                    <a:pt x="78" y="354"/>
                  </a:moveTo>
                  <a:cubicBezTo>
                    <a:pt x="127" y="350"/>
                    <a:pt x="165" y="311"/>
                    <a:pt x="169" y="263"/>
                  </a:cubicBezTo>
                  <a:cubicBezTo>
                    <a:pt x="571" y="263"/>
                    <a:pt x="571" y="263"/>
                    <a:pt x="571" y="263"/>
                  </a:cubicBezTo>
                  <a:cubicBezTo>
                    <a:pt x="574" y="311"/>
                    <a:pt x="613" y="350"/>
                    <a:pt x="661" y="354"/>
                  </a:cubicBezTo>
                  <a:cubicBezTo>
                    <a:pt x="661" y="475"/>
                    <a:pt x="661" y="475"/>
                    <a:pt x="661" y="475"/>
                  </a:cubicBezTo>
                  <a:cubicBezTo>
                    <a:pt x="625" y="478"/>
                    <a:pt x="596" y="507"/>
                    <a:pt x="593" y="543"/>
                  </a:cubicBezTo>
                  <a:cubicBezTo>
                    <a:pt x="147" y="543"/>
                    <a:pt x="147" y="543"/>
                    <a:pt x="147" y="543"/>
                  </a:cubicBezTo>
                  <a:cubicBezTo>
                    <a:pt x="143" y="507"/>
                    <a:pt x="114" y="478"/>
                    <a:pt x="78" y="475"/>
                  </a:cubicBezTo>
                  <a:lnTo>
                    <a:pt x="78" y="354"/>
                  </a:lnTo>
                  <a:close/>
                  <a:moveTo>
                    <a:pt x="78" y="340"/>
                  </a:moveTo>
                  <a:cubicBezTo>
                    <a:pt x="78" y="263"/>
                    <a:pt x="78" y="263"/>
                    <a:pt x="78" y="263"/>
                  </a:cubicBezTo>
                  <a:cubicBezTo>
                    <a:pt x="155" y="263"/>
                    <a:pt x="155" y="263"/>
                    <a:pt x="155" y="263"/>
                  </a:cubicBezTo>
                  <a:cubicBezTo>
                    <a:pt x="151" y="304"/>
                    <a:pt x="119" y="336"/>
                    <a:pt x="78" y="340"/>
                  </a:cubicBezTo>
                  <a:close/>
                  <a:moveTo>
                    <a:pt x="306" y="138"/>
                  </a:moveTo>
                  <a:cubicBezTo>
                    <a:pt x="351" y="125"/>
                    <a:pt x="399" y="157"/>
                    <a:pt x="414" y="210"/>
                  </a:cubicBezTo>
                  <a:cubicBezTo>
                    <a:pt x="418" y="223"/>
                    <a:pt x="420" y="236"/>
                    <a:pt x="419" y="249"/>
                  </a:cubicBezTo>
                  <a:cubicBezTo>
                    <a:pt x="252" y="249"/>
                    <a:pt x="252" y="249"/>
                    <a:pt x="252" y="249"/>
                  </a:cubicBezTo>
                  <a:cubicBezTo>
                    <a:pt x="241" y="200"/>
                    <a:pt x="264" y="150"/>
                    <a:pt x="306" y="138"/>
                  </a:cubicBezTo>
                  <a:close/>
                  <a:moveTo>
                    <a:pt x="661" y="340"/>
                  </a:moveTo>
                  <a:cubicBezTo>
                    <a:pt x="621" y="336"/>
                    <a:pt x="588" y="304"/>
                    <a:pt x="585" y="263"/>
                  </a:cubicBezTo>
                  <a:cubicBezTo>
                    <a:pt x="654" y="263"/>
                    <a:pt x="654" y="263"/>
                    <a:pt x="654" y="263"/>
                  </a:cubicBezTo>
                  <a:cubicBezTo>
                    <a:pt x="654" y="263"/>
                    <a:pt x="654" y="263"/>
                    <a:pt x="654" y="263"/>
                  </a:cubicBezTo>
                  <a:cubicBezTo>
                    <a:pt x="661" y="263"/>
                    <a:pt x="661" y="263"/>
                    <a:pt x="661" y="263"/>
                  </a:cubicBezTo>
                  <a:lnTo>
                    <a:pt x="661" y="340"/>
                  </a:lnTo>
                  <a:close/>
                  <a:moveTo>
                    <a:pt x="433" y="249"/>
                  </a:moveTo>
                  <a:cubicBezTo>
                    <a:pt x="434" y="235"/>
                    <a:pt x="432" y="220"/>
                    <a:pt x="428" y="206"/>
                  </a:cubicBezTo>
                  <a:cubicBezTo>
                    <a:pt x="410" y="146"/>
                    <a:pt x="354" y="110"/>
                    <a:pt x="302" y="125"/>
                  </a:cubicBezTo>
                  <a:cubicBezTo>
                    <a:pt x="253" y="139"/>
                    <a:pt x="226" y="193"/>
                    <a:pt x="237" y="249"/>
                  </a:cubicBezTo>
                  <a:cubicBezTo>
                    <a:pt x="72" y="249"/>
                    <a:pt x="72" y="249"/>
                    <a:pt x="72" y="249"/>
                  </a:cubicBezTo>
                  <a:cubicBezTo>
                    <a:pt x="98" y="226"/>
                    <a:pt x="111" y="190"/>
                    <a:pt x="103" y="155"/>
                  </a:cubicBezTo>
                  <a:cubicBezTo>
                    <a:pt x="489" y="42"/>
                    <a:pt x="489" y="42"/>
                    <a:pt x="489" y="42"/>
                  </a:cubicBezTo>
                  <a:cubicBezTo>
                    <a:pt x="497" y="64"/>
                    <a:pt x="513" y="82"/>
                    <a:pt x="534" y="93"/>
                  </a:cubicBezTo>
                  <a:cubicBezTo>
                    <a:pt x="548" y="101"/>
                    <a:pt x="564" y="105"/>
                    <a:pt x="581" y="105"/>
                  </a:cubicBezTo>
                  <a:cubicBezTo>
                    <a:pt x="588" y="105"/>
                    <a:pt x="595" y="105"/>
                    <a:pt x="601" y="103"/>
                  </a:cubicBezTo>
                  <a:cubicBezTo>
                    <a:pt x="644" y="249"/>
                    <a:pt x="644" y="249"/>
                    <a:pt x="644" y="249"/>
                  </a:cubicBezTo>
                  <a:lnTo>
                    <a:pt x="433" y="249"/>
                  </a:lnTo>
                  <a:close/>
                  <a:moveTo>
                    <a:pt x="597" y="90"/>
                  </a:moveTo>
                  <a:cubicBezTo>
                    <a:pt x="578" y="94"/>
                    <a:pt x="558" y="91"/>
                    <a:pt x="541" y="81"/>
                  </a:cubicBezTo>
                  <a:cubicBezTo>
                    <a:pt x="523" y="71"/>
                    <a:pt x="510" y="56"/>
                    <a:pt x="503" y="38"/>
                  </a:cubicBezTo>
                  <a:cubicBezTo>
                    <a:pt x="576" y="16"/>
                    <a:pt x="576" y="16"/>
                    <a:pt x="576" y="16"/>
                  </a:cubicBezTo>
                  <a:lnTo>
                    <a:pt x="597" y="90"/>
                  </a:lnTo>
                  <a:close/>
                  <a:moveTo>
                    <a:pt x="90" y="159"/>
                  </a:moveTo>
                  <a:cubicBezTo>
                    <a:pt x="98" y="198"/>
                    <a:pt x="76" y="239"/>
                    <a:pt x="38" y="253"/>
                  </a:cubicBezTo>
                  <a:cubicBezTo>
                    <a:pt x="16" y="180"/>
                    <a:pt x="16" y="180"/>
                    <a:pt x="16" y="180"/>
                  </a:cubicBezTo>
                  <a:lnTo>
                    <a:pt x="90" y="159"/>
                  </a:lnTo>
                  <a:close/>
                  <a:moveTo>
                    <a:pt x="78" y="489"/>
                  </a:moveTo>
                  <a:cubicBezTo>
                    <a:pt x="107" y="492"/>
                    <a:pt x="129" y="515"/>
                    <a:pt x="133" y="543"/>
                  </a:cubicBezTo>
                  <a:cubicBezTo>
                    <a:pt x="78" y="543"/>
                    <a:pt x="78" y="543"/>
                    <a:pt x="78" y="543"/>
                  </a:cubicBezTo>
                  <a:lnTo>
                    <a:pt x="78" y="489"/>
                  </a:lnTo>
                  <a:close/>
                  <a:moveTo>
                    <a:pt x="607" y="543"/>
                  </a:moveTo>
                  <a:cubicBezTo>
                    <a:pt x="610" y="515"/>
                    <a:pt x="633" y="492"/>
                    <a:pt x="661" y="489"/>
                  </a:cubicBezTo>
                  <a:cubicBezTo>
                    <a:pt x="661" y="543"/>
                    <a:pt x="661" y="543"/>
                    <a:pt x="661" y="543"/>
                  </a:cubicBezTo>
                  <a:lnTo>
                    <a:pt x="607" y="543"/>
                  </a:lnTo>
                  <a:close/>
                  <a:moveTo>
                    <a:pt x="515" y="141"/>
                  </a:moveTo>
                  <a:cubicBezTo>
                    <a:pt x="511" y="141"/>
                    <a:pt x="507" y="142"/>
                    <a:pt x="503" y="143"/>
                  </a:cubicBezTo>
                  <a:cubicBezTo>
                    <a:pt x="492" y="146"/>
                    <a:pt x="484" y="153"/>
                    <a:pt x="478" y="163"/>
                  </a:cubicBezTo>
                  <a:cubicBezTo>
                    <a:pt x="473" y="173"/>
                    <a:pt x="471" y="185"/>
                    <a:pt x="475" y="195"/>
                  </a:cubicBezTo>
                  <a:cubicBezTo>
                    <a:pt x="480" y="213"/>
                    <a:pt x="496" y="226"/>
                    <a:pt x="515" y="226"/>
                  </a:cubicBezTo>
                  <a:cubicBezTo>
                    <a:pt x="519" y="226"/>
                    <a:pt x="523" y="225"/>
                    <a:pt x="527" y="224"/>
                  </a:cubicBezTo>
                  <a:cubicBezTo>
                    <a:pt x="549" y="217"/>
                    <a:pt x="562" y="194"/>
                    <a:pt x="555" y="172"/>
                  </a:cubicBezTo>
                  <a:cubicBezTo>
                    <a:pt x="550" y="154"/>
                    <a:pt x="534" y="141"/>
                    <a:pt x="515" y="141"/>
                  </a:cubicBezTo>
                  <a:close/>
                  <a:moveTo>
                    <a:pt x="523" y="210"/>
                  </a:moveTo>
                  <a:cubicBezTo>
                    <a:pt x="520" y="211"/>
                    <a:pt x="518" y="212"/>
                    <a:pt x="515" y="212"/>
                  </a:cubicBezTo>
                  <a:cubicBezTo>
                    <a:pt x="503" y="212"/>
                    <a:pt x="492" y="203"/>
                    <a:pt x="488" y="191"/>
                  </a:cubicBezTo>
                  <a:cubicBezTo>
                    <a:pt x="486" y="184"/>
                    <a:pt x="487" y="177"/>
                    <a:pt x="490" y="170"/>
                  </a:cubicBezTo>
                  <a:cubicBezTo>
                    <a:pt x="494" y="163"/>
                    <a:pt x="500" y="159"/>
                    <a:pt x="507" y="157"/>
                  </a:cubicBezTo>
                  <a:cubicBezTo>
                    <a:pt x="510" y="156"/>
                    <a:pt x="512" y="155"/>
                    <a:pt x="515" y="155"/>
                  </a:cubicBezTo>
                  <a:cubicBezTo>
                    <a:pt x="527" y="155"/>
                    <a:pt x="538" y="164"/>
                    <a:pt x="542" y="176"/>
                  </a:cubicBezTo>
                  <a:cubicBezTo>
                    <a:pt x="546" y="190"/>
                    <a:pt x="538" y="206"/>
                    <a:pt x="523" y="2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25" name="Oval 24"/>
          <p:cNvSpPr/>
          <p:nvPr/>
        </p:nvSpPr>
        <p:spPr>
          <a:xfrm>
            <a:off x="5309630" y="2845087"/>
            <a:ext cx="1572740" cy="1569023"/>
          </a:xfrm>
          <a:prstGeom prst="ellipse">
            <a:avLst/>
          </a:prstGeom>
          <a:ln w="317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9000"/>
              </a:lnSpc>
            </a:pPr>
            <a:r>
              <a:rPr lang="en-US" sz="1800" dirty="0">
                <a:solidFill>
                  <a:schemeClr val="tx1"/>
                </a:solidFill>
              </a:rPr>
              <a:t>AGC</a:t>
            </a:r>
          </a:p>
          <a:p>
            <a:pPr algn="ctr">
              <a:lnSpc>
                <a:spcPct val="89000"/>
              </a:lnSpc>
            </a:pPr>
            <a:r>
              <a:rPr lang="en-US" sz="1100" dirty="0">
                <a:solidFill>
                  <a:schemeClr val="tx1"/>
                </a:solidFill>
              </a:rPr>
              <a:t>08/09 - 14/09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51991" y="4272878"/>
            <a:ext cx="29547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pt-BR" sz="1400" dirty="0"/>
              <a:t>Divisão da empresa em 5 UPIs.</a:t>
            </a:r>
          </a:p>
        </p:txBody>
      </p:sp>
      <p:sp>
        <p:nvSpPr>
          <p:cNvPr id="51" name="Rectangle 50"/>
          <p:cNvSpPr/>
          <p:nvPr/>
        </p:nvSpPr>
        <p:spPr>
          <a:xfrm>
            <a:off x="951991" y="2553921"/>
            <a:ext cx="2954747" cy="548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en-US" sz="1400" dirty="0" err="1"/>
              <a:t>InfraCO</a:t>
            </a:r>
            <a:r>
              <a:rPr lang="en-US" sz="1400" dirty="0"/>
              <a:t> </a:t>
            </a:r>
          </a:p>
          <a:p>
            <a:pPr algn="r">
              <a:spcAft>
                <a:spcPts val="200"/>
              </a:spcAft>
            </a:pPr>
            <a:r>
              <a:rPr lang="en-US" sz="1400" dirty="0"/>
              <a:t>(</a:t>
            </a:r>
            <a:r>
              <a:rPr lang="en-US" sz="1400" dirty="0" err="1"/>
              <a:t>Futuro</a:t>
            </a:r>
            <a:r>
              <a:rPr lang="en-US" sz="1400" dirty="0"/>
              <a:t> da </a:t>
            </a:r>
            <a:r>
              <a:rPr lang="en-US" sz="1400" dirty="0" err="1"/>
              <a:t>empresa</a:t>
            </a:r>
            <a:r>
              <a:rPr lang="en-US" sz="1400" dirty="0"/>
              <a:t>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01476" y="4272878"/>
            <a:ext cx="29547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pt-BR" sz="1400" dirty="0"/>
              <a:t>Melhorias no plano de negócios da empresa.</a:t>
            </a:r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8301476" y="2553921"/>
            <a:ext cx="29547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pt-BR" sz="1400" dirty="0"/>
              <a:t>Venda de ativos da empresa para pagamento de dívidas.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15797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7" dur="9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8" dur="9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2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2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2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2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50" grpId="0"/>
          <p:bldP spid="51" grpId="0"/>
          <p:bldP spid="52" grpId="0"/>
          <p:bldP spid="5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9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9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2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2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2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2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50" grpId="0"/>
          <p:bldP spid="51" grpId="0"/>
          <p:bldP spid="52" grpId="0"/>
          <p:bldP spid="53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>
          <a:xfrm>
            <a:off x="914400" y="308654"/>
            <a:ext cx="10363200" cy="817561"/>
          </a:xfrm>
        </p:spPr>
        <p:txBody>
          <a:bodyPr/>
          <a:lstStyle/>
          <a:p>
            <a:pPr algn="l"/>
            <a:r>
              <a:rPr lang="en-US" dirty="0" err="1"/>
              <a:t>Votação</a:t>
            </a:r>
            <a:r>
              <a:rPr lang="en-US" dirty="0"/>
              <a:t> – Assembleia </a:t>
            </a:r>
            <a:r>
              <a:rPr lang="en-US" dirty="0" err="1"/>
              <a:t>Geral</a:t>
            </a:r>
            <a:r>
              <a:rPr lang="en-US" dirty="0"/>
              <a:t> de </a:t>
            </a:r>
            <a:r>
              <a:rPr lang="en-US" dirty="0" err="1"/>
              <a:t>Credores</a:t>
            </a:r>
            <a:r>
              <a:rPr lang="en-US" dirty="0"/>
              <a:t> OI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0"/>
          </p:nvPr>
        </p:nvSpPr>
        <p:spPr>
          <a:xfrm>
            <a:off x="914400" y="1019293"/>
            <a:ext cx="10363200" cy="406400"/>
          </a:xfrm>
        </p:spPr>
        <p:txBody>
          <a:bodyPr/>
          <a:lstStyle/>
          <a:p>
            <a:pPr algn="l"/>
            <a:r>
              <a:rPr lang="en-US" dirty="0"/>
              <a:t>Classes de </a:t>
            </a:r>
            <a:r>
              <a:rPr lang="en-US" dirty="0" err="1"/>
              <a:t>Credores</a:t>
            </a:r>
            <a:r>
              <a:rPr lang="en-US" dirty="0"/>
              <a:t> (28223 </a:t>
            </a:r>
            <a:r>
              <a:rPr lang="en-US" dirty="0" err="1"/>
              <a:t>credores</a:t>
            </a:r>
            <a:r>
              <a:rPr lang="en-US" dirty="0"/>
              <a:t> </a:t>
            </a:r>
            <a:r>
              <a:rPr lang="en-US" dirty="0" err="1"/>
              <a:t>aptos</a:t>
            </a:r>
            <a:r>
              <a:rPr lang="en-US" dirty="0"/>
              <a:t> a </a:t>
            </a:r>
            <a:r>
              <a:rPr lang="en-US" dirty="0" err="1"/>
              <a:t>votar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7696357" y="3693363"/>
            <a:ext cx="914400" cy="94249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07961" y="3206691"/>
            <a:ext cx="914400" cy="143250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519567" y="1030016"/>
            <a:ext cx="914400" cy="360917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83168" y="4138281"/>
            <a:ext cx="914400" cy="4975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 rot="16200000" flipH="1">
            <a:off x="7596955" y="4008733"/>
            <a:ext cx="372156" cy="1626257"/>
          </a:xfrm>
          <a:custGeom>
            <a:avLst/>
            <a:gdLst>
              <a:gd name="connsiteX0" fmla="*/ 0 w 279117"/>
              <a:gd name="connsiteY0" fmla="*/ 1219693 h 1219693"/>
              <a:gd name="connsiteX1" fmla="*/ 279117 w 279117"/>
              <a:gd name="connsiteY1" fmla="*/ 1219693 h 1219693"/>
              <a:gd name="connsiteX2" fmla="*/ 279117 w 279117"/>
              <a:gd name="connsiteY2" fmla="*/ 0 h 1219693"/>
              <a:gd name="connsiteX3" fmla="*/ 449 w 279117"/>
              <a:gd name="connsiteY3" fmla="*/ 525561 h 1219693"/>
              <a:gd name="connsiteX4" fmla="*/ 0 w 279117"/>
              <a:gd name="connsiteY4" fmla="*/ 1219693 h 1219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117" h="1219693">
                <a:moveTo>
                  <a:pt x="0" y="1219693"/>
                </a:moveTo>
                <a:lnTo>
                  <a:pt x="279117" y="1219693"/>
                </a:lnTo>
                <a:lnTo>
                  <a:pt x="279117" y="0"/>
                </a:lnTo>
                <a:lnTo>
                  <a:pt x="449" y="525561"/>
                </a:lnTo>
                <a:lnTo>
                  <a:pt x="0" y="121969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941362" y="5007936"/>
            <a:ext cx="1675325" cy="192545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 dirty="0" err="1">
                <a:solidFill>
                  <a:srgbClr val="FFFFFF"/>
                </a:solidFill>
              </a:rPr>
              <a:t>Microempresa</a:t>
            </a:r>
            <a:endParaRPr lang="en-US" sz="1800" dirty="0">
              <a:solidFill>
                <a:srgbClr val="FFFFFF"/>
              </a:solidFill>
            </a:endParaRPr>
          </a:p>
          <a:p>
            <a:pPr algn="ctr"/>
            <a:r>
              <a:rPr lang="da-DK" sz="1200" dirty="0">
                <a:solidFill>
                  <a:srgbClr val="FFFFFF"/>
                </a:solidFill>
              </a:rPr>
              <a:t>(Aprovação por maioria simples) 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566800" y="5007936"/>
            <a:ext cx="1675325" cy="192545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 dirty="0" err="1">
                <a:solidFill>
                  <a:srgbClr val="FFFFFF"/>
                </a:solidFill>
              </a:rPr>
              <a:t>Trabalhistas</a:t>
            </a:r>
            <a:endParaRPr lang="en-US" sz="1800" dirty="0">
              <a:solidFill>
                <a:srgbClr val="FFFFFF"/>
              </a:solidFill>
            </a:endParaRPr>
          </a:p>
          <a:p>
            <a:pPr algn="ctr"/>
            <a:r>
              <a:rPr lang="da-DK" sz="1200" dirty="0">
                <a:solidFill>
                  <a:srgbClr val="FFFFFF"/>
                </a:solidFill>
              </a:rPr>
              <a:t>(Aprovação por maioria simples)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238348" y="5007936"/>
            <a:ext cx="1675325" cy="192545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 dirty="0" err="1">
                <a:solidFill>
                  <a:srgbClr val="FFFFFF"/>
                </a:solidFill>
              </a:rPr>
              <a:t>Quirografários</a:t>
            </a:r>
            <a:endParaRPr lang="en-US" sz="1800" dirty="0">
              <a:solidFill>
                <a:srgbClr val="FFFFFF"/>
              </a:solidFill>
            </a:endParaRPr>
          </a:p>
          <a:p>
            <a:pPr algn="ctr"/>
            <a:r>
              <a:rPr lang="da-DK" sz="1200" dirty="0">
                <a:solidFill>
                  <a:srgbClr val="FFFFFF"/>
                </a:solidFill>
              </a:rPr>
              <a:t>(Aprovação por maioria dos créditos)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98962" y="5007936"/>
            <a:ext cx="1675325" cy="192545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 dirty="0" err="1">
                <a:solidFill>
                  <a:srgbClr val="FFFFFF"/>
                </a:solidFill>
              </a:rPr>
              <a:t>Garantia</a:t>
            </a:r>
            <a:r>
              <a:rPr lang="en-US" sz="1800" dirty="0">
                <a:solidFill>
                  <a:srgbClr val="FFFFFF"/>
                </a:solidFill>
              </a:rPr>
              <a:t> Real</a:t>
            </a:r>
          </a:p>
          <a:p>
            <a:pPr algn="ctr"/>
            <a:r>
              <a:rPr lang="da-DK" sz="1200" dirty="0">
                <a:solidFill>
                  <a:srgbClr val="FFFFFF"/>
                </a:solidFill>
              </a:rPr>
              <a:t>(BNDES representa 100%, o único que possui poder de vetar o adiatamento ao plano)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0" name="Freeform 41"/>
          <p:cNvSpPr>
            <a:spLocks noChangeAspect="1" noEditPoints="1"/>
          </p:cNvSpPr>
          <p:nvPr/>
        </p:nvSpPr>
        <p:spPr bwMode="auto">
          <a:xfrm>
            <a:off x="8850382" y="2552372"/>
            <a:ext cx="465805" cy="564464"/>
          </a:xfrm>
          <a:custGeom>
            <a:avLst/>
            <a:gdLst>
              <a:gd name="T0" fmla="*/ 487 w 800"/>
              <a:gd name="T1" fmla="*/ 761 h 969"/>
              <a:gd name="T2" fmla="*/ 487 w 800"/>
              <a:gd name="T3" fmla="*/ 605 h 969"/>
              <a:gd name="T4" fmla="*/ 136 w 800"/>
              <a:gd name="T5" fmla="*/ 254 h 969"/>
              <a:gd name="T6" fmla="*/ 275 w 800"/>
              <a:gd name="T7" fmla="*/ 254 h 969"/>
              <a:gd name="T8" fmla="*/ 275 w 800"/>
              <a:gd name="T9" fmla="*/ 211 h 969"/>
              <a:gd name="T10" fmla="*/ 64 w 800"/>
              <a:gd name="T11" fmla="*/ 211 h 969"/>
              <a:gd name="T12" fmla="*/ 64 w 800"/>
              <a:gd name="T13" fmla="*/ 423 h 969"/>
              <a:gd name="T14" fmla="*/ 106 w 800"/>
              <a:gd name="T15" fmla="*/ 423 h 969"/>
              <a:gd name="T16" fmla="*/ 106 w 800"/>
              <a:gd name="T17" fmla="*/ 283 h 969"/>
              <a:gd name="T18" fmla="*/ 445 w 800"/>
              <a:gd name="T19" fmla="*/ 622 h 969"/>
              <a:gd name="T20" fmla="*/ 445 w 800"/>
              <a:gd name="T21" fmla="*/ 761 h 969"/>
              <a:gd name="T22" fmla="*/ 360 w 800"/>
              <a:gd name="T23" fmla="*/ 863 h 969"/>
              <a:gd name="T24" fmla="*/ 466 w 800"/>
              <a:gd name="T25" fmla="*/ 969 h 969"/>
              <a:gd name="T26" fmla="*/ 572 w 800"/>
              <a:gd name="T27" fmla="*/ 863 h 969"/>
              <a:gd name="T28" fmla="*/ 487 w 800"/>
              <a:gd name="T29" fmla="*/ 761 h 969"/>
              <a:gd name="T30" fmla="*/ 466 w 800"/>
              <a:gd name="T31" fmla="*/ 931 h 969"/>
              <a:gd name="T32" fmla="*/ 403 w 800"/>
              <a:gd name="T33" fmla="*/ 867 h 969"/>
              <a:gd name="T34" fmla="*/ 466 w 800"/>
              <a:gd name="T35" fmla="*/ 804 h 969"/>
              <a:gd name="T36" fmla="*/ 529 w 800"/>
              <a:gd name="T37" fmla="*/ 867 h 969"/>
              <a:gd name="T38" fmla="*/ 466 w 800"/>
              <a:gd name="T39" fmla="*/ 931 h 969"/>
              <a:gd name="T40" fmla="*/ 178 w 800"/>
              <a:gd name="T41" fmla="*/ 592 h 969"/>
              <a:gd name="T42" fmla="*/ 106 w 800"/>
              <a:gd name="T43" fmla="*/ 668 h 969"/>
              <a:gd name="T44" fmla="*/ 30 w 800"/>
              <a:gd name="T45" fmla="*/ 592 h 969"/>
              <a:gd name="T46" fmla="*/ 0 w 800"/>
              <a:gd name="T47" fmla="*/ 622 h 969"/>
              <a:gd name="T48" fmla="*/ 77 w 800"/>
              <a:gd name="T49" fmla="*/ 698 h 969"/>
              <a:gd name="T50" fmla="*/ 0 w 800"/>
              <a:gd name="T51" fmla="*/ 770 h 969"/>
              <a:gd name="T52" fmla="*/ 30 w 800"/>
              <a:gd name="T53" fmla="*/ 800 h 969"/>
              <a:gd name="T54" fmla="*/ 106 w 800"/>
              <a:gd name="T55" fmla="*/ 728 h 969"/>
              <a:gd name="T56" fmla="*/ 178 w 800"/>
              <a:gd name="T57" fmla="*/ 800 h 969"/>
              <a:gd name="T58" fmla="*/ 208 w 800"/>
              <a:gd name="T59" fmla="*/ 770 h 969"/>
              <a:gd name="T60" fmla="*/ 136 w 800"/>
              <a:gd name="T61" fmla="*/ 698 h 969"/>
              <a:gd name="T62" fmla="*/ 208 w 800"/>
              <a:gd name="T63" fmla="*/ 622 h 969"/>
              <a:gd name="T64" fmla="*/ 178 w 800"/>
              <a:gd name="T65" fmla="*/ 592 h 969"/>
              <a:gd name="T66" fmla="*/ 800 w 800"/>
              <a:gd name="T67" fmla="*/ 325 h 969"/>
              <a:gd name="T68" fmla="*/ 771 w 800"/>
              <a:gd name="T69" fmla="*/ 296 h 969"/>
              <a:gd name="T70" fmla="*/ 699 w 800"/>
              <a:gd name="T71" fmla="*/ 372 h 969"/>
              <a:gd name="T72" fmla="*/ 623 w 800"/>
              <a:gd name="T73" fmla="*/ 296 h 969"/>
              <a:gd name="T74" fmla="*/ 593 w 800"/>
              <a:gd name="T75" fmla="*/ 325 h 969"/>
              <a:gd name="T76" fmla="*/ 669 w 800"/>
              <a:gd name="T77" fmla="*/ 402 h 969"/>
              <a:gd name="T78" fmla="*/ 593 w 800"/>
              <a:gd name="T79" fmla="*/ 474 h 969"/>
              <a:gd name="T80" fmla="*/ 623 w 800"/>
              <a:gd name="T81" fmla="*/ 503 h 969"/>
              <a:gd name="T82" fmla="*/ 699 w 800"/>
              <a:gd name="T83" fmla="*/ 431 h 969"/>
              <a:gd name="T84" fmla="*/ 771 w 800"/>
              <a:gd name="T85" fmla="*/ 503 h 969"/>
              <a:gd name="T86" fmla="*/ 800 w 800"/>
              <a:gd name="T87" fmla="*/ 474 h 969"/>
              <a:gd name="T88" fmla="*/ 729 w 800"/>
              <a:gd name="T89" fmla="*/ 402 h 969"/>
              <a:gd name="T90" fmla="*/ 800 w 800"/>
              <a:gd name="T91" fmla="*/ 325 h 969"/>
              <a:gd name="T92" fmla="*/ 559 w 800"/>
              <a:gd name="T93" fmla="*/ 0 h 969"/>
              <a:gd name="T94" fmla="*/ 487 w 800"/>
              <a:gd name="T95" fmla="*/ 76 h 969"/>
              <a:gd name="T96" fmla="*/ 411 w 800"/>
              <a:gd name="T97" fmla="*/ 0 h 969"/>
              <a:gd name="T98" fmla="*/ 381 w 800"/>
              <a:gd name="T99" fmla="*/ 29 h 969"/>
              <a:gd name="T100" fmla="*/ 458 w 800"/>
              <a:gd name="T101" fmla="*/ 105 h 969"/>
              <a:gd name="T102" fmla="*/ 381 w 800"/>
              <a:gd name="T103" fmla="*/ 177 h 969"/>
              <a:gd name="T104" fmla="*/ 411 w 800"/>
              <a:gd name="T105" fmla="*/ 207 h 969"/>
              <a:gd name="T106" fmla="*/ 487 w 800"/>
              <a:gd name="T107" fmla="*/ 135 h 969"/>
              <a:gd name="T108" fmla="*/ 559 w 800"/>
              <a:gd name="T109" fmla="*/ 207 h 969"/>
              <a:gd name="T110" fmla="*/ 589 w 800"/>
              <a:gd name="T111" fmla="*/ 177 h 969"/>
              <a:gd name="T112" fmla="*/ 517 w 800"/>
              <a:gd name="T113" fmla="*/ 105 h 969"/>
              <a:gd name="T114" fmla="*/ 589 w 800"/>
              <a:gd name="T115" fmla="*/ 29 h 969"/>
              <a:gd name="T116" fmla="*/ 559 w 800"/>
              <a:gd name="T117" fmla="*/ 0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" h="969">
                <a:moveTo>
                  <a:pt x="487" y="761"/>
                </a:moveTo>
                <a:cubicBezTo>
                  <a:pt x="487" y="605"/>
                  <a:pt x="487" y="605"/>
                  <a:pt x="487" y="605"/>
                </a:cubicBezTo>
                <a:cubicBezTo>
                  <a:pt x="136" y="254"/>
                  <a:pt x="136" y="254"/>
                  <a:pt x="136" y="254"/>
                </a:cubicBezTo>
                <a:cubicBezTo>
                  <a:pt x="275" y="254"/>
                  <a:pt x="275" y="254"/>
                  <a:pt x="275" y="254"/>
                </a:cubicBezTo>
                <a:cubicBezTo>
                  <a:pt x="275" y="211"/>
                  <a:pt x="275" y="211"/>
                  <a:pt x="275" y="211"/>
                </a:cubicBezTo>
                <a:cubicBezTo>
                  <a:pt x="64" y="211"/>
                  <a:pt x="64" y="211"/>
                  <a:pt x="64" y="211"/>
                </a:cubicBezTo>
                <a:cubicBezTo>
                  <a:pt x="64" y="423"/>
                  <a:pt x="64" y="423"/>
                  <a:pt x="64" y="423"/>
                </a:cubicBezTo>
                <a:cubicBezTo>
                  <a:pt x="106" y="423"/>
                  <a:pt x="106" y="423"/>
                  <a:pt x="106" y="423"/>
                </a:cubicBezTo>
                <a:cubicBezTo>
                  <a:pt x="106" y="283"/>
                  <a:pt x="106" y="283"/>
                  <a:pt x="106" y="283"/>
                </a:cubicBezTo>
                <a:cubicBezTo>
                  <a:pt x="445" y="622"/>
                  <a:pt x="445" y="622"/>
                  <a:pt x="445" y="622"/>
                </a:cubicBezTo>
                <a:cubicBezTo>
                  <a:pt x="445" y="761"/>
                  <a:pt x="445" y="761"/>
                  <a:pt x="445" y="761"/>
                </a:cubicBezTo>
                <a:cubicBezTo>
                  <a:pt x="398" y="770"/>
                  <a:pt x="360" y="812"/>
                  <a:pt x="360" y="863"/>
                </a:cubicBezTo>
                <a:cubicBezTo>
                  <a:pt x="360" y="922"/>
                  <a:pt x="407" y="969"/>
                  <a:pt x="466" y="969"/>
                </a:cubicBezTo>
                <a:cubicBezTo>
                  <a:pt x="525" y="969"/>
                  <a:pt x="572" y="922"/>
                  <a:pt x="572" y="863"/>
                </a:cubicBezTo>
                <a:cubicBezTo>
                  <a:pt x="572" y="817"/>
                  <a:pt x="534" y="774"/>
                  <a:pt x="487" y="761"/>
                </a:cubicBezTo>
                <a:close/>
                <a:moveTo>
                  <a:pt x="466" y="931"/>
                </a:moveTo>
                <a:cubicBezTo>
                  <a:pt x="432" y="931"/>
                  <a:pt x="403" y="901"/>
                  <a:pt x="403" y="867"/>
                </a:cubicBezTo>
                <a:cubicBezTo>
                  <a:pt x="403" y="834"/>
                  <a:pt x="428" y="804"/>
                  <a:pt x="466" y="804"/>
                </a:cubicBezTo>
                <a:cubicBezTo>
                  <a:pt x="504" y="804"/>
                  <a:pt x="529" y="834"/>
                  <a:pt x="529" y="867"/>
                </a:cubicBezTo>
                <a:cubicBezTo>
                  <a:pt x="529" y="901"/>
                  <a:pt x="500" y="931"/>
                  <a:pt x="466" y="931"/>
                </a:cubicBezTo>
                <a:close/>
                <a:moveTo>
                  <a:pt x="178" y="592"/>
                </a:moveTo>
                <a:cubicBezTo>
                  <a:pt x="106" y="668"/>
                  <a:pt x="106" y="668"/>
                  <a:pt x="106" y="668"/>
                </a:cubicBezTo>
                <a:cubicBezTo>
                  <a:pt x="30" y="592"/>
                  <a:pt x="30" y="592"/>
                  <a:pt x="30" y="592"/>
                </a:cubicBezTo>
                <a:cubicBezTo>
                  <a:pt x="0" y="622"/>
                  <a:pt x="0" y="622"/>
                  <a:pt x="0" y="622"/>
                </a:cubicBezTo>
                <a:cubicBezTo>
                  <a:pt x="77" y="698"/>
                  <a:pt x="77" y="698"/>
                  <a:pt x="77" y="698"/>
                </a:cubicBezTo>
                <a:cubicBezTo>
                  <a:pt x="0" y="770"/>
                  <a:pt x="0" y="770"/>
                  <a:pt x="0" y="770"/>
                </a:cubicBezTo>
                <a:cubicBezTo>
                  <a:pt x="30" y="800"/>
                  <a:pt x="30" y="800"/>
                  <a:pt x="30" y="800"/>
                </a:cubicBezTo>
                <a:cubicBezTo>
                  <a:pt x="106" y="728"/>
                  <a:pt x="106" y="728"/>
                  <a:pt x="106" y="728"/>
                </a:cubicBezTo>
                <a:cubicBezTo>
                  <a:pt x="178" y="800"/>
                  <a:pt x="178" y="800"/>
                  <a:pt x="178" y="800"/>
                </a:cubicBezTo>
                <a:cubicBezTo>
                  <a:pt x="208" y="770"/>
                  <a:pt x="208" y="770"/>
                  <a:pt x="208" y="770"/>
                </a:cubicBezTo>
                <a:cubicBezTo>
                  <a:pt x="136" y="698"/>
                  <a:pt x="136" y="698"/>
                  <a:pt x="136" y="698"/>
                </a:cubicBezTo>
                <a:cubicBezTo>
                  <a:pt x="208" y="622"/>
                  <a:pt x="208" y="622"/>
                  <a:pt x="208" y="622"/>
                </a:cubicBezTo>
                <a:lnTo>
                  <a:pt x="178" y="592"/>
                </a:lnTo>
                <a:close/>
                <a:moveTo>
                  <a:pt x="800" y="325"/>
                </a:moveTo>
                <a:cubicBezTo>
                  <a:pt x="771" y="296"/>
                  <a:pt x="771" y="296"/>
                  <a:pt x="771" y="296"/>
                </a:cubicBezTo>
                <a:cubicBezTo>
                  <a:pt x="699" y="372"/>
                  <a:pt x="699" y="372"/>
                  <a:pt x="699" y="372"/>
                </a:cubicBezTo>
                <a:cubicBezTo>
                  <a:pt x="623" y="296"/>
                  <a:pt x="623" y="296"/>
                  <a:pt x="623" y="296"/>
                </a:cubicBezTo>
                <a:cubicBezTo>
                  <a:pt x="593" y="325"/>
                  <a:pt x="593" y="325"/>
                  <a:pt x="593" y="325"/>
                </a:cubicBezTo>
                <a:cubicBezTo>
                  <a:pt x="669" y="402"/>
                  <a:pt x="669" y="402"/>
                  <a:pt x="669" y="402"/>
                </a:cubicBezTo>
                <a:cubicBezTo>
                  <a:pt x="593" y="474"/>
                  <a:pt x="593" y="474"/>
                  <a:pt x="593" y="474"/>
                </a:cubicBezTo>
                <a:cubicBezTo>
                  <a:pt x="623" y="503"/>
                  <a:pt x="623" y="503"/>
                  <a:pt x="623" y="503"/>
                </a:cubicBezTo>
                <a:cubicBezTo>
                  <a:pt x="699" y="431"/>
                  <a:pt x="699" y="431"/>
                  <a:pt x="699" y="431"/>
                </a:cubicBezTo>
                <a:cubicBezTo>
                  <a:pt x="771" y="503"/>
                  <a:pt x="771" y="503"/>
                  <a:pt x="771" y="503"/>
                </a:cubicBezTo>
                <a:cubicBezTo>
                  <a:pt x="800" y="474"/>
                  <a:pt x="800" y="474"/>
                  <a:pt x="800" y="474"/>
                </a:cubicBezTo>
                <a:cubicBezTo>
                  <a:pt x="729" y="402"/>
                  <a:pt x="729" y="402"/>
                  <a:pt x="729" y="402"/>
                </a:cubicBezTo>
                <a:lnTo>
                  <a:pt x="800" y="325"/>
                </a:lnTo>
                <a:close/>
                <a:moveTo>
                  <a:pt x="559" y="0"/>
                </a:moveTo>
                <a:cubicBezTo>
                  <a:pt x="487" y="76"/>
                  <a:pt x="487" y="76"/>
                  <a:pt x="487" y="76"/>
                </a:cubicBezTo>
                <a:cubicBezTo>
                  <a:pt x="411" y="0"/>
                  <a:pt x="411" y="0"/>
                  <a:pt x="411" y="0"/>
                </a:cubicBezTo>
                <a:cubicBezTo>
                  <a:pt x="381" y="29"/>
                  <a:pt x="381" y="29"/>
                  <a:pt x="381" y="29"/>
                </a:cubicBezTo>
                <a:cubicBezTo>
                  <a:pt x="458" y="105"/>
                  <a:pt x="458" y="105"/>
                  <a:pt x="458" y="105"/>
                </a:cubicBezTo>
                <a:cubicBezTo>
                  <a:pt x="381" y="177"/>
                  <a:pt x="381" y="177"/>
                  <a:pt x="381" y="177"/>
                </a:cubicBezTo>
                <a:cubicBezTo>
                  <a:pt x="411" y="207"/>
                  <a:pt x="411" y="207"/>
                  <a:pt x="411" y="207"/>
                </a:cubicBezTo>
                <a:cubicBezTo>
                  <a:pt x="487" y="135"/>
                  <a:pt x="487" y="135"/>
                  <a:pt x="487" y="135"/>
                </a:cubicBezTo>
                <a:cubicBezTo>
                  <a:pt x="559" y="207"/>
                  <a:pt x="559" y="207"/>
                  <a:pt x="559" y="207"/>
                </a:cubicBezTo>
                <a:cubicBezTo>
                  <a:pt x="589" y="177"/>
                  <a:pt x="589" y="177"/>
                  <a:pt x="589" y="177"/>
                </a:cubicBezTo>
                <a:cubicBezTo>
                  <a:pt x="517" y="105"/>
                  <a:pt x="517" y="105"/>
                  <a:pt x="517" y="105"/>
                </a:cubicBezTo>
                <a:cubicBezTo>
                  <a:pt x="589" y="29"/>
                  <a:pt x="589" y="29"/>
                  <a:pt x="589" y="29"/>
                </a:cubicBezTo>
                <a:lnTo>
                  <a:pt x="55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47"/>
          <p:cNvSpPr>
            <a:spLocks noChangeAspect="1" noEditPoints="1"/>
          </p:cNvSpPr>
          <p:nvPr/>
        </p:nvSpPr>
        <p:spPr bwMode="auto">
          <a:xfrm>
            <a:off x="7008806" y="3394941"/>
            <a:ext cx="446872" cy="564464"/>
          </a:xfrm>
          <a:custGeom>
            <a:avLst/>
            <a:gdLst>
              <a:gd name="T0" fmla="*/ 484 w 800"/>
              <a:gd name="T1" fmla="*/ 0 h 1011"/>
              <a:gd name="T2" fmla="*/ 463 w 800"/>
              <a:gd name="T3" fmla="*/ 990 h 1011"/>
              <a:gd name="T4" fmla="*/ 779 w 800"/>
              <a:gd name="T5" fmla="*/ 1011 h 1011"/>
              <a:gd name="T6" fmla="*/ 800 w 800"/>
              <a:gd name="T7" fmla="*/ 21 h 1011"/>
              <a:gd name="T8" fmla="*/ 758 w 800"/>
              <a:gd name="T9" fmla="*/ 969 h 1011"/>
              <a:gd name="T10" fmla="*/ 505 w 800"/>
              <a:gd name="T11" fmla="*/ 843 h 1011"/>
              <a:gd name="T12" fmla="*/ 589 w 800"/>
              <a:gd name="T13" fmla="*/ 800 h 1011"/>
              <a:gd name="T14" fmla="*/ 505 w 800"/>
              <a:gd name="T15" fmla="*/ 716 h 1011"/>
              <a:gd name="T16" fmla="*/ 589 w 800"/>
              <a:gd name="T17" fmla="*/ 674 h 1011"/>
              <a:gd name="T18" fmla="*/ 505 w 800"/>
              <a:gd name="T19" fmla="*/ 590 h 1011"/>
              <a:gd name="T20" fmla="*/ 589 w 800"/>
              <a:gd name="T21" fmla="*/ 548 h 1011"/>
              <a:gd name="T22" fmla="*/ 505 w 800"/>
              <a:gd name="T23" fmla="*/ 464 h 1011"/>
              <a:gd name="T24" fmla="*/ 589 w 800"/>
              <a:gd name="T25" fmla="*/ 421 h 1011"/>
              <a:gd name="T26" fmla="*/ 505 w 800"/>
              <a:gd name="T27" fmla="*/ 337 h 1011"/>
              <a:gd name="T28" fmla="*/ 589 w 800"/>
              <a:gd name="T29" fmla="*/ 295 h 1011"/>
              <a:gd name="T30" fmla="*/ 505 w 800"/>
              <a:gd name="T31" fmla="*/ 211 h 1011"/>
              <a:gd name="T32" fmla="*/ 589 w 800"/>
              <a:gd name="T33" fmla="*/ 169 h 1011"/>
              <a:gd name="T34" fmla="*/ 505 w 800"/>
              <a:gd name="T35" fmla="*/ 43 h 1011"/>
              <a:gd name="T36" fmla="*/ 758 w 800"/>
              <a:gd name="T37" fmla="*/ 969 h 1011"/>
              <a:gd name="T38" fmla="*/ 130 w 800"/>
              <a:gd name="T39" fmla="*/ 52 h 1011"/>
              <a:gd name="T40" fmla="*/ 0 w 800"/>
              <a:gd name="T41" fmla="*/ 253 h 1011"/>
              <a:gd name="T42" fmla="*/ 105 w 800"/>
              <a:gd name="T43" fmla="*/ 969 h 1011"/>
              <a:gd name="T44" fmla="*/ 295 w 800"/>
              <a:gd name="T45" fmla="*/ 864 h 1011"/>
              <a:gd name="T46" fmla="*/ 291 w 800"/>
              <a:gd name="T47" fmla="*/ 241 h 1011"/>
              <a:gd name="T48" fmla="*/ 147 w 800"/>
              <a:gd name="T49" fmla="*/ 102 h 1011"/>
              <a:gd name="T50" fmla="*/ 117 w 800"/>
              <a:gd name="T51" fmla="*/ 148 h 1011"/>
              <a:gd name="T52" fmla="*/ 42 w 800"/>
              <a:gd name="T53" fmla="*/ 347 h 1011"/>
              <a:gd name="T54" fmla="*/ 84 w 800"/>
              <a:gd name="T55" fmla="*/ 716 h 1011"/>
              <a:gd name="T56" fmla="*/ 42 w 800"/>
              <a:gd name="T57" fmla="*/ 347 h 1011"/>
              <a:gd name="T58" fmla="*/ 189 w 800"/>
              <a:gd name="T59" fmla="*/ 927 h 1011"/>
              <a:gd name="T60" fmla="*/ 42 w 800"/>
              <a:gd name="T61" fmla="*/ 864 h 1011"/>
              <a:gd name="T62" fmla="*/ 253 w 800"/>
              <a:gd name="T63" fmla="*/ 843 h 1011"/>
              <a:gd name="T64" fmla="*/ 253 w 800"/>
              <a:gd name="T65" fmla="*/ 800 h 1011"/>
              <a:gd name="T66" fmla="*/ 42 w 800"/>
              <a:gd name="T67" fmla="*/ 758 h 1011"/>
              <a:gd name="T68" fmla="*/ 253 w 800"/>
              <a:gd name="T69" fmla="*/ 800 h 1011"/>
              <a:gd name="T70" fmla="*/ 126 w 800"/>
              <a:gd name="T71" fmla="*/ 347 h 1011"/>
              <a:gd name="T72" fmla="*/ 168 w 800"/>
              <a:gd name="T73" fmla="*/ 347 h 1011"/>
              <a:gd name="T74" fmla="*/ 126 w 800"/>
              <a:gd name="T75" fmla="*/ 716 h 1011"/>
              <a:gd name="T76" fmla="*/ 211 w 800"/>
              <a:gd name="T77" fmla="*/ 716 h 1011"/>
              <a:gd name="T78" fmla="*/ 253 w 800"/>
              <a:gd name="T79" fmla="*/ 347 h 1011"/>
              <a:gd name="T80" fmla="*/ 253 w 800"/>
              <a:gd name="T81" fmla="*/ 274 h 1011"/>
              <a:gd name="T82" fmla="*/ 168 w 800"/>
              <a:gd name="T83" fmla="*/ 274 h 1011"/>
              <a:gd name="T84" fmla="*/ 126 w 800"/>
              <a:gd name="T85" fmla="*/ 274 h 1011"/>
              <a:gd name="T86" fmla="*/ 42 w 800"/>
              <a:gd name="T87" fmla="*/ 274 h 1011"/>
              <a:gd name="T88" fmla="*/ 88 w 800"/>
              <a:gd name="T89" fmla="*/ 190 h 1011"/>
              <a:gd name="T90" fmla="*/ 253 w 800"/>
              <a:gd name="T91" fmla="*/ 259 h 1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00" h="1011">
                <a:moveTo>
                  <a:pt x="779" y="0"/>
                </a:moveTo>
                <a:cubicBezTo>
                  <a:pt x="484" y="0"/>
                  <a:pt x="484" y="0"/>
                  <a:pt x="484" y="0"/>
                </a:cubicBezTo>
                <a:cubicBezTo>
                  <a:pt x="473" y="0"/>
                  <a:pt x="463" y="10"/>
                  <a:pt x="463" y="21"/>
                </a:cubicBezTo>
                <a:cubicBezTo>
                  <a:pt x="463" y="990"/>
                  <a:pt x="463" y="990"/>
                  <a:pt x="463" y="990"/>
                </a:cubicBezTo>
                <a:cubicBezTo>
                  <a:pt x="463" y="1001"/>
                  <a:pt x="473" y="1011"/>
                  <a:pt x="484" y="1011"/>
                </a:cubicBezTo>
                <a:cubicBezTo>
                  <a:pt x="779" y="1011"/>
                  <a:pt x="779" y="1011"/>
                  <a:pt x="779" y="1011"/>
                </a:cubicBezTo>
                <a:cubicBezTo>
                  <a:pt x="791" y="1011"/>
                  <a:pt x="800" y="1001"/>
                  <a:pt x="800" y="990"/>
                </a:cubicBezTo>
                <a:cubicBezTo>
                  <a:pt x="800" y="21"/>
                  <a:pt x="800" y="21"/>
                  <a:pt x="800" y="21"/>
                </a:cubicBezTo>
                <a:cubicBezTo>
                  <a:pt x="800" y="10"/>
                  <a:pt x="791" y="0"/>
                  <a:pt x="779" y="0"/>
                </a:cubicBezTo>
                <a:close/>
                <a:moveTo>
                  <a:pt x="758" y="969"/>
                </a:moveTo>
                <a:cubicBezTo>
                  <a:pt x="505" y="969"/>
                  <a:pt x="505" y="969"/>
                  <a:pt x="505" y="969"/>
                </a:cubicBezTo>
                <a:cubicBezTo>
                  <a:pt x="505" y="843"/>
                  <a:pt x="505" y="843"/>
                  <a:pt x="505" y="843"/>
                </a:cubicBezTo>
                <a:cubicBezTo>
                  <a:pt x="589" y="843"/>
                  <a:pt x="589" y="843"/>
                  <a:pt x="589" y="843"/>
                </a:cubicBezTo>
                <a:cubicBezTo>
                  <a:pt x="589" y="800"/>
                  <a:pt x="589" y="800"/>
                  <a:pt x="589" y="800"/>
                </a:cubicBezTo>
                <a:cubicBezTo>
                  <a:pt x="505" y="800"/>
                  <a:pt x="505" y="800"/>
                  <a:pt x="505" y="800"/>
                </a:cubicBezTo>
                <a:cubicBezTo>
                  <a:pt x="505" y="716"/>
                  <a:pt x="505" y="716"/>
                  <a:pt x="505" y="716"/>
                </a:cubicBezTo>
                <a:cubicBezTo>
                  <a:pt x="589" y="716"/>
                  <a:pt x="589" y="716"/>
                  <a:pt x="589" y="716"/>
                </a:cubicBezTo>
                <a:cubicBezTo>
                  <a:pt x="589" y="674"/>
                  <a:pt x="589" y="674"/>
                  <a:pt x="589" y="674"/>
                </a:cubicBezTo>
                <a:cubicBezTo>
                  <a:pt x="505" y="674"/>
                  <a:pt x="505" y="674"/>
                  <a:pt x="505" y="674"/>
                </a:cubicBezTo>
                <a:cubicBezTo>
                  <a:pt x="505" y="590"/>
                  <a:pt x="505" y="590"/>
                  <a:pt x="505" y="590"/>
                </a:cubicBezTo>
                <a:cubicBezTo>
                  <a:pt x="589" y="590"/>
                  <a:pt x="589" y="590"/>
                  <a:pt x="589" y="590"/>
                </a:cubicBezTo>
                <a:cubicBezTo>
                  <a:pt x="589" y="548"/>
                  <a:pt x="589" y="548"/>
                  <a:pt x="589" y="548"/>
                </a:cubicBezTo>
                <a:cubicBezTo>
                  <a:pt x="505" y="548"/>
                  <a:pt x="505" y="548"/>
                  <a:pt x="505" y="548"/>
                </a:cubicBezTo>
                <a:cubicBezTo>
                  <a:pt x="505" y="464"/>
                  <a:pt x="505" y="464"/>
                  <a:pt x="505" y="464"/>
                </a:cubicBezTo>
                <a:cubicBezTo>
                  <a:pt x="589" y="464"/>
                  <a:pt x="589" y="464"/>
                  <a:pt x="589" y="464"/>
                </a:cubicBezTo>
                <a:cubicBezTo>
                  <a:pt x="589" y="421"/>
                  <a:pt x="589" y="421"/>
                  <a:pt x="589" y="421"/>
                </a:cubicBezTo>
                <a:cubicBezTo>
                  <a:pt x="505" y="421"/>
                  <a:pt x="505" y="421"/>
                  <a:pt x="505" y="421"/>
                </a:cubicBezTo>
                <a:cubicBezTo>
                  <a:pt x="505" y="337"/>
                  <a:pt x="505" y="337"/>
                  <a:pt x="505" y="337"/>
                </a:cubicBezTo>
                <a:cubicBezTo>
                  <a:pt x="589" y="337"/>
                  <a:pt x="589" y="337"/>
                  <a:pt x="589" y="337"/>
                </a:cubicBezTo>
                <a:cubicBezTo>
                  <a:pt x="589" y="295"/>
                  <a:pt x="589" y="295"/>
                  <a:pt x="589" y="295"/>
                </a:cubicBezTo>
                <a:cubicBezTo>
                  <a:pt x="505" y="295"/>
                  <a:pt x="505" y="295"/>
                  <a:pt x="505" y="295"/>
                </a:cubicBezTo>
                <a:cubicBezTo>
                  <a:pt x="505" y="211"/>
                  <a:pt x="505" y="211"/>
                  <a:pt x="505" y="211"/>
                </a:cubicBezTo>
                <a:cubicBezTo>
                  <a:pt x="589" y="211"/>
                  <a:pt x="589" y="211"/>
                  <a:pt x="589" y="211"/>
                </a:cubicBezTo>
                <a:cubicBezTo>
                  <a:pt x="589" y="169"/>
                  <a:pt x="589" y="169"/>
                  <a:pt x="589" y="169"/>
                </a:cubicBezTo>
                <a:cubicBezTo>
                  <a:pt x="505" y="169"/>
                  <a:pt x="505" y="169"/>
                  <a:pt x="505" y="169"/>
                </a:cubicBezTo>
                <a:cubicBezTo>
                  <a:pt x="505" y="43"/>
                  <a:pt x="505" y="43"/>
                  <a:pt x="505" y="43"/>
                </a:cubicBezTo>
                <a:cubicBezTo>
                  <a:pt x="758" y="43"/>
                  <a:pt x="758" y="43"/>
                  <a:pt x="758" y="43"/>
                </a:cubicBezTo>
                <a:lnTo>
                  <a:pt x="758" y="969"/>
                </a:lnTo>
                <a:close/>
                <a:moveTo>
                  <a:pt x="165" y="52"/>
                </a:moveTo>
                <a:cubicBezTo>
                  <a:pt x="157" y="40"/>
                  <a:pt x="138" y="40"/>
                  <a:pt x="130" y="52"/>
                </a:cubicBezTo>
                <a:cubicBezTo>
                  <a:pt x="4" y="241"/>
                  <a:pt x="4" y="241"/>
                  <a:pt x="4" y="241"/>
                </a:cubicBezTo>
                <a:cubicBezTo>
                  <a:pt x="1" y="245"/>
                  <a:pt x="0" y="249"/>
                  <a:pt x="0" y="253"/>
                </a:cubicBezTo>
                <a:cubicBezTo>
                  <a:pt x="0" y="864"/>
                  <a:pt x="0" y="864"/>
                  <a:pt x="0" y="864"/>
                </a:cubicBezTo>
                <a:cubicBezTo>
                  <a:pt x="0" y="922"/>
                  <a:pt x="47" y="969"/>
                  <a:pt x="105" y="969"/>
                </a:cubicBezTo>
                <a:cubicBezTo>
                  <a:pt x="189" y="969"/>
                  <a:pt x="189" y="969"/>
                  <a:pt x="189" y="969"/>
                </a:cubicBezTo>
                <a:cubicBezTo>
                  <a:pt x="248" y="969"/>
                  <a:pt x="295" y="922"/>
                  <a:pt x="295" y="864"/>
                </a:cubicBezTo>
                <a:cubicBezTo>
                  <a:pt x="295" y="253"/>
                  <a:pt x="295" y="253"/>
                  <a:pt x="295" y="253"/>
                </a:cubicBezTo>
                <a:cubicBezTo>
                  <a:pt x="295" y="249"/>
                  <a:pt x="293" y="245"/>
                  <a:pt x="291" y="241"/>
                </a:cubicBezTo>
                <a:lnTo>
                  <a:pt x="165" y="52"/>
                </a:lnTo>
                <a:close/>
                <a:moveTo>
                  <a:pt x="147" y="102"/>
                </a:moveTo>
                <a:cubicBezTo>
                  <a:pt x="178" y="148"/>
                  <a:pt x="178" y="148"/>
                  <a:pt x="178" y="148"/>
                </a:cubicBezTo>
                <a:cubicBezTo>
                  <a:pt x="117" y="148"/>
                  <a:pt x="117" y="148"/>
                  <a:pt x="117" y="148"/>
                </a:cubicBezTo>
                <a:lnTo>
                  <a:pt x="147" y="102"/>
                </a:lnTo>
                <a:close/>
                <a:moveTo>
                  <a:pt x="42" y="347"/>
                </a:moveTo>
                <a:cubicBezTo>
                  <a:pt x="55" y="354"/>
                  <a:pt x="69" y="358"/>
                  <a:pt x="84" y="358"/>
                </a:cubicBezTo>
                <a:cubicBezTo>
                  <a:pt x="84" y="716"/>
                  <a:pt x="84" y="716"/>
                  <a:pt x="84" y="716"/>
                </a:cubicBezTo>
                <a:cubicBezTo>
                  <a:pt x="42" y="716"/>
                  <a:pt x="42" y="716"/>
                  <a:pt x="42" y="716"/>
                </a:cubicBezTo>
                <a:lnTo>
                  <a:pt x="42" y="347"/>
                </a:lnTo>
                <a:close/>
                <a:moveTo>
                  <a:pt x="253" y="864"/>
                </a:moveTo>
                <a:cubicBezTo>
                  <a:pt x="253" y="898"/>
                  <a:pt x="224" y="927"/>
                  <a:pt x="189" y="927"/>
                </a:cubicBezTo>
                <a:cubicBezTo>
                  <a:pt x="105" y="927"/>
                  <a:pt x="105" y="927"/>
                  <a:pt x="105" y="927"/>
                </a:cubicBezTo>
                <a:cubicBezTo>
                  <a:pt x="70" y="927"/>
                  <a:pt x="42" y="898"/>
                  <a:pt x="42" y="864"/>
                </a:cubicBezTo>
                <a:cubicBezTo>
                  <a:pt x="42" y="843"/>
                  <a:pt x="42" y="843"/>
                  <a:pt x="42" y="843"/>
                </a:cubicBezTo>
                <a:cubicBezTo>
                  <a:pt x="253" y="843"/>
                  <a:pt x="253" y="843"/>
                  <a:pt x="253" y="843"/>
                </a:cubicBezTo>
                <a:lnTo>
                  <a:pt x="253" y="864"/>
                </a:lnTo>
                <a:close/>
                <a:moveTo>
                  <a:pt x="253" y="800"/>
                </a:moveTo>
                <a:cubicBezTo>
                  <a:pt x="42" y="800"/>
                  <a:pt x="42" y="800"/>
                  <a:pt x="42" y="800"/>
                </a:cubicBezTo>
                <a:cubicBezTo>
                  <a:pt x="42" y="758"/>
                  <a:pt x="42" y="758"/>
                  <a:pt x="42" y="758"/>
                </a:cubicBezTo>
                <a:cubicBezTo>
                  <a:pt x="253" y="758"/>
                  <a:pt x="253" y="758"/>
                  <a:pt x="253" y="758"/>
                </a:cubicBezTo>
                <a:lnTo>
                  <a:pt x="253" y="800"/>
                </a:lnTo>
                <a:close/>
                <a:moveTo>
                  <a:pt x="126" y="716"/>
                </a:moveTo>
                <a:cubicBezTo>
                  <a:pt x="126" y="347"/>
                  <a:pt x="126" y="347"/>
                  <a:pt x="126" y="347"/>
                </a:cubicBezTo>
                <a:cubicBezTo>
                  <a:pt x="134" y="342"/>
                  <a:pt x="141" y="337"/>
                  <a:pt x="147" y="330"/>
                </a:cubicBezTo>
                <a:cubicBezTo>
                  <a:pt x="153" y="337"/>
                  <a:pt x="160" y="342"/>
                  <a:pt x="168" y="347"/>
                </a:cubicBezTo>
                <a:cubicBezTo>
                  <a:pt x="168" y="716"/>
                  <a:pt x="168" y="716"/>
                  <a:pt x="168" y="716"/>
                </a:cubicBezTo>
                <a:lnTo>
                  <a:pt x="126" y="716"/>
                </a:lnTo>
                <a:close/>
                <a:moveTo>
                  <a:pt x="253" y="716"/>
                </a:moveTo>
                <a:cubicBezTo>
                  <a:pt x="211" y="716"/>
                  <a:pt x="211" y="716"/>
                  <a:pt x="211" y="716"/>
                </a:cubicBezTo>
                <a:cubicBezTo>
                  <a:pt x="211" y="358"/>
                  <a:pt x="211" y="358"/>
                  <a:pt x="211" y="358"/>
                </a:cubicBezTo>
                <a:cubicBezTo>
                  <a:pt x="226" y="358"/>
                  <a:pt x="240" y="354"/>
                  <a:pt x="253" y="347"/>
                </a:cubicBezTo>
                <a:lnTo>
                  <a:pt x="253" y="716"/>
                </a:lnTo>
                <a:close/>
                <a:moveTo>
                  <a:pt x="253" y="274"/>
                </a:moveTo>
                <a:cubicBezTo>
                  <a:pt x="253" y="297"/>
                  <a:pt x="234" y="316"/>
                  <a:pt x="211" y="316"/>
                </a:cubicBezTo>
                <a:cubicBezTo>
                  <a:pt x="187" y="316"/>
                  <a:pt x="168" y="297"/>
                  <a:pt x="168" y="274"/>
                </a:cubicBezTo>
                <a:cubicBezTo>
                  <a:pt x="168" y="262"/>
                  <a:pt x="159" y="253"/>
                  <a:pt x="147" y="253"/>
                </a:cubicBezTo>
                <a:cubicBezTo>
                  <a:pt x="136" y="253"/>
                  <a:pt x="126" y="262"/>
                  <a:pt x="126" y="274"/>
                </a:cubicBezTo>
                <a:cubicBezTo>
                  <a:pt x="126" y="297"/>
                  <a:pt x="107" y="316"/>
                  <a:pt x="84" y="316"/>
                </a:cubicBezTo>
                <a:cubicBezTo>
                  <a:pt x="61" y="316"/>
                  <a:pt x="42" y="297"/>
                  <a:pt x="42" y="274"/>
                </a:cubicBezTo>
                <a:cubicBezTo>
                  <a:pt x="42" y="259"/>
                  <a:pt x="42" y="259"/>
                  <a:pt x="42" y="259"/>
                </a:cubicBezTo>
                <a:cubicBezTo>
                  <a:pt x="88" y="190"/>
                  <a:pt x="88" y="190"/>
                  <a:pt x="88" y="190"/>
                </a:cubicBezTo>
                <a:cubicBezTo>
                  <a:pt x="206" y="190"/>
                  <a:pt x="206" y="190"/>
                  <a:pt x="206" y="190"/>
                </a:cubicBezTo>
                <a:cubicBezTo>
                  <a:pt x="253" y="259"/>
                  <a:pt x="253" y="259"/>
                  <a:pt x="253" y="259"/>
                </a:cubicBezTo>
                <a:lnTo>
                  <a:pt x="253" y="2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33"/>
          <p:cNvSpPr>
            <a:spLocks noChangeAspect="1" noEditPoints="1"/>
          </p:cNvSpPr>
          <p:nvPr/>
        </p:nvSpPr>
        <p:spPr bwMode="auto">
          <a:xfrm>
            <a:off x="7839864" y="2934582"/>
            <a:ext cx="581093" cy="564464"/>
          </a:xfrm>
          <a:custGeom>
            <a:avLst/>
            <a:gdLst>
              <a:gd name="T0" fmla="*/ 637 w 826"/>
              <a:gd name="T1" fmla="*/ 523 h 802"/>
              <a:gd name="T2" fmla="*/ 663 w 826"/>
              <a:gd name="T3" fmla="*/ 472 h 802"/>
              <a:gd name="T4" fmla="*/ 573 w 826"/>
              <a:gd name="T5" fmla="*/ 536 h 802"/>
              <a:gd name="T6" fmla="*/ 597 w 826"/>
              <a:gd name="T7" fmla="*/ 320 h 802"/>
              <a:gd name="T8" fmla="*/ 765 w 826"/>
              <a:gd name="T9" fmla="*/ 281 h 802"/>
              <a:gd name="T10" fmla="*/ 786 w 826"/>
              <a:gd name="T11" fmla="*/ 91 h 802"/>
              <a:gd name="T12" fmla="*/ 706 w 826"/>
              <a:gd name="T13" fmla="*/ 160 h 802"/>
              <a:gd name="T14" fmla="*/ 654 w 826"/>
              <a:gd name="T15" fmla="*/ 109 h 802"/>
              <a:gd name="T16" fmla="*/ 724 w 826"/>
              <a:gd name="T17" fmla="*/ 28 h 802"/>
              <a:gd name="T18" fmla="*/ 649 w 826"/>
              <a:gd name="T19" fmla="*/ 2 h 802"/>
              <a:gd name="T20" fmla="*/ 494 w 826"/>
              <a:gd name="T21" fmla="*/ 218 h 802"/>
              <a:gd name="T22" fmla="*/ 185 w 826"/>
              <a:gd name="T23" fmla="*/ 148 h 802"/>
              <a:gd name="T24" fmla="*/ 203 w 826"/>
              <a:gd name="T25" fmla="*/ 123 h 802"/>
              <a:gd name="T26" fmla="*/ 95 w 826"/>
              <a:gd name="T27" fmla="*/ 7 h 802"/>
              <a:gd name="T28" fmla="*/ 18 w 826"/>
              <a:gd name="T29" fmla="*/ 58 h 802"/>
              <a:gd name="T30" fmla="*/ 18 w 826"/>
              <a:gd name="T31" fmla="*/ 84 h 802"/>
              <a:gd name="T32" fmla="*/ 134 w 826"/>
              <a:gd name="T33" fmla="*/ 192 h 802"/>
              <a:gd name="T34" fmla="*/ 160 w 826"/>
              <a:gd name="T35" fmla="*/ 174 h 802"/>
              <a:gd name="T36" fmla="*/ 228 w 826"/>
              <a:gd name="T37" fmla="*/ 483 h 802"/>
              <a:gd name="T38" fmla="*/ 61 w 826"/>
              <a:gd name="T39" fmla="*/ 522 h 802"/>
              <a:gd name="T40" fmla="*/ 39 w 826"/>
              <a:gd name="T41" fmla="*/ 713 h 802"/>
              <a:gd name="T42" fmla="*/ 120 w 826"/>
              <a:gd name="T43" fmla="*/ 643 h 802"/>
              <a:gd name="T44" fmla="*/ 171 w 826"/>
              <a:gd name="T45" fmla="*/ 695 h 802"/>
              <a:gd name="T46" fmla="*/ 102 w 826"/>
              <a:gd name="T47" fmla="*/ 775 h 802"/>
              <a:gd name="T48" fmla="*/ 176 w 826"/>
              <a:gd name="T49" fmla="*/ 802 h 802"/>
              <a:gd name="T50" fmla="*/ 331 w 826"/>
              <a:gd name="T51" fmla="*/ 586 h 802"/>
              <a:gd name="T52" fmla="*/ 547 w 826"/>
              <a:gd name="T53" fmla="*/ 562 h 802"/>
              <a:gd name="T54" fmla="*/ 483 w 826"/>
              <a:gd name="T55" fmla="*/ 652 h 802"/>
              <a:gd name="T56" fmla="*/ 509 w 826"/>
              <a:gd name="T57" fmla="*/ 652 h 802"/>
              <a:gd name="T58" fmla="*/ 689 w 826"/>
              <a:gd name="T59" fmla="*/ 780 h 802"/>
              <a:gd name="T60" fmla="*/ 791 w 826"/>
              <a:gd name="T61" fmla="*/ 780 h 802"/>
              <a:gd name="T62" fmla="*/ 791 w 826"/>
              <a:gd name="T63" fmla="*/ 677 h 802"/>
              <a:gd name="T64" fmla="*/ 57 w 826"/>
              <a:gd name="T65" fmla="*/ 71 h 802"/>
              <a:gd name="T66" fmla="*/ 160 w 826"/>
              <a:gd name="T67" fmla="*/ 123 h 802"/>
              <a:gd name="T68" fmla="*/ 297 w 826"/>
              <a:gd name="T69" fmla="*/ 568 h 802"/>
              <a:gd name="T70" fmla="*/ 266 w 826"/>
              <a:gd name="T71" fmla="*/ 728 h 802"/>
              <a:gd name="T72" fmla="*/ 154 w 826"/>
              <a:gd name="T73" fmla="*/ 763 h 802"/>
              <a:gd name="T74" fmla="*/ 207 w 826"/>
              <a:gd name="T75" fmla="*/ 702 h 802"/>
              <a:gd name="T76" fmla="*/ 189 w 826"/>
              <a:gd name="T77" fmla="*/ 607 h 802"/>
              <a:gd name="T78" fmla="*/ 99 w 826"/>
              <a:gd name="T79" fmla="*/ 612 h 802"/>
              <a:gd name="T80" fmla="*/ 86 w 826"/>
              <a:gd name="T81" fmla="*/ 548 h 802"/>
              <a:gd name="T82" fmla="*/ 226 w 826"/>
              <a:gd name="T83" fmla="*/ 521 h 802"/>
              <a:gd name="T84" fmla="*/ 528 w 826"/>
              <a:gd name="T85" fmla="*/ 235 h 802"/>
              <a:gd name="T86" fmla="*/ 559 w 826"/>
              <a:gd name="T87" fmla="*/ 75 h 802"/>
              <a:gd name="T88" fmla="*/ 671 w 826"/>
              <a:gd name="T89" fmla="*/ 40 h 802"/>
              <a:gd name="T90" fmla="*/ 618 w 826"/>
              <a:gd name="T91" fmla="*/ 101 h 802"/>
              <a:gd name="T92" fmla="*/ 636 w 826"/>
              <a:gd name="T93" fmla="*/ 196 h 802"/>
              <a:gd name="T94" fmla="*/ 726 w 826"/>
              <a:gd name="T95" fmla="*/ 191 h 802"/>
              <a:gd name="T96" fmla="*/ 739 w 826"/>
              <a:gd name="T97" fmla="*/ 255 h 802"/>
              <a:gd name="T98" fmla="*/ 599 w 826"/>
              <a:gd name="T99" fmla="*/ 283 h 802"/>
              <a:gd name="T100" fmla="*/ 297 w 826"/>
              <a:gd name="T101" fmla="*/ 568 h 802"/>
              <a:gd name="T102" fmla="*/ 714 w 826"/>
              <a:gd name="T103" fmla="*/ 755 h 802"/>
              <a:gd name="T104" fmla="*/ 611 w 826"/>
              <a:gd name="T105" fmla="*/ 549 h 802"/>
              <a:gd name="T106" fmla="*/ 776 w 826"/>
              <a:gd name="T107" fmla="*/ 729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26" h="802">
                <a:moveTo>
                  <a:pt x="791" y="677"/>
                </a:moveTo>
                <a:cubicBezTo>
                  <a:pt x="637" y="523"/>
                  <a:pt x="637" y="523"/>
                  <a:pt x="637" y="523"/>
                </a:cubicBezTo>
                <a:cubicBezTo>
                  <a:pt x="663" y="498"/>
                  <a:pt x="663" y="498"/>
                  <a:pt x="663" y="498"/>
                </a:cubicBezTo>
                <a:cubicBezTo>
                  <a:pt x="670" y="490"/>
                  <a:pt x="670" y="479"/>
                  <a:pt x="663" y="472"/>
                </a:cubicBezTo>
                <a:cubicBezTo>
                  <a:pt x="656" y="465"/>
                  <a:pt x="644" y="465"/>
                  <a:pt x="637" y="472"/>
                </a:cubicBezTo>
                <a:cubicBezTo>
                  <a:pt x="573" y="536"/>
                  <a:pt x="573" y="536"/>
                  <a:pt x="573" y="536"/>
                </a:cubicBezTo>
                <a:cubicBezTo>
                  <a:pt x="477" y="440"/>
                  <a:pt x="477" y="440"/>
                  <a:pt x="477" y="440"/>
                </a:cubicBezTo>
                <a:cubicBezTo>
                  <a:pt x="597" y="320"/>
                  <a:pt x="597" y="320"/>
                  <a:pt x="597" y="320"/>
                </a:cubicBezTo>
                <a:cubicBezTo>
                  <a:pt x="614" y="326"/>
                  <a:pt x="631" y="329"/>
                  <a:pt x="649" y="329"/>
                </a:cubicBezTo>
                <a:cubicBezTo>
                  <a:pt x="693" y="329"/>
                  <a:pt x="734" y="312"/>
                  <a:pt x="765" y="281"/>
                </a:cubicBezTo>
                <a:cubicBezTo>
                  <a:pt x="812" y="234"/>
                  <a:pt x="826" y="163"/>
                  <a:pt x="800" y="102"/>
                </a:cubicBezTo>
                <a:cubicBezTo>
                  <a:pt x="797" y="96"/>
                  <a:pt x="792" y="92"/>
                  <a:pt x="786" y="91"/>
                </a:cubicBezTo>
                <a:cubicBezTo>
                  <a:pt x="780" y="90"/>
                  <a:pt x="774" y="92"/>
                  <a:pt x="770" y="96"/>
                </a:cubicBezTo>
                <a:cubicBezTo>
                  <a:pt x="706" y="160"/>
                  <a:pt x="706" y="160"/>
                  <a:pt x="706" y="160"/>
                </a:cubicBezTo>
                <a:cubicBezTo>
                  <a:pt x="654" y="160"/>
                  <a:pt x="654" y="160"/>
                  <a:pt x="654" y="160"/>
                </a:cubicBezTo>
                <a:cubicBezTo>
                  <a:pt x="654" y="109"/>
                  <a:pt x="654" y="109"/>
                  <a:pt x="654" y="109"/>
                </a:cubicBezTo>
                <a:cubicBezTo>
                  <a:pt x="719" y="44"/>
                  <a:pt x="719" y="44"/>
                  <a:pt x="719" y="44"/>
                </a:cubicBezTo>
                <a:cubicBezTo>
                  <a:pt x="723" y="40"/>
                  <a:pt x="725" y="34"/>
                  <a:pt x="724" y="28"/>
                </a:cubicBezTo>
                <a:cubicBezTo>
                  <a:pt x="722" y="22"/>
                  <a:pt x="718" y="17"/>
                  <a:pt x="713" y="15"/>
                </a:cubicBezTo>
                <a:cubicBezTo>
                  <a:pt x="692" y="6"/>
                  <a:pt x="671" y="2"/>
                  <a:pt x="649" y="2"/>
                </a:cubicBezTo>
                <a:cubicBezTo>
                  <a:pt x="605" y="2"/>
                  <a:pt x="564" y="19"/>
                  <a:pt x="533" y="50"/>
                </a:cubicBezTo>
                <a:cubicBezTo>
                  <a:pt x="489" y="94"/>
                  <a:pt x="474" y="159"/>
                  <a:pt x="494" y="218"/>
                </a:cubicBezTo>
                <a:cubicBezTo>
                  <a:pt x="374" y="337"/>
                  <a:pt x="374" y="337"/>
                  <a:pt x="374" y="337"/>
                </a:cubicBezTo>
                <a:cubicBezTo>
                  <a:pt x="185" y="148"/>
                  <a:pt x="185" y="148"/>
                  <a:pt x="185" y="148"/>
                </a:cubicBezTo>
                <a:cubicBezTo>
                  <a:pt x="198" y="136"/>
                  <a:pt x="198" y="136"/>
                  <a:pt x="198" y="136"/>
                </a:cubicBezTo>
                <a:cubicBezTo>
                  <a:pt x="201" y="132"/>
                  <a:pt x="203" y="128"/>
                  <a:pt x="203" y="123"/>
                </a:cubicBezTo>
                <a:cubicBezTo>
                  <a:pt x="203" y="118"/>
                  <a:pt x="201" y="113"/>
                  <a:pt x="198" y="110"/>
                </a:cubicBezTo>
                <a:cubicBezTo>
                  <a:pt x="95" y="7"/>
                  <a:pt x="95" y="7"/>
                  <a:pt x="95" y="7"/>
                </a:cubicBezTo>
                <a:cubicBezTo>
                  <a:pt x="88" y="0"/>
                  <a:pt x="77" y="0"/>
                  <a:pt x="70" y="7"/>
                </a:cubicBezTo>
                <a:cubicBezTo>
                  <a:pt x="18" y="58"/>
                  <a:pt x="18" y="58"/>
                  <a:pt x="18" y="58"/>
                </a:cubicBezTo>
                <a:cubicBezTo>
                  <a:pt x="15" y="62"/>
                  <a:pt x="13" y="66"/>
                  <a:pt x="13" y="71"/>
                </a:cubicBezTo>
                <a:cubicBezTo>
                  <a:pt x="13" y="76"/>
                  <a:pt x="15" y="81"/>
                  <a:pt x="18" y="84"/>
                </a:cubicBezTo>
                <a:cubicBezTo>
                  <a:pt x="121" y="187"/>
                  <a:pt x="121" y="187"/>
                  <a:pt x="121" y="187"/>
                </a:cubicBezTo>
                <a:cubicBezTo>
                  <a:pt x="124" y="191"/>
                  <a:pt x="129" y="192"/>
                  <a:pt x="134" y="192"/>
                </a:cubicBezTo>
                <a:cubicBezTo>
                  <a:pt x="138" y="192"/>
                  <a:pt x="143" y="191"/>
                  <a:pt x="147" y="187"/>
                </a:cubicBezTo>
                <a:cubicBezTo>
                  <a:pt x="160" y="174"/>
                  <a:pt x="160" y="174"/>
                  <a:pt x="160" y="174"/>
                </a:cubicBezTo>
                <a:cubicBezTo>
                  <a:pt x="348" y="363"/>
                  <a:pt x="348" y="363"/>
                  <a:pt x="348" y="363"/>
                </a:cubicBezTo>
                <a:cubicBezTo>
                  <a:pt x="228" y="483"/>
                  <a:pt x="228" y="483"/>
                  <a:pt x="228" y="483"/>
                </a:cubicBezTo>
                <a:cubicBezTo>
                  <a:pt x="212" y="477"/>
                  <a:pt x="194" y="475"/>
                  <a:pt x="176" y="475"/>
                </a:cubicBezTo>
                <a:cubicBezTo>
                  <a:pt x="133" y="475"/>
                  <a:pt x="91" y="492"/>
                  <a:pt x="61" y="522"/>
                </a:cubicBezTo>
                <a:cubicBezTo>
                  <a:pt x="13" y="570"/>
                  <a:pt x="0" y="640"/>
                  <a:pt x="26" y="702"/>
                </a:cubicBezTo>
                <a:cubicBezTo>
                  <a:pt x="28" y="707"/>
                  <a:pt x="33" y="711"/>
                  <a:pt x="39" y="713"/>
                </a:cubicBezTo>
                <a:cubicBezTo>
                  <a:pt x="45" y="714"/>
                  <a:pt x="51" y="712"/>
                  <a:pt x="55" y="708"/>
                </a:cubicBezTo>
                <a:cubicBezTo>
                  <a:pt x="120" y="643"/>
                  <a:pt x="120" y="643"/>
                  <a:pt x="120" y="643"/>
                </a:cubicBezTo>
                <a:cubicBezTo>
                  <a:pt x="171" y="643"/>
                  <a:pt x="171" y="643"/>
                  <a:pt x="171" y="643"/>
                </a:cubicBezTo>
                <a:cubicBezTo>
                  <a:pt x="171" y="695"/>
                  <a:pt x="171" y="695"/>
                  <a:pt x="171" y="695"/>
                </a:cubicBezTo>
                <a:cubicBezTo>
                  <a:pt x="107" y="759"/>
                  <a:pt x="107" y="759"/>
                  <a:pt x="107" y="759"/>
                </a:cubicBezTo>
                <a:cubicBezTo>
                  <a:pt x="102" y="763"/>
                  <a:pt x="101" y="769"/>
                  <a:pt x="102" y="775"/>
                </a:cubicBezTo>
                <a:cubicBezTo>
                  <a:pt x="103" y="781"/>
                  <a:pt x="107" y="786"/>
                  <a:pt x="113" y="789"/>
                </a:cubicBezTo>
                <a:cubicBezTo>
                  <a:pt x="133" y="797"/>
                  <a:pt x="154" y="802"/>
                  <a:pt x="176" y="802"/>
                </a:cubicBezTo>
                <a:cubicBezTo>
                  <a:pt x="220" y="802"/>
                  <a:pt x="261" y="785"/>
                  <a:pt x="292" y="754"/>
                </a:cubicBezTo>
                <a:cubicBezTo>
                  <a:pt x="336" y="709"/>
                  <a:pt x="351" y="645"/>
                  <a:pt x="331" y="586"/>
                </a:cubicBezTo>
                <a:cubicBezTo>
                  <a:pt x="451" y="466"/>
                  <a:pt x="451" y="466"/>
                  <a:pt x="451" y="466"/>
                </a:cubicBezTo>
                <a:cubicBezTo>
                  <a:pt x="547" y="562"/>
                  <a:pt x="547" y="562"/>
                  <a:pt x="547" y="562"/>
                </a:cubicBezTo>
                <a:cubicBezTo>
                  <a:pt x="483" y="626"/>
                  <a:pt x="483" y="626"/>
                  <a:pt x="483" y="626"/>
                </a:cubicBezTo>
                <a:cubicBezTo>
                  <a:pt x="476" y="633"/>
                  <a:pt x="476" y="645"/>
                  <a:pt x="483" y="652"/>
                </a:cubicBezTo>
                <a:cubicBezTo>
                  <a:pt x="486" y="655"/>
                  <a:pt x="491" y="657"/>
                  <a:pt x="496" y="657"/>
                </a:cubicBezTo>
                <a:cubicBezTo>
                  <a:pt x="500" y="657"/>
                  <a:pt x="505" y="655"/>
                  <a:pt x="509" y="652"/>
                </a:cubicBezTo>
                <a:cubicBezTo>
                  <a:pt x="534" y="626"/>
                  <a:pt x="534" y="626"/>
                  <a:pt x="534" y="626"/>
                </a:cubicBezTo>
                <a:cubicBezTo>
                  <a:pt x="689" y="780"/>
                  <a:pt x="689" y="780"/>
                  <a:pt x="689" y="780"/>
                </a:cubicBezTo>
                <a:cubicBezTo>
                  <a:pt x="702" y="794"/>
                  <a:pt x="721" y="802"/>
                  <a:pt x="740" y="802"/>
                </a:cubicBezTo>
                <a:cubicBezTo>
                  <a:pt x="759" y="802"/>
                  <a:pt x="778" y="794"/>
                  <a:pt x="791" y="780"/>
                </a:cubicBezTo>
                <a:cubicBezTo>
                  <a:pt x="805" y="767"/>
                  <a:pt x="813" y="748"/>
                  <a:pt x="813" y="729"/>
                </a:cubicBezTo>
                <a:cubicBezTo>
                  <a:pt x="813" y="709"/>
                  <a:pt x="805" y="691"/>
                  <a:pt x="791" y="677"/>
                </a:cubicBezTo>
                <a:close/>
                <a:moveTo>
                  <a:pt x="134" y="148"/>
                </a:moveTo>
                <a:cubicBezTo>
                  <a:pt x="57" y="71"/>
                  <a:pt x="57" y="71"/>
                  <a:pt x="57" y="71"/>
                </a:cubicBezTo>
                <a:cubicBezTo>
                  <a:pt x="82" y="46"/>
                  <a:pt x="82" y="46"/>
                  <a:pt x="82" y="46"/>
                </a:cubicBezTo>
                <a:cubicBezTo>
                  <a:pt x="160" y="123"/>
                  <a:pt x="160" y="123"/>
                  <a:pt x="160" y="123"/>
                </a:cubicBezTo>
                <a:lnTo>
                  <a:pt x="134" y="148"/>
                </a:lnTo>
                <a:close/>
                <a:moveTo>
                  <a:pt x="297" y="568"/>
                </a:moveTo>
                <a:cubicBezTo>
                  <a:pt x="292" y="574"/>
                  <a:pt x="291" y="582"/>
                  <a:pt x="293" y="588"/>
                </a:cubicBezTo>
                <a:cubicBezTo>
                  <a:pt x="314" y="636"/>
                  <a:pt x="303" y="691"/>
                  <a:pt x="266" y="728"/>
                </a:cubicBezTo>
                <a:cubicBezTo>
                  <a:pt x="242" y="752"/>
                  <a:pt x="210" y="765"/>
                  <a:pt x="176" y="765"/>
                </a:cubicBezTo>
                <a:cubicBezTo>
                  <a:pt x="169" y="765"/>
                  <a:pt x="161" y="765"/>
                  <a:pt x="154" y="763"/>
                </a:cubicBezTo>
                <a:cubicBezTo>
                  <a:pt x="202" y="715"/>
                  <a:pt x="202" y="715"/>
                  <a:pt x="202" y="715"/>
                </a:cubicBezTo>
                <a:cubicBezTo>
                  <a:pt x="205" y="712"/>
                  <a:pt x="207" y="707"/>
                  <a:pt x="207" y="702"/>
                </a:cubicBezTo>
                <a:cubicBezTo>
                  <a:pt x="207" y="625"/>
                  <a:pt x="207" y="625"/>
                  <a:pt x="207" y="625"/>
                </a:cubicBezTo>
                <a:cubicBezTo>
                  <a:pt x="207" y="615"/>
                  <a:pt x="199" y="607"/>
                  <a:pt x="189" y="607"/>
                </a:cubicBezTo>
                <a:cubicBezTo>
                  <a:pt x="112" y="607"/>
                  <a:pt x="112" y="607"/>
                  <a:pt x="112" y="607"/>
                </a:cubicBezTo>
                <a:cubicBezTo>
                  <a:pt x="107" y="607"/>
                  <a:pt x="103" y="609"/>
                  <a:pt x="99" y="612"/>
                </a:cubicBezTo>
                <a:cubicBezTo>
                  <a:pt x="51" y="661"/>
                  <a:pt x="51" y="661"/>
                  <a:pt x="51" y="661"/>
                </a:cubicBezTo>
                <a:cubicBezTo>
                  <a:pt x="44" y="620"/>
                  <a:pt x="56" y="578"/>
                  <a:pt x="86" y="548"/>
                </a:cubicBezTo>
                <a:cubicBezTo>
                  <a:pt x="110" y="524"/>
                  <a:pt x="142" y="511"/>
                  <a:pt x="176" y="511"/>
                </a:cubicBezTo>
                <a:cubicBezTo>
                  <a:pt x="193" y="511"/>
                  <a:pt x="210" y="514"/>
                  <a:pt x="226" y="521"/>
                </a:cubicBezTo>
                <a:cubicBezTo>
                  <a:pt x="233" y="524"/>
                  <a:pt x="241" y="522"/>
                  <a:pt x="246" y="517"/>
                </a:cubicBezTo>
                <a:cubicBezTo>
                  <a:pt x="528" y="235"/>
                  <a:pt x="528" y="235"/>
                  <a:pt x="528" y="235"/>
                </a:cubicBezTo>
                <a:cubicBezTo>
                  <a:pt x="533" y="230"/>
                  <a:pt x="535" y="222"/>
                  <a:pt x="532" y="215"/>
                </a:cubicBezTo>
                <a:cubicBezTo>
                  <a:pt x="512" y="167"/>
                  <a:pt x="522" y="112"/>
                  <a:pt x="559" y="75"/>
                </a:cubicBezTo>
                <a:cubicBezTo>
                  <a:pt x="583" y="51"/>
                  <a:pt x="615" y="38"/>
                  <a:pt x="649" y="38"/>
                </a:cubicBezTo>
                <a:cubicBezTo>
                  <a:pt x="657" y="38"/>
                  <a:pt x="664" y="39"/>
                  <a:pt x="671" y="40"/>
                </a:cubicBezTo>
                <a:cubicBezTo>
                  <a:pt x="623" y="88"/>
                  <a:pt x="623" y="88"/>
                  <a:pt x="623" y="88"/>
                </a:cubicBezTo>
                <a:cubicBezTo>
                  <a:pt x="620" y="92"/>
                  <a:pt x="618" y="96"/>
                  <a:pt x="618" y="101"/>
                </a:cubicBezTo>
                <a:cubicBezTo>
                  <a:pt x="618" y="178"/>
                  <a:pt x="618" y="178"/>
                  <a:pt x="618" y="178"/>
                </a:cubicBezTo>
                <a:cubicBezTo>
                  <a:pt x="618" y="188"/>
                  <a:pt x="626" y="196"/>
                  <a:pt x="636" y="196"/>
                </a:cubicBezTo>
                <a:cubicBezTo>
                  <a:pt x="713" y="196"/>
                  <a:pt x="713" y="196"/>
                  <a:pt x="713" y="196"/>
                </a:cubicBezTo>
                <a:cubicBezTo>
                  <a:pt x="718" y="196"/>
                  <a:pt x="723" y="195"/>
                  <a:pt x="726" y="191"/>
                </a:cubicBezTo>
                <a:cubicBezTo>
                  <a:pt x="774" y="143"/>
                  <a:pt x="774" y="143"/>
                  <a:pt x="774" y="143"/>
                </a:cubicBezTo>
                <a:cubicBezTo>
                  <a:pt x="782" y="183"/>
                  <a:pt x="769" y="225"/>
                  <a:pt x="739" y="255"/>
                </a:cubicBezTo>
                <a:cubicBezTo>
                  <a:pt x="715" y="279"/>
                  <a:pt x="683" y="293"/>
                  <a:pt x="649" y="293"/>
                </a:cubicBezTo>
                <a:cubicBezTo>
                  <a:pt x="632" y="293"/>
                  <a:pt x="615" y="289"/>
                  <a:pt x="599" y="283"/>
                </a:cubicBezTo>
                <a:cubicBezTo>
                  <a:pt x="593" y="280"/>
                  <a:pt x="585" y="281"/>
                  <a:pt x="579" y="286"/>
                </a:cubicBezTo>
                <a:lnTo>
                  <a:pt x="297" y="568"/>
                </a:lnTo>
                <a:close/>
                <a:moveTo>
                  <a:pt x="766" y="755"/>
                </a:moveTo>
                <a:cubicBezTo>
                  <a:pt x="752" y="768"/>
                  <a:pt x="728" y="768"/>
                  <a:pt x="714" y="755"/>
                </a:cubicBezTo>
                <a:cubicBezTo>
                  <a:pt x="560" y="600"/>
                  <a:pt x="560" y="600"/>
                  <a:pt x="560" y="600"/>
                </a:cubicBezTo>
                <a:cubicBezTo>
                  <a:pt x="611" y="549"/>
                  <a:pt x="611" y="549"/>
                  <a:pt x="611" y="549"/>
                </a:cubicBezTo>
                <a:cubicBezTo>
                  <a:pt x="766" y="703"/>
                  <a:pt x="766" y="703"/>
                  <a:pt x="766" y="703"/>
                </a:cubicBezTo>
                <a:cubicBezTo>
                  <a:pt x="773" y="710"/>
                  <a:pt x="776" y="719"/>
                  <a:pt x="776" y="729"/>
                </a:cubicBezTo>
                <a:cubicBezTo>
                  <a:pt x="776" y="739"/>
                  <a:pt x="773" y="748"/>
                  <a:pt x="766" y="75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1"/>
          <p:cNvSpPr>
            <a:spLocks noEditPoints="1"/>
          </p:cNvSpPr>
          <p:nvPr/>
        </p:nvSpPr>
        <p:spPr bwMode="auto">
          <a:xfrm>
            <a:off x="9694947" y="353859"/>
            <a:ext cx="563640" cy="562664"/>
          </a:xfrm>
          <a:custGeom>
            <a:avLst/>
            <a:gdLst>
              <a:gd name="T0" fmla="*/ 350 w 800"/>
              <a:gd name="T1" fmla="*/ 639 h 798"/>
              <a:gd name="T2" fmla="*/ 270 w 800"/>
              <a:gd name="T3" fmla="*/ 719 h 798"/>
              <a:gd name="T4" fmla="*/ 350 w 800"/>
              <a:gd name="T5" fmla="*/ 798 h 798"/>
              <a:gd name="T6" fmla="*/ 430 w 800"/>
              <a:gd name="T7" fmla="*/ 719 h 798"/>
              <a:gd name="T8" fmla="*/ 350 w 800"/>
              <a:gd name="T9" fmla="*/ 639 h 798"/>
              <a:gd name="T10" fmla="*/ 350 w 800"/>
              <a:gd name="T11" fmla="*/ 763 h 798"/>
              <a:gd name="T12" fmla="*/ 306 w 800"/>
              <a:gd name="T13" fmla="*/ 719 h 798"/>
              <a:gd name="T14" fmla="*/ 350 w 800"/>
              <a:gd name="T15" fmla="*/ 674 h 798"/>
              <a:gd name="T16" fmla="*/ 394 w 800"/>
              <a:gd name="T17" fmla="*/ 719 h 798"/>
              <a:gd name="T18" fmla="*/ 350 w 800"/>
              <a:gd name="T19" fmla="*/ 763 h 798"/>
              <a:gd name="T20" fmla="*/ 600 w 800"/>
              <a:gd name="T21" fmla="*/ 639 h 798"/>
              <a:gd name="T22" fmla="*/ 520 w 800"/>
              <a:gd name="T23" fmla="*/ 719 h 798"/>
              <a:gd name="T24" fmla="*/ 600 w 800"/>
              <a:gd name="T25" fmla="*/ 798 h 798"/>
              <a:gd name="T26" fmla="*/ 680 w 800"/>
              <a:gd name="T27" fmla="*/ 719 h 798"/>
              <a:gd name="T28" fmla="*/ 600 w 800"/>
              <a:gd name="T29" fmla="*/ 639 h 798"/>
              <a:gd name="T30" fmla="*/ 600 w 800"/>
              <a:gd name="T31" fmla="*/ 763 h 798"/>
              <a:gd name="T32" fmla="*/ 556 w 800"/>
              <a:gd name="T33" fmla="*/ 719 h 798"/>
              <a:gd name="T34" fmla="*/ 600 w 800"/>
              <a:gd name="T35" fmla="*/ 674 h 798"/>
              <a:gd name="T36" fmla="*/ 645 w 800"/>
              <a:gd name="T37" fmla="*/ 719 h 798"/>
              <a:gd name="T38" fmla="*/ 600 w 800"/>
              <a:gd name="T39" fmla="*/ 763 h 798"/>
              <a:gd name="T40" fmla="*/ 796 w 800"/>
              <a:gd name="T41" fmla="*/ 202 h 798"/>
              <a:gd name="T42" fmla="*/ 782 w 800"/>
              <a:gd name="T43" fmla="*/ 195 h 798"/>
              <a:gd name="T44" fmla="*/ 182 w 800"/>
              <a:gd name="T45" fmla="*/ 195 h 798"/>
              <a:gd name="T46" fmla="*/ 132 w 800"/>
              <a:gd name="T47" fmla="*/ 13 h 798"/>
              <a:gd name="T48" fmla="*/ 132 w 800"/>
              <a:gd name="T49" fmla="*/ 12 h 798"/>
              <a:gd name="T50" fmla="*/ 130 w 800"/>
              <a:gd name="T51" fmla="*/ 8 h 798"/>
              <a:gd name="T52" fmla="*/ 128 w 800"/>
              <a:gd name="T53" fmla="*/ 6 h 798"/>
              <a:gd name="T54" fmla="*/ 126 w 800"/>
              <a:gd name="T55" fmla="*/ 3 h 798"/>
              <a:gd name="T56" fmla="*/ 123 w 800"/>
              <a:gd name="T57" fmla="*/ 2 h 798"/>
              <a:gd name="T58" fmla="*/ 120 w 800"/>
              <a:gd name="T59" fmla="*/ 0 h 798"/>
              <a:gd name="T60" fmla="*/ 116 w 800"/>
              <a:gd name="T61" fmla="*/ 0 h 798"/>
              <a:gd name="T62" fmla="*/ 115 w 800"/>
              <a:gd name="T63" fmla="*/ 0 h 798"/>
              <a:gd name="T64" fmla="*/ 17 w 800"/>
              <a:gd name="T65" fmla="*/ 0 h 798"/>
              <a:gd name="T66" fmla="*/ 0 w 800"/>
              <a:gd name="T67" fmla="*/ 17 h 798"/>
              <a:gd name="T68" fmla="*/ 17 w 800"/>
              <a:gd name="T69" fmla="*/ 35 h 798"/>
              <a:gd name="T70" fmla="*/ 102 w 800"/>
              <a:gd name="T71" fmla="*/ 35 h 798"/>
              <a:gd name="T72" fmla="*/ 151 w 800"/>
              <a:gd name="T73" fmla="*/ 217 h 798"/>
              <a:gd name="T74" fmla="*/ 240 w 800"/>
              <a:gd name="T75" fmla="*/ 576 h 798"/>
              <a:gd name="T76" fmla="*/ 257 w 800"/>
              <a:gd name="T77" fmla="*/ 590 h 798"/>
              <a:gd name="T78" fmla="*/ 693 w 800"/>
              <a:gd name="T79" fmla="*/ 590 h 798"/>
              <a:gd name="T80" fmla="*/ 710 w 800"/>
              <a:gd name="T81" fmla="*/ 576 h 798"/>
              <a:gd name="T82" fmla="*/ 799 w 800"/>
              <a:gd name="T83" fmla="*/ 217 h 798"/>
              <a:gd name="T84" fmla="*/ 796 w 800"/>
              <a:gd name="T85" fmla="*/ 202 h 798"/>
              <a:gd name="T86" fmla="*/ 679 w 800"/>
              <a:gd name="T87" fmla="*/ 554 h 798"/>
              <a:gd name="T88" fmla="*/ 271 w 800"/>
              <a:gd name="T89" fmla="*/ 554 h 798"/>
              <a:gd name="T90" fmla="*/ 191 w 800"/>
              <a:gd name="T91" fmla="*/ 230 h 798"/>
              <a:gd name="T92" fmla="*/ 759 w 800"/>
              <a:gd name="T93" fmla="*/ 230 h 798"/>
              <a:gd name="T94" fmla="*/ 679 w 800"/>
              <a:gd name="T95" fmla="*/ 554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00" h="798">
                <a:moveTo>
                  <a:pt x="350" y="639"/>
                </a:moveTo>
                <a:cubicBezTo>
                  <a:pt x="306" y="639"/>
                  <a:pt x="270" y="675"/>
                  <a:pt x="270" y="719"/>
                </a:cubicBezTo>
                <a:cubicBezTo>
                  <a:pt x="270" y="763"/>
                  <a:pt x="306" y="798"/>
                  <a:pt x="350" y="798"/>
                </a:cubicBezTo>
                <a:cubicBezTo>
                  <a:pt x="394" y="798"/>
                  <a:pt x="430" y="763"/>
                  <a:pt x="430" y="719"/>
                </a:cubicBezTo>
                <a:cubicBezTo>
                  <a:pt x="430" y="675"/>
                  <a:pt x="394" y="639"/>
                  <a:pt x="350" y="639"/>
                </a:cubicBezTo>
                <a:close/>
                <a:moveTo>
                  <a:pt x="350" y="763"/>
                </a:moveTo>
                <a:cubicBezTo>
                  <a:pt x="325" y="763"/>
                  <a:pt x="306" y="743"/>
                  <a:pt x="306" y="719"/>
                </a:cubicBezTo>
                <a:cubicBezTo>
                  <a:pt x="306" y="694"/>
                  <a:pt x="325" y="674"/>
                  <a:pt x="350" y="674"/>
                </a:cubicBezTo>
                <a:cubicBezTo>
                  <a:pt x="374" y="674"/>
                  <a:pt x="394" y="694"/>
                  <a:pt x="394" y="719"/>
                </a:cubicBezTo>
                <a:cubicBezTo>
                  <a:pt x="394" y="743"/>
                  <a:pt x="374" y="763"/>
                  <a:pt x="350" y="763"/>
                </a:cubicBezTo>
                <a:close/>
                <a:moveTo>
                  <a:pt x="600" y="639"/>
                </a:moveTo>
                <a:cubicBezTo>
                  <a:pt x="556" y="639"/>
                  <a:pt x="520" y="675"/>
                  <a:pt x="520" y="719"/>
                </a:cubicBezTo>
                <a:cubicBezTo>
                  <a:pt x="520" y="763"/>
                  <a:pt x="556" y="798"/>
                  <a:pt x="600" y="798"/>
                </a:cubicBezTo>
                <a:cubicBezTo>
                  <a:pt x="644" y="798"/>
                  <a:pt x="680" y="763"/>
                  <a:pt x="680" y="719"/>
                </a:cubicBezTo>
                <a:cubicBezTo>
                  <a:pt x="680" y="675"/>
                  <a:pt x="644" y="639"/>
                  <a:pt x="600" y="639"/>
                </a:cubicBezTo>
                <a:close/>
                <a:moveTo>
                  <a:pt x="600" y="763"/>
                </a:moveTo>
                <a:cubicBezTo>
                  <a:pt x="576" y="763"/>
                  <a:pt x="556" y="743"/>
                  <a:pt x="556" y="719"/>
                </a:cubicBezTo>
                <a:cubicBezTo>
                  <a:pt x="556" y="694"/>
                  <a:pt x="576" y="674"/>
                  <a:pt x="600" y="674"/>
                </a:cubicBezTo>
                <a:cubicBezTo>
                  <a:pt x="625" y="674"/>
                  <a:pt x="645" y="694"/>
                  <a:pt x="645" y="719"/>
                </a:cubicBezTo>
                <a:cubicBezTo>
                  <a:pt x="645" y="743"/>
                  <a:pt x="625" y="763"/>
                  <a:pt x="600" y="763"/>
                </a:cubicBezTo>
                <a:close/>
                <a:moveTo>
                  <a:pt x="796" y="202"/>
                </a:moveTo>
                <a:cubicBezTo>
                  <a:pt x="793" y="197"/>
                  <a:pt x="787" y="195"/>
                  <a:pt x="782" y="195"/>
                </a:cubicBezTo>
                <a:cubicBezTo>
                  <a:pt x="182" y="195"/>
                  <a:pt x="182" y="195"/>
                  <a:pt x="182" y="195"/>
                </a:cubicBezTo>
                <a:cubicBezTo>
                  <a:pt x="132" y="13"/>
                  <a:pt x="132" y="13"/>
                  <a:pt x="132" y="13"/>
                </a:cubicBezTo>
                <a:cubicBezTo>
                  <a:pt x="132" y="12"/>
                  <a:pt x="132" y="12"/>
                  <a:pt x="132" y="12"/>
                </a:cubicBezTo>
                <a:cubicBezTo>
                  <a:pt x="131" y="10"/>
                  <a:pt x="131" y="9"/>
                  <a:pt x="130" y="8"/>
                </a:cubicBezTo>
                <a:cubicBezTo>
                  <a:pt x="130" y="7"/>
                  <a:pt x="129" y="6"/>
                  <a:pt x="128" y="6"/>
                </a:cubicBezTo>
                <a:cubicBezTo>
                  <a:pt x="128" y="5"/>
                  <a:pt x="127" y="4"/>
                  <a:pt x="126" y="3"/>
                </a:cubicBezTo>
                <a:cubicBezTo>
                  <a:pt x="125" y="3"/>
                  <a:pt x="124" y="2"/>
                  <a:pt x="123" y="2"/>
                </a:cubicBezTo>
                <a:cubicBezTo>
                  <a:pt x="122" y="1"/>
                  <a:pt x="121" y="1"/>
                  <a:pt x="120" y="0"/>
                </a:cubicBezTo>
                <a:cubicBezTo>
                  <a:pt x="119" y="0"/>
                  <a:pt x="118" y="0"/>
                  <a:pt x="116" y="0"/>
                </a:cubicBezTo>
                <a:cubicBezTo>
                  <a:pt x="116" y="0"/>
                  <a:pt x="116" y="0"/>
                  <a:pt x="1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8"/>
                  <a:pt x="0" y="17"/>
                </a:cubicBezTo>
                <a:cubicBezTo>
                  <a:pt x="0" y="27"/>
                  <a:pt x="8" y="35"/>
                  <a:pt x="17" y="35"/>
                </a:cubicBezTo>
                <a:cubicBezTo>
                  <a:pt x="102" y="35"/>
                  <a:pt x="102" y="35"/>
                  <a:pt x="102" y="35"/>
                </a:cubicBezTo>
                <a:cubicBezTo>
                  <a:pt x="151" y="217"/>
                  <a:pt x="151" y="217"/>
                  <a:pt x="151" y="217"/>
                </a:cubicBezTo>
                <a:cubicBezTo>
                  <a:pt x="240" y="576"/>
                  <a:pt x="240" y="576"/>
                  <a:pt x="240" y="576"/>
                </a:cubicBezTo>
                <a:cubicBezTo>
                  <a:pt x="242" y="584"/>
                  <a:pt x="249" y="590"/>
                  <a:pt x="257" y="590"/>
                </a:cubicBezTo>
                <a:cubicBezTo>
                  <a:pt x="693" y="590"/>
                  <a:pt x="693" y="590"/>
                  <a:pt x="693" y="590"/>
                </a:cubicBezTo>
                <a:cubicBezTo>
                  <a:pt x="701" y="590"/>
                  <a:pt x="708" y="584"/>
                  <a:pt x="710" y="576"/>
                </a:cubicBezTo>
                <a:cubicBezTo>
                  <a:pt x="799" y="217"/>
                  <a:pt x="799" y="217"/>
                  <a:pt x="799" y="217"/>
                </a:cubicBezTo>
                <a:cubicBezTo>
                  <a:pt x="800" y="212"/>
                  <a:pt x="799" y="206"/>
                  <a:pt x="796" y="202"/>
                </a:cubicBezTo>
                <a:close/>
                <a:moveTo>
                  <a:pt x="679" y="554"/>
                </a:moveTo>
                <a:cubicBezTo>
                  <a:pt x="271" y="554"/>
                  <a:pt x="271" y="554"/>
                  <a:pt x="271" y="554"/>
                </a:cubicBezTo>
                <a:cubicBezTo>
                  <a:pt x="191" y="230"/>
                  <a:pt x="191" y="230"/>
                  <a:pt x="191" y="230"/>
                </a:cubicBezTo>
                <a:cubicBezTo>
                  <a:pt x="759" y="230"/>
                  <a:pt x="759" y="230"/>
                  <a:pt x="759" y="230"/>
                </a:cubicBezTo>
                <a:lnTo>
                  <a:pt x="679" y="5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759857" y="3738276"/>
            <a:ext cx="787399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999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667773" y="3270212"/>
            <a:ext cx="831025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2213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52724" y="4215530"/>
            <a:ext cx="809147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431296" y="1056361"/>
            <a:ext cx="1090941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25010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78342" y="4495077"/>
            <a:ext cx="4016557" cy="763264"/>
            <a:chOff x="660065" y="3734602"/>
            <a:chExt cx="3012418" cy="572448"/>
          </a:xfrm>
        </p:grpSpPr>
        <p:sp>
          <p:nvSpPr>
            <p:cNvPr id="50" name="Oval 49"/>
            <p:cNvSpPr/>
            <p:nvPr/>
          </p:nvSpPr>
          <p:spPr>
            <a:xfrm>
              <a:off x="660065" y="3734602"/>
              <a:ext cx="572448" cy="5724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55465" y="3830774"/>
              <a:ext cx="2317018" cy="42290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133" dirty="0"/>
                <a:t>1</a:t>
              </a:r>
            </a:p>
            <a:p>
              <a:pPr>
                <a:lnSpc>
                  <a:spcPct val="85000"/>
                </a:lnSpc>
              </a:pPr>
              <a:r>
                <a:rPr lang="en-US" sz="1467" dirty="0" err="1"/>
                <a:t>Credores</a:t>
              </a:r>
              <a:r>
                <a:rPr lang="en-US" sz="1467" dirty="0"/>
                <a:t> com </a:t>
              </a:r>
              <a:r>
                <a:rPr lang="en-US" sz="1467" dirty="0" err="1"/>
                <a:t>garantia</a:t>
              </a:r>
              <a:r>
                <a:rPr lang="en-US" sz="1467" dirty="0"/>
                <a:t> real</a:t>
              </a:r>
            </a:p>
          </p:txBody>
        </p:sp>
        <p:sp>
          <p:nvSpPr>
            <p:cNvPr id="37" name="Freeform 147"/>
            <p:cNvSpPr>
              <a:spLocks noChangeAspect="1" noEditPoints="1"/>
            </p:cNvSpPr>
            <p:nvPr/>
          </p:nvSpPr>
          <p:spPr bwMode="auto">
            <a:xfrm>
              <a:off x="831629" y="3875995"/>
              <a:ext cx="229320" cy="289662"/>
            </a:xfrm>
            <a:custGeom>
              <a:avLst/>
              <a:gdLst>
                <a:gd name="T0" fmla="*/ 484 w 800"/>
                <a:gd name="T1" fmla="*/ 0 h 1011"/>
                <a:gd name="T2" fmla="*/ 463 w 800"/>
                <a:gd name="T3" fmla="*/ 990 h 1011"/>
                <a:gd name="T4" fmla="*/ 779 w 800"/>
                <a:gd name="T5" fmla="*/ 1011 h 1011"/>
                <a:gd name="T6" fmla="*/ 800 w 800"/>
                <a:gd name="T7" fmla="*/ 21 h 1011"/>
                <a:gd name="T8" fmla="*/ 758 w 800"/>
                <a:gd name="T9" fmla="*/ 969 h 1011"/>
                <a:gd name="T10" fmla="*/ 505 w 800"/>
                <a:gd name="T11" fmla="*/ 843 h 1011"/>
                <a:gd name="T12" fmla="*/ 589 w 800"/>
                <a:gd name="T13" fmla="*/ 800 h 1011"/>
                <a:gd name="T14" fmla="*/ 505 w 800"/>
                <a:gd name="T15" fmla="*/ 716 h 1011"/>
                <a:gd name="T16" fmla="*/ 589 w 800"/>
                <a:gd name="T17" fmla="*/ 674 h 1011"/>
                <a:gd name="T18" fmla="*/ 505 w 800"/>
                <a:gd name="T19" fmla="*/ 590 h 1011"/>
                <a:gd name="T20" fmla="*/ 589 w 800"/>
                <a:gd name="T21" fmla="*/ 548 h 1011"/>
                <a:gd name="T22" fmla="*/ 505 w 800"/>
                <a:gd name="T23" fmla="*/ 464 h 1011"/>
                <a:gd name="T24" fmla="*/ 589 w 800"/>
                <a:gd name="T25" fmla="*/ 421 h 1011"/>
                <a:gd name="T26" fmla="*/ 505 w 800"/>
                <a:gd name="T27" fmla="*/ 337 h 1011"/>
                <a:gd name="T28" fmla="*/ 589 w 800"/>
                <a:gd name="T29" fmla="*/ 295 h 1011"/>
                <a:gd name="T30" fmla="*/ 505 w 800"/>
                <a:gd name="T31" fmla="*/ 211 h 1011"/>
                <a:gd name="T32" fmla="*/ 589 w 800"/>
                <a:gd name="T33" fmla="*/ 169 h 1011"/>
                <a:gd name="T34" fmla="*/ 505 w 800"/>
                <a:gd name="T35" fmla="*/ 43 h 1011"/>
                <a:gd name="T36" fmla="*/ 758 w 800"/>
                <a:gd name="T37" fmla="*/ 969 h 1011"/>
                <a:gd name="T38" fmla="*/ 130 w 800"/>
                <a:gd name="T39" fmla="*/ 52 h 1011"/>
                <a:gd name="T40" fmla="*/ 0 w 800"/>
                <a:gd name="T41" fmla="*/ 253 h 1011"/>
                <a:gd name="T42" fmla="*/ 105 w 800"/>
                <a:gd name="T43" fmla="*/ 969 h 1011"/>
                <a:gd name="T44" fmla="*/ 295 w 800"/>
                <a:gd name="T45" fmla="*/ 864 h 1011"/>
                <a:gd name="T46" fmla="*/ 291 w 800"/>
                <a:gd name="T47" fmla="*/ 241 h 1011"/>
                <a:gd name="T48" fmla="*/ 147 w 800"/>
                <a:gd name="T49" fmla="*/ 102 h 1011"/>
                <a:gd name="T50" fmla="*/ 117 w 800"/>
                <a:gd name="T51" fmla="*/ 148 h 1011"/>
                <a:gd name="T52" fmla="*/ 42 w 800"/>
                <a:gd name="T53" fmla="*/ 347 h 1011"/>
                <a:gd name="T54" fmla="*/ 84 w 800"/>
                <a:gd name="T55" fmla="*/ 716 h 1011"/>
                <a:gd name="T56" fmla="*/ 42 w 800"/>
                <a:gd name="T57" fmla="*/ 347 h 1011"/>
                <a:gd name="T58" fmla="*/ 189 w 800"/>
                <a:gd name="T59" fmla="*/ 927 h 1011"/>
                <a:gd name="T60" fmla="*/ 42 w 800"/>
                <a:gd name="T61" fmla="*/ 864 h 1011"/>
                <a:gd name="T62" fmla="*/ 253 w 800"/>
                <a:gd name="T63" fmla="*/ 843 h 1011"/>
                <a:gd name="T64" fmla="*/ 253 w 800"/>
                <a:gd name="T65" fmla="*/ 800 h 1011"/>
                <a:gd name="T66" fmla="*/ 42 w 800"/>
                <a:gd name="T67" fmla="*/ 758 h 1011"/>
                <a:gd name="T68" fmla="*/ 253 w 800"/>
                <a:gd name="T69" fmla="*/ 800 h 1011"/>
                <a:gd name="T70" fmla="*/ 126 w 800"/>
                <a:gd name="T71" fmla="*/ 347 h 1011"/>
                <a:gd name="T72" fmla="*/ 168 w 800"/>
                <a:gd name="T73" fmla="*/ 347 h 1011"/>
                <a:gd name="T74" fmla="*/ 126 w 800"/>
                <a:gd name="T75" fmla="*/ 716 h 1011"/>
                <a:gd name="T76" fmla="*/ 211 w 800"/>
                <a:gd name="T77" fmla="*/ 716 h 1011"/>
                <a:gd name="T78" fmla="*/ 253 w 800"/>
                <a:gd name="T79" fmla="*/ 347 h 1011"/>
                <a:gd name="T80" fmla="*/ 253 w 800"/>
                <a:gd name="T81" fmla="*/ 274 h 1011"/>
                <a:gd name="T82" fmla="*/ 168 w 800"/>
                <a:gd name="T83" fmla="*/ 274 h 1011"/>
                <a:gd name="T84" fmla="*/ 126 w 800"/>
                <a:gd name="T85" fmla="*/ 274 h 1011"/>
                <a:gd name="T86" fmla="*/ 42 w 800"/>
                <a:gd name="T87" fmla="*/ 274 h 1011"/>
                <a:gd name="T88" fmla="*/ 88 w 800"/>
                <a:gd name="T89" fmla="*/ 190 h 1011"/>
                <a:gd name="T90" fmla="*/ 253 w 800"/>
                <a:gd name="T91" fmla="*/ 25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00" h="1011">
                  <a:moveTo>
                    <a:pt x="779" y="0"/>
                  </a:moveTo>
                  <a:cubicBezTo>
                    <a:pt x="484" y="0"/>
                    <a:pt x="484" y="0"/>
                    <a:pt x="484" y="0"/>
                  </a:cubicBezTo>
                  <a:cubicBezTo>
                    <a:pt x="473" y="0"/>
                    <a:pt x="463" y="10"/>
                    <a:pt x="463" y="21"/>
                  </a:cubicBezTo>
                  <a:cubicBezTo>
                    <a:pt x="463" y="990"/>
                    <a:pt x="463" y="990"/>
                    <a:pt x="463" y="990"/>
                  </a:cubicBezTo>
                  <a:cubicBezTo>
                    <a:pt x="463" y="1001"/>
                    <a:pt x="473" y="1011"/>
                    <a:pt x="484" y="1011"/>
                  </a:cubicBezTo>
                  <a:cubicBezTo>
                    <a:pt x="779" y="1011"/>
                    <a:pt x="779" y="1011"/>
                    <a:pt x="779" y="1011"/>
                  </a:cubicBezTo>
                  <a:cubicBezTo>
                    <a:pt x="791" y="1011"/>
                    <a:pt x="800" y="1001"/>
                    <a:pt x="800" y="990"/>
                  </a:cubicBezTo>
                  <a:cubicBezTo>
                    <a:pt x="800" y="21"/>
                    <a:pt x="800" y="21"/>
                    <a:pt x="800" y="21"/>
                  </a:cubicBezTo>
                  <a:cubicBezTo>
                    <a:pt x="800" y="10"/>
                    <a:pt x="791" y="0"/>
                    <a:pt x="779" y="0"/>
                  </a:cubicBezTo>
                  <a:close/>
                  <a:moveTo>
                    <a:pt x="758" y="969"/>
                  </a:moveTo>
                  <a:cubicBezTo>
                    <a:pt x="505" y="969"/>
                    <a:pt x="505" y="969"/>
                    <a:pt x="505" y="969"/>
                  </a:cubicBezTo>
                  <a:cubicBezTo>
                    <a:pt x="505" y="843"/>
                    <a:pt x="505" y="843"/>
                    <a:pt x="505" y="843"/>
                  </a:cubicBezTo>
                  <a:cubicBezTo>
                    <a:pt x="589" y="843"/>
                    <a:pt x="589" y="843"/>
                    <a:pt x="589" y="843"/>
                  </a:cubicBezTo>
                  <a:cubicBezTo>
                    <a:pt x="589" y="800"/>
                    <a:pt x="589" y="800"/>
                    <a:pt x="589" y="800"/>
                  </a:cubicBezTo>
                  <a:cubicBezTo>
                    <a:pt x="505" y="800"/>
                    <a:pt x="505" y="800"/>
                    <a:pt x="505" y="800"/>
                  </a:cubicBezTo>
                  <a:cubicBezTo>
                    <a:pt x="505" y="716"/>
                    <a:pt x="505" y="716"/>
                    <a:pt x="505" y="716"/>
                  </a:cubicBezTo>
                  <a:cubicBezTo>
                    <a:pt x="589" y="716"/>
                    <a:pt x="589" y="716"/>
                    <a:pt x="589" y="716"/>
                  </a:cubicBezTo>
                  <a:cubicBezTo>
                    <a:pt x="589" y="674"/>
                    <a:pt x="589" y="674"/>
                    <a:pt x="589" y="674"/>
                  </a:cubicBezTo>
                  <a:cubicBezTo>
                    <a:pt x="505" y="674"/>
                    <a:pt x="505" y="674"/>
                    <a:pt x="505" y="674"/>
                  </a:cubicBezTo>
                  <a:cubicBezTo>
                    <a:pt x="505" y="590"/>
                    <a:pt x="505" y="590"/>
                    <a:pt x="505" y="590"/>
                  </a:cubicBezTo>
                  <a:cubicBezTo>
                    <a:pt x="589" y="590"/>
                    <a:pt x="589" y="590"/>
                    <a:pt x="589" y="590"/>
                  </a:cubicBezTo>
                  <a:cubicBezTo>
                    <a:pt x="589" y="548"/>
                    <a:pt x="589" y="548"/>
                    <a:pt x="589" y="548"/>
                  </a:cubicBezTo>
                  <a:cubicBezTo>
                    <a:pt x="505" y="548"/>
                    <a:pt x="505" y="548"/>
                    <a:pt x="505" y="548"/>
                  </a:cubicBezTo>
                  <a:cubicBezTo>
                    <a:pt x="505" y="464"/>
                    <a:pt x="505" y="464"/>
                    <a:pt x="505" y="464"/>
                  </a:cubicBezTo>
                  <a:cubicBezTo>
                    <a:pt x="589" y="464"/>
                    <a:pt x="589" y="464"/>
                    <a:pt x="589" y="464"/>
                  </a:cubicBezTo>
                  <a:cubicBezTo>
                    <a:pt x="589" y="421"/>
                    <a:pt x="589" y="421"/>
                    <a:pt x="589" y="421"/>
                  </a:cubicBezTo>
                  <a:cubicBezTo>
                    <a:pt x="505" y="421"/>
                    <a:pt x="505" y="421"/>
                    <a:pt x="505" y="421"/>
                  </a:cubicBezTo>
                  <a:cubicBezTo>
                    <a:pt x="505" y="337"/>
                    <a:pt x="505" y="337"/>
                    <a:pt x="505" y="337"/>
                  </a:cubicBezTo>
                  <a:cubicBezTo>
                    <a:pt x="589" y="337"/>
                    <a:pt x="589" y="337"/>
                    <a:pt x="589" y="337"/>
                  </a:cubicBezTo>
                  <a:cubicBezTo>
                    <a:pt x="589" y="295"/>
                    <a:pt x="589" y="295"/>
                    <a:pt x="589" y="295"/>
                  </a:cubicBezTo>
                  <a:cubicBezTo>
                    <a:pt x="505" y="295"/>
                    <a:pt x="505" y="295"/>
                    <a:pt x="505" y="295"/>
                  </a:cubicBezTo>
                  <a:cubicBezTo>
                    <a:pt x="505" y="211"/>
                    <a:pt x="505" y="211"/>
                    <a:pt x="505" y="211"/>
                  </a:cubicBezTo>
                  <a:cubicBezTo>
                    <a:pt x="589" y="211"/>
                    <a:pt x="589" y="211"/>
                    <a:pt x="589" y="211"/>
                  </a:cubicBezTo>
                  <a:cubicBezTo>
                    <a:pt x="589" y="169"/>
                    <a:pt x="589" y="169"/>
                    <a:pt x="589" y="169"/>
                  </a:cubicBezTo>
                  <a:cubicBezTo>
                    <a:pt x="505" y="169"/>
                    <a:pt x="505" y="169"/>
                    <a:pt x="505" y="169"/>
                  </a:cubicBezTo>
                  <a:cubicBezTo>
                    <a:pt x="505" y="43"/>
                    <a:pt x="505" y="43"/>
                    <a:pt x="505" y="43"/>
                  </a:cubicBezTo>
                  <a:cubicBezTo>
                    <a:pt x="758" y="43"/>
                    <a:pt x="758" y="43"/>
                    <a:pt x="758" y="43"/>
                  </a:cubicBezTo>
                  <a:lnTo>
                    <a:pt x="758" y="969"/>
                  </a:lnTo>
                  <a:close/>
                  <a:moveTo>
                    <a:pt x="165" y="52"/>
                  </a:moveTo>
                  <a:cubicBezTo>
                    <a:pt x="157" y="40"/>
                    <a:pt x="138" y="40"/>
                    <a:pt x="130" y="52"/>
                  </a:cubicBezTo>
                  <a:cubicBezTo>
                    <a:pt x="4" y="241"/>
                    <a:pt x="4" y="241"/>
                    <a:pt x="4" y="241"/>
                  </a:cubicBezTo>
                  <a:cubicBezTo>
                    <a:pt x="1" y="245"/>
                    <a:pt x="0" y="249"/>
                    <a:pt x="0" y="253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0" y="922"/>
                    <a:pt x="47" y="969"/>
                    <a:pt x="105" y="969"/>
                  </a:cubicBezTo>
                  <a:cubicBezTo>
                    <a:pt x="189" y="969"/>
                    <a:pt x="189" y="969"/>
                    <a:pt x="189" y="969"/>
                  </a:cubicBezTo>
                  <a:cubicBezTo>
                    <a:pt x="248" y="969"/>
                    <a:pt x="295" y="922"/>
                    <a:pt x="295" y="864"/>
                  </a:cubicBezTo>
                  <a:cubicBezTo>
                    <a:pt x="295" y="253"/>
                    <a:pt x="295" y="253"/>
                    <a:pt x="295" y="253"/>
                  </a:cubicBezTo>
                  <a:cubicBezTo>
                    <a:pt x="295" y="249"/>
                    <a:pt x="293" y="245"/>
                    <a:pt x="291" y="241"/>
                  </a:cubicBezTo>
                  <a:lnTo>
                    <a:pt x="165" y="52"/>
                  </a:lnTo>
                  <a:close/>
                  <a:moveTo>
                    <a:pt x="147" y="102"/>
                  </a:moveTo>
                  <a:cubicBezTo>
                    <a:pt x="178" y="148"/>
                    <a:pt x="178" y="148"/>
                    <a:pt x="178" y="148"/>
                  </a:cubicBezTo>
                  <a:cubicBezTo>
                    <a:pt x="117" y="148"/>
                    <a:pt x="117" y="148"/>
                    <a:pt x="117" y="148"/>
                  </a:cubicBezTo>
                  <a:lnTo>
                    <a:pt x="147" y="102"/>
                  </a:lnTo>
                  <a:close/>
                  <a:moveTo>
                    <a:pt x="42" y="347"/>
                  </a:moveTo>
                  <a:cubicBezTo>
                    <a:pt x="55" y="354"/>
                    <a:pt x="69" y="358"/>
                    <a:pt x="84" y="358"/>
                  </a:cubicBezTo>
                  <a:cubicBezTo>
                    <a:pt x="84" y="716"/>
                    <a:pt x="84" y="716"/>
                    <a:pt x="84" y="716"/>
                  </a:cubicBezTo>
                  <a:cubicBezTo>
                    <a:pt x="42" y="716"/>
                    <a:pt x="42" y="716"/>
                    <a:pt x="42" y="716"/>
                  </a:cubicBezTo>
                  <a:lnTo>
                    <a:pt x="42" y="347"/>
                  </a:lnTo>
                  <a:close/>
                  <a:moveTo>
                    <a:pt x="253" y="864"/>
                  </a:moveTo>
                  <a:cubicBezTo>
                    <a:pt x="253" y="898"/>
                    <a:pt x="224" y="927"/>
                    <a:pt x="189" y="927"/>
                  </a:cubicBezTo>
                  <a:cubicBezTo>
                    <a:pt x="105" y="927"/>
                    <a:pt x="105" y="927"/>
                    <a:pt x="105" y="927"/>
                  </a:cubicBezTo>
                  <a:cubicBezTo>
                    <a:pt x="70" y="927"/>
                    <a:pt x="42" y="898"/>
                    <a:pt x="42" y="864"/>
                  </a:cubicBezTo>
                  <a:cubicBezTo>
                    <a:pt x="42" y="843"/>
                    <a:pt x="42" y="843"/>
                    <a:pt x="42" y="843"/>
                  </a:cubicBezTo>
                  <a:cubicBezTo>
                    <a:pt x="253" y="843"/>
                    <a:pt x="253" y="843"/>
                    <a:pt x="253" y="843"/>
                  </a:cubicBezTo>
                  <a:lnTo>
                    <a:pt x="253" y="864"/>
                  </a:lnTo>
                  <a:close/>
                  <a:moveTo>
                    <a:pt x="253" y="800"/>
                  </a:moveTo>
                  <a:cubicBezTo>
                    <a:pt x="42" y="800"/>
                    <a:pt x="42" y="800"/>
                    <a:pt x="42" y="800"/>
                  </a:cubicBezTo>
                  <a:cubicBezTo>
                    <a:pt x="42" y="758"/>
                    <a:pt x="42" y="758"/>
                    <a:pt x="42" y="758"/>
                  </a:cubicBezTo>
                  <a:cubicBezTo>
                    <a:pt x="253" y="758"/>
                    <a:pt x="253" y="758"/>
                    <a:pt x="253" y="758"/>
                  </a:cubicBezTo>
                  <a:lnTo>
                    <a:pt x="253" y="800"/>
                  </a:lnTo>
                  <a:close/>
                  <a:moveTo>
                    <a:pt x="126" y="716"/>
                  </a:moveTo>
                  <a:cubicBezTo>
                    <a:pt x="126" y="347"/>
                    <a:pt x="126" y="347"/>
                    <a:pt x="126" y="347"/>
                  </a:cubicBezTo>
                  <a:cubicBezTo>
                    <a:pt x="134" y="342"/>
                    <a:pt x="141" y="337"/>
                    <a:pt x="147" y="330"/>
                  </a:cubicBezTo>
                  <a:cubicBezTo>
                    <a:pt x="153" y="337"/>
                    <a:pt x="160" y="342"/>
                    <a:pt x="168" y="347"/>
                  </a:cubicBezTo>
                  <a:cubicBezTo>
                    <a:pt x="168" y="716"/>
                    <a:pt x="168" y="716"/>
                    <a:pt x="168" y="716"/>
                  </a:cubicBezTo>
                  <a:lnTo>
                    <a:pt x="126" y="716"/>
                  </a:lnTo>
                  <a:close/>
                  <a:moveTo>
                    <a:pt x="253" y="716"/>
                  </a:moveTo>
                  <a:cubicBezTo>
                    <a:pt x="211" y="716"/>
                    <a:pt x="211" y="716"/>
                    <a:pt x="211" y="716"/>
                  </a:cubicBezTo>
                  <a:cubicBezTo>
                    <a:pt x="211" y="358"/>
                    <a:pt x="211" y="358"/>
                    <a:pt x="211" y="358"/>
                  </a:cubicBezTo>
                  <a:cubicBezTo>
                    <a:pt x="226" y="358"/>
                    <a:pt x="240" y="354"/>
                    <a:pt x="253" y="347"/>
                  </a:cubicBezTo>
                  <a:lnTo>
                    <a:pt x="253" y="716"/>
                  </a:lnTo>
                  <a:close/>
                  <a:moveTo>
                    <a:pt x="253" y="274"/>
                  </a:moveTo>
                  <a:cubicBezTo>
                    <a:pt x="253" y="297"/>
                    <a:pt x="234" y="316"/>
                    <a:pt x="211" y="316"/>
                  </a:cubicBezTo>
                  <a:cubicBezTo>
                    <a:pt x="187" y="316"/>
                    <a:pt x="168" y="297"/>
                    <a:pt x="168" y="274"/>
                  </a:cubicBezTo>
                  <a:cubicBezTo>
                    <a:pt x="168" y="262"/>
                    <a:pt x="159" y="253"/>
                    <a:pt x="147" y="253"/>
                  </a:cubicBezTo>
                  <a:cubicBezTo>
                    <a:pt x="136" y="253"/>
                    <a:pt x="126" y="262"/>
                    <a:pt x="126" y="274"/>
                  </a:cubicBezTo>
                  <a:cubicBezTo>
                    <a:pt x="126" y="297"/>
                    <a:pt x="107" y="316"/>
                    <a:pt x="84" y="316"/>
                  </a:cubicBezTo>
                  <a:cubicBezTo>
                    <a:pt x="61" y="316"/>
                    <a:pt x="42" y="297"/>
                    <a:pt x="42" y="274"/>
                  </a:cubicBezTo>
                  <a:cubicBezTo>
                    <a:pt x="42" y="259"/>
                    <a:pt x="42" y="259"/>
                    <a:pt x="42" y="259"/>
                  </a:cubicBezTo>
                  <a:cubicBezTo>
                    <a:pt x="88" y="190"/>
                    <a:pt x="88" y="190"/>
                    <a:pt x="88" y="190"/>
                  </a:cubicBezTo>
                  <a:cubicBezTo>
                    <a:pt x="206" y="190"/>
                    <a:pt x="206" y="190"/>
                    <a:pt x="206" y="190"/>
                  </a:cubicBezTo>
                  <a:cubicBezTo>
                    <a:pt x="253" y="259"/>
                    <a:pt x="253" y="259"/>
                    <a:pt x="253" y="259"/>
                  </a:cubicBezTo>
                  <a:lnTo>
                    <a:pt x="253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78342" y="3564935"/>
            <a:ext cx="4016557" cy="763264"/>
            <a:chOff x="660065" y="2903194"/>
            <a:chExt cx="3012418" cy="572448"/>
          </a:xfrm>
        </p:grpSpPr>
        <p:sp>
          <p:nvSpPr>
            <p:cNvPr id="49" name="Oval 48"/>
            <p:cNvSpPr/>
            <p:nvPr/>
          </p:nvSpPr>
          <p:spPr>
            <a:xfrm>
              <a:off x="660065" y="2903194"/>
              <a:ext cx="572448" cy="5724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0" name="Freeform 33"/>
            <p:cNvSpPr>
              <a:spLocks noChangeAspect="1" noEditPoints="1"/>
            </p:cNvSpPr>
            <p:nvPr/>
          </p:nvSpPr>
          <p:spPr bwMode="auto">
            <a:xfrm>
              <a:off x="798267" y="3045632"/>
              <a:ext cx="296044" cy="287572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355465" y="2999515"/>
              <a:ext cx="2317018" cy="42290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133" dirty="0"/>
                <a:t>999</a:t>
              </a:r>
            </a:p>
            <a:p>
              <a:pPr>
                <a:lnSpc>
                  <a:spcPct val="85000"/>
                </a:lnSpc>
              </a:pPr>
              <a:r>
                <a:rPr lang="en-US" sz="1467" dirty="0" err="1"/>
                <a:t>Credores</a:t>
              </a:r>
              <a:r>
                <a:rPr lang="en-US" sz="1467" dirty="0"/>
                <a:t> micro/</a:t>
              </a:r>
              <a:r>
                <a:rPr lang="en-US" sz="1467" dirty="0" err="1"/>
                <a:t>pequenas</a:t>
              </a:r>
              <a:r>
                <a:rPr lang="en-US" sz="1467" dirty="0"/>
                <a:t> </a:t>
              </a:r>
              <a:r>
                <a:rPr lang="en-US" sz="1467" dirty="0" err="1"/>
                <a:t>empresas</a:t>
              </a:r>
              <a:r>
                <a:rPr lang="en-US" sz="1467" dirty="0"/>
                <a:t>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73736" y="2634788"/>
            <a:ext cx="4095539" cy="763264"/>
            <a:chOff x="660065" y="2071786"/>
            <a:chExt cx="3071654" cy="572448"/>
          </a:xfrm>
        </p:grpSpPr>
        <p:sp>
          <p:nvSpPr>
            <p:cNvPr id="48" name="Oval 47"/>
            <p:cNvSpPr/>
            <p:nvPr/>
          </p:nvSpPr>
          <p:spPr>
            <a:xfrm>
              <a:off x="660065" y="2071786"/>
              <a:ext cx="572448" cy="5724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6" name="Freeform 41"/>
            <p:cNvSpPr>
              <a:spLocks noChangeAspect="1" noEditPoints="1"/>
            </p:cNvSpPr>
            <p:nvPr/>
          </p:nvSpPr>
          <p:spPr bwMode="auto">
            <a:xfrm>
              <a:off x="798267" y="2189607"/>
              <a:ext cx="296044" cy="358748"/>
            </a:xfrm>
            <a:custGeom>
              <a:avLst/>
              <a:gdLst>
                <a:gd name="T0" fmla="*/ 487 w 800"/>
                <a:gd name="T1" fmla="*/ 761 h 969"/>
                <a:gd name="T2" fmla="*/ 487 w 800"/>
                <a:gd name="T3" fmla="*/ 605 h 969"/>
                <a:gd name="T4" fmla="*/ 136 w 800"/>
                <a:gd name="T5" fmla="*/ 254 h 969"/>
                <a:gd name="T6" fmla="*/ 275 w 800"/>
                <a:gd name="T7" fmla="*/ 254 h 969"/>
                <a:gd name="T8" fmla="*/ 275 w 800"/>
                <a:gd name="T9" fmla="*/ 211 h 969"/>
                <a:gd name="T10" fmla="*/ 64 w 800"/>
                <a:gd name="T11" fmla="*/ 211 h 969"/>
                <a:gd name="T12" fmla="*/ 64 w 800"/>
                <a:gd name="T13" fmla="*/ 423 h 969"/>
                <a:gd name="T14" fmla="*/ 106 w 800"/>
                <a:gd name="T15" fmla="*/ 423 h 969"/>
                <a:gd name="T16" fmla="*/ 106 w 800"/>
                <a:gd name="T17" fmla="*/ 283 h 969"/>
                <a:gd name="T18" fmla="*/ 445 w 800"/>
                <a:gd name="T19" fmla="*/ 622 h 969"/>
                <a:gd name="T20" fmla="*/ 445 w 800"/>
                <a:gd name="T21" fmla="*/ 761 h 969"/>
                <a:gd name="T22" fmla="*/ 360 w 800"/>
                <a:gd name="T23" fmla="*/ 863 h 969"/>
                <a:gd name="T24" fmla="*/ 466 w 800"/>
                <a:gd name="T25" fmla="*/ 969 h 969"/>
                <a:gd name="T26" fmla="*/ 572 w 800"/>
                <a:gd name="T27" fmla="*/ 863 h 969"/>
                <a:gd name="T28" fmla="*/ 487 w 800"/>
                <a:gd name="T29" fmla="*/ 761 h 969"/>
                <a:gd name="T30" fmla="*/ 466 w 800"/>
                <a:gd name="T31" fmla="*/ 931 h 969"/>
                <a:gd name="T32" fmla="*/ 403 w 800"/>
                <a:gd name="T33" fmla="*/ 867 h 969"/>
                <a:gd name="T34" fmla="*/ 466 w 800"/>
                <a:gd name="T35" fmla="*/ 804 h 969"/>
                <a:gd name="T36" fmla="*/ 529 w 800"/>
                <a:gd name="T37" fmla="*/ 867 h 969"/>
                <a:gd name="T38" fmla="*/ 466 w 800"/>
                <a:gd name="T39" fmla="*/ 931 h 969"/>
                <a:gd name="T40" fmla="*/ 178 w 800"/>
                <a:gd name="T41" fmla="*/ 592 h 969"/>
                <a:gd name="T42" fmla="*/ 106 w 800"/>
                <a:gd name="T43" fmla="*/ 668 h 969"/>
                <a:gd name="T44" fmla="*/ 30 w 800"/>
                <a:gd name="T45" fmla="*/ 592 h 969"/>
                <a:gd name="T46" fmla="*/ 0 w 800"/>
                <a:gd name="T47" fmla="*/ 622 h 969"/>
                <a:gd name="T48" fmla="*/ 77 w 800"/>
                <a:gd name="T49" fmla="*/ 698 h 969"/>
                <a:gd name="T50" fmla="*/ 0 w 800"/>
                <a:gd name="T51" fmla="*/ 770 h 969"/>
                <a:gd name="T52" fmla="*/ 30 w 800"/>
                <a:gd name="T53" fmla="*/ 800 h 969"/>
                <a:gd name="T54" fmla="*/ 106 w 800"/>
                <a:gd name="T55" fmla="*/ 728 h 969"/>
                <a:gd name="T56" fmla="*/ 178 w 800"/>
                <a:gd name="T57" fmla="*/ 800 h 969"/>
                <a:gd name="T58" fmla="*/ 208 w 800"/>
                <a:gd name="T59" fmla="*/ 770 h 969"/>
                <a:gd name="T60" fmla="*/ 136 w 800"/>
                <a:gd name="T61" fmla="*/ 698 h 969"/>
                <a:gd name="T62" fmla="*/ 208 w 800"/>
                <a:gd name="T63" fmla="*/ 622 h 969"/>
                <a:gd name="T64" fmla="*/ 178 w 800"/>
                <a:gd name="T65" fmla="*/ 592 h 969"/>
                <a:gd name="T66" fmla="*/ 800 w 800"/>
                <a:gd name="T67" fmla="*/ 325 h 969"/>
                <a:gd name="T68" fmla="*/ 771 w 800"/>
                <a:gd name="T69" fmla="*/ 296 h 969"/>
                <a:gd name="T70" fmla="*/ 699 w 800"/>
                <a:gd name="T71" fmla="*/ 372 h 969"/>
                <a:gd name="T72" fmla="*/ 623 w 800"/>
                <a:gd name="T73" fmla="*/ 296 h 969"/>
                <a:gd name="T74" fmla="*/ 593 w 800"/>
                <a:gd name="T75" fmla="*/ 325 h 969"/>
                <a:gd name="T76" fmla="*/ 669 w 800"/>
                <a:gd name="T77" fmla="*/ 402 h 969"/>
                <a:gd name="T78" fmla="*/ 593 w 800"/>
                <a:gd name="T79" fmla="*/ 474 h 969"/>
                <a:gd name="T80" fmla="*/ 623 w 800"/>
                <a:gd name="T81" fmla="*/ 503 h 969"/>
                <a:gd name="T82" fmla="*/ 699 w 800"/>
                <a:gd name="T83" fmla="*/ 431 h 969"/>
                <a:gd name="T84" fmla="*/ 771 w 800"/>
                <a:gd name="T85" fmla="*/ 503 h 969"/>
                <a:gd name="T86" fmla="*/ 800 w 800"/>
                <a:gd name="T87" fmla="*/ 474 h 969"/>
                <a:gd name="T88" fmla="*/ 729 w 800"/>
                <a:gd name="T89" fmla="*/ 402 h 969"/>
                <a:gd name="T90" fmla="*/ 800 w 800"/>
                <a:gd name="T91" fmla="*/ 325 h 969"/>
                <a:gd name="T92" fmla="*/ 559 w 800"/>
                <a:gd name="T93" fmla="*/ 0 h 969"/>
                <a:gd name="T94" fmla="*/ 487 w 800"/>
                <a:gd name="T95" fmla="*/ 76 h 969"/>
                <a:gd name="T96" fmla="*/ 411 w 800"/>
                <a:gd name="T97" fmla="*/ 0 h 969"/>
                <a:gd name="T98" fmla="*/ 381 w 800"/>
                <a:gd name="T99" fmla="*/ 29 h 969"/>
                <a:gd name="T100" fmla="*/ 458 w 800"/>
                <a:gd name="T101" fmla="*/ 105 h 969"/>
                <a:gd name="T102" fmla="*/ 381 w 800"/>
                <a:gd name="T103" fmla="*/ 177 h 969"/>
                <a:gd name="T104" fmla="*/ 411 w 800"/>
                <a:gd name="T105" fmla="*/ 207 h 969"/>
                <a:gd name="T106" fmla="*/ 487 w 800"/>
                <a:gd name="T107" fmla="*/ 135 h 969"/>
                <a:gd name="T108" fmla="*/ 559 w 800"/>
                <a:gd name="T109" fmla="*/ 207 h 969"/>
                <a:gd name="T110" fmla="*/ 589 w 800"/>
                <a:gd name="T111" fmla="*/ 177 h 969"/>
                <a:gd name="T112" fmla="*/ 517 w 800"/>
                <a:gd name="T113" fmla="*/ 105 h 969"/>
                <a:gd name="T114" fmla="*/ 589 w 800"/>
                <a:gd name="T115" fmla="*/ 29 h 969"/>
                <a:gd name="T116" fmla="*/ 559 w 800"/>
                <a:gd name="T117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00" h="969">
                  <a:moveTo>
                    <a:pt x="487" y="761"/>
                  </a:moveTo>
                  <a:cubicBezTo>
                    <a:pt x="487" y="605"/>
                    <a:pt x="487" y="605"/>
                    <a:pt x="487" y="605"/>
                  </a:cubicBezTo>
                  <a:cubicBezTo>
                    <a:pt x="136" y="254"/>
                    <a:pt x="136" y="254"/>
                    <a:pt x="136" y="254"/>
                  </a:cubicBezTo>
                  <a:cubicBezTo>
                    <a:pt x="275" y="254"/>
                    <a:pt x="275" y="254"/>
                    <a:pt x="275" y="254"/>
                  </a:cubicBezTo>
                  <a:cubicBezTo>
                    <a:pt x="275" y="211"/>
                    <a:pt x="275" y="211"/>
                    <a:pt x="275" y="211"/>
                  </a:cubicBezTo>
                  <a:cubicBezTo>
                    <a:pt x="64" y="211"/>
                    <a:pt x="64" y="211"/>
                    <a:pt x="64" y="211"/>
                  </a:cubicBezTo>
                  <a:cubicBezTo>
                    <a:pt x="64" y="423"/>
                    <a:pt x="64" y="423"/>
                    <a:pt x="64" y="423"/>
                  </a:cubicBezTo>
                  <a:cubicBezTo>
                    <a:pt x="106" y="423"/>
                    <a:pt x="106" y="423"/>
                    <a:pt x="106" y="423"/>
                  </a:cubicBezTo>
                  <a:cubicBezTo>
                    <a:pt x="106" y="283"/>
                    <a:pt x="106" y="283"/>
                    <a:pt x="106" y="283"/>
                  </a:cubicBezTo>
                  <a:cubicBezTo>
                    <a:pt x="445" y="622"/>
                    <a:pt x="445" y="622"/>
                    <a:pt x="445" y="622"/>
                  </a:cubicBezTo>
                  <a:cubicBezTo>
                    <a:pt x="445" y="761"/>
                    <a:pt x="445" y="761"/>
                    <a:pt x="445" y="761"/>
                  </a:cubicBezTo>
                  <a:cubicBezTo>
                    <a:pt x="398" y="770"/>
                    <a:pt x="360" y="812"/>
                    <a:pt x="360" y="863"/>
                  </a:cubicBezTo>
                  <a:cubicBezTo>
                    <a:pt x="360" y="922"/>
                    <a:pt x="407" y="969"/>
                    <a:pt x="466" y="969"/>
                  </a:cubicBezTo>
                  <a:cubicBezTo>
                    <a:pt x="525" y="969"/>
                    <a:pt x="572" y="922"/>
                    <a:pt x="572" y="863"/>
                  </a:cubicBezTo>
                  <a:cubicBezTo>
                    <a:pt x="572" y="817"/>
                    <a:pt x="534" y="774"/>
                    <a:pt x="487" y="761"/>
                  </a:cubicBezTo>
                  <a:close/>
                  <a:moveTo>
                    <a:pt x="466" y="931"/>
                  </a:moveTo>
                  <a:cubicBezTo>
                    <a:pt x="432" y="931"/>
                    <a:pt x="403" y="901"/>
                    <a:pt x="403" y="867"/>
                  </a:cubicBezTo>
                  <a:cubicBezTo>
                    <a:pt x="403" y="834"/>
                    <a:pt x="428" y="804"/>
                    <a:pt x="466" y="804"/>
                  </a:cubicBezTo>
                  <a:cubicBezTo>
                    <a:pt x="504" y="804"/>
                    <a:pt x="529" y="834"/>
                    <a:pt x="529" y="867"/>
                  </a:cubicBezTo>
                  <a:cubicBezTo>
                    <a:pt x="529" y="901"/>
                    <a:pt x="500" y="931"/>
                    <a:pt x="466" y="931"/>
                  </a:cubicBezTo>
                  <a:close/>
                  <a:moveTo>
                    <a:pt x="178" y="592"/>
                  </a:moveTo>
                  <a:cubicBezTo>
                    <a:pt x="106" y="668"/>
                    <a:pt x="106" y="668"/>
                    <a:pt x="106" y="668"/>
                  </a:cubicBezTo>
                  <a:cubicBezTo>
                    <a:pt x="30" y="592"/>
                    <a:pt x="30" y="592"/>
                    <a:pt x="30" y="592"/>
                  </a:cubicBezTo>
                  <a:cubicBezTo>
                    <a:pt x="0" y="622"/>
                    <a:pt x="0" y="622"/>
                    <a:pt x="0" y="622"/>
                  </a:cubicBezTo>
                  <a:cubicBezTo>
                    <a:pt x="77" y="698"/>
                    <a:pt x="77" y="698"/>
                    <a:pt x="77" y="698"/>
                  </a:cubicBezTo>
                  <a:cubicBezTo>
                    <a:pt x="0" y="770"/>
                    <a:pt x="0" y="770"/>
                    <a:pt x="0" y="770"/>
                  </a:cubicBezTo>
                  <a:cubicBezTo>
                    <a:pt x="30" y="800"/>
                    <a:pt x="30" y="800"/>
                    <a:pt x="30" y="800"/>
                  </a:cubicBezTo>
                  <a:cubicBezTo>
                    <a:pt x="106" y="728"/>
                    <a:pt x="106" y="728"/>
                    <a:pt x="106" y="728"/>
                  </a:cubicBezTo>
                  <a:cubicBezTo>
                    <a:pt x="178" y="800"/>
                    <a:pt x="178" y="800"/>
                    <a:pt x="178" y="800"/>
                  </a:cubicBezTo>
                  <a:cubicBezTo>
                    <a:pt x="208" y="770"/>
                    <a:pt x="208" y="770"/>
                    <a:pt x="208" y="770"/>
                  </a:cubicBezTo>
                  <a:cubicBezTo>
                    <a:pt x="136" y="698"/>
                    <a:pt x="136" y="698"/>
                    <a:pt x="136" y="698"/>
                  </a:cubicBezTo>
                  <a:cubicBezTo>
                    <a:pt x="208" y="622"/>
                    <a:pt x="208" y="622"/>
                    <a:pt x="208" y="622"/>
                  </a:cubicBezTo>
                  <a:lnTo>
                    <a:pt x="178" y="592"/>
                  </a:lnTo>
                  <a:close/>
                  <a:moveTo>
                    <a:pt x="800" y="325"/>
                  </a:moveTo>
                  <a:cubicBezTo>
                    <a:pt x="771" y="296"/>
                    <a:pt x="771" y="296"/>
                    <a:pt x="771" y="296"/>
                  </a:cubicBezTo>
                  <a:cubicBezTo>
                    <a:pt x="699" y="372"/>
                    <a:pt x="699" y="372"/>
                    <a:pt x="699" y="372"/>
                  </a:cubicBezTo>
                  <a:cubicBezTo>
                    <a:pt x="623" y="296"/>
                    <a:pt x="623" y="296"/>
                    <a:pt x="623" y="296"/>
                  </a:cubicBezTo>
                  <a:cubicBezTo>
                    <a:pt x="593" y="325"/>
                    <a:pt x="593" y="325"/>
                    <a:pt x="593" y="325"/>
                  </a:cubicBezTo>
                  <a:cubicBezTo>
                    <a:pt x="669" y="402"/>
                    <a:pt x="669" y="402"/>
                    <a:pt x="669" y="402"/>
                  </a:cubicBezTo>
                  <a:cubicBezTo>
                    <a:pt x="593" y="474"/>
                    <a:pt x="593" y="474"/>
                    <a:pt x="593" y="474"/>
                  </a:cubicBezTo>
                  <a:cubicBezTo>
                    <a:pt x="623" y="503"/>
                    <a:pt x="623" y="503"/>
                    <a:pt x="623" y="503"/>
                  </a:cubicBezTo>
                  <a:cubicBezTo>
                    <a:pt x="699" y="431"/>
                    <a:pt x="699" y="431"/>
                    <a:pt x="699" y="431"/>
                  </a:cubicBezTo>
                  <a:cubicBezTo>
                    <a:pt x="771" y="503"/>
                    <a:pt x="771" y="503"/>
                    <a:pt x="771" y="503"/>
                  </a:cubicBezTo>
                  <a:cubicBezTo>
                    <a:pt x="800" y="474"/>
                    <a:pt x="800" y="474"/>
                    <a:pt x="800" y="474"/>
                  </a:cubicBezTo>
                  <a:cubicBezTo>
                    <a:pt x="729" y="402"/>
                    <a:pt x="729" y="402"/>
                    <a:pt x="729" y="402"/>
                  </a:cubicBezTo>
                  <a:lnTo>
                    <a:pt x="800" y="325"/>
                  </a:lnTo>
                  <a:close/>
                  <a:moveTo>
                    <a:pt x="559" y="0"/>
                  </a:moveTo>
                  <a:cubicBezTo>
                    <a:pt x="487" y="76"/>
                    <a:pt x="487" y="76"/>
                    <a:pt x="487" y="76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381" y="29"/>
                    <a:pt x="381" y="29"/>
                    <a:pt x="381" y="29"/>
                  </a:cubicBezTo>
                  <a:cubicBezTo>
                    <a:pt x="458" y="105"/>
                    <a:pt x="458" y="105"/>
                    <a:pt x="458" y="105"/>
                  </a:cubicBezTo>
                  <a:cubicBezTo>
                    <a:pt x="381" y="177"/>
                    <a:pt x="381" y="177"/>
                    <a:pt x="381" y="177"/>
                  </a:cubicBezTo>
                  <a:cubicBezTo>
                    <a:pt x="411" y="207"/>
                    <a:pt x="411" y="207"/>
                    <a:pt x="411" y="207"/>
                  </a:cubicBezTo>
                  <a:cubicBezTo>
                    <a:pt x="487" y="135"/>
                    <a:pt x="487" y="135"/>
                    <a:pt x="487" y="135"/>
                  </a:cubicBezTo>
                  <a:cubicBezTo>
                    <a:pt x="559" y="207"/>
                    <a:pt x="559" y="207"/>
                    <a:pt x="559" y="207"/>
                  </a:cubicBezTo>
                  <a:cubicBezTo>
                    <a:pt x="589" y="177"/>
                    <a:pt x="589" y="177"/>
                    <a:pt x="589" y="177"/>
                  </a:cubicBezTo>
                  <a:cubicBezTo>
                    <a:pt x="517" y="105"/>
                    <a:pt x="517" y="105"/>
                    <a:pt x="517" y="105"/>
                  </a:cubicBezTo>
                  <a:cubicBezTo>
                    <a:pt x="589" y="29"/>
                    <a:pt x="589" y="29"/>
                    <a:pt x="589" y="29"/>
                  </a:cubicBezTo>
                  <a:lnTo>
                    <a:pt x="5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414701" y="2167808"/>
              <a:ext cx="2317018" cy="42290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133" dirty="0"/>
                <a:t>2213</a:t>
              </a:r>
            </a:p>
            <a:p>
              <a:pPr>
                <a:lnSpc>
                  <a:spcPct val="85000"/>
                </a:lnSpc>
              </a:pPr>
              <a:r>
                <a:rPr lang="en-US" sz="1467" dirty="0" err="1"/>
                <a:t>Credores</a:t>
              </a:r>
              <a:r>
                <a:rPr lang="en-US" sz="1467" dirty="0"/>
                <a:t> </a:t>
              </a:r>
              <a:r>
                <a:rPr lang="en-US" sz="1467" dirty="0" err="1"/>
                <a:t>Trabalhistas</a:t>
              </a:r>
              <a:endParaRPr lang="en-US" sz="1467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73737" y="1704643"/>
            <a:ext cx="4046927" cy="763264"/>
            <a:chOff x="660065" y="1240378"/>
            <a:chExt cx="3035195" cy="572448"/>
          </a:xfrm>
        </p:grpSpPr>
        <p:sp>
          <p:nvSpPr>
            <p:cNvPr id="2" name="Oval 1"/>
            <p:cNvSpPr/>
            <p:nvPr/>
          </p:nvSpPr>
          <p:spPr>
            <a:xfrm>
              <a:off x="660065" y="1240378"/>
              <a:ext cx="572448" cy="57244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7" name="Freeform 21"/>
            <p:cNvSpPr>
              <a:spLocks noEditPoints="1"/>
            </p:cNvSpPr>
            <p:nvPr/>
          </p:nvSpPr>
          <p:spPr bwMode="auto">
            <a:xfrm>
              <a:off x="800489" y="1388198"/>
              <a:ext cx="291598" cy="291094"/>
            </a:xfrm>
            <a:custGeom>
              <a:avLst/>
              <a:gdLst>
                <a:gd name="T0" fmla="*/ 350 w 800"/>
                <a:gd name="T1" fmla="*/ 639 h 798"/>
                <a:gd name="T2" fmla="*/ 270 w 800"/>
                <a:gd name="T3" fmla="*/ 719 h 798"/>
                <a:gd name="T4" fmla="*/ 350 w 800"/>
                <a:gd name="T5" fmla="*/ 798 h 798"/>
                <a:gd name="T6" fmla="*/ 430 w 800"/>
                <a:gd name="T7" fmla="*/ 719 h 798"/>
                <a:gd name="T8" fmla="*/ 350 w 800"/>
                <a:gd name="T9" fmla="*/ 639 h 798"/>
                <a:gd name="T10" fmla="*/ 350 w 800"/>
                <a:gd name="T11" fmla="*/ 763 h 798"/>
                <a:gd name="T12" fmla="*/ 306 w 800"/>
                <a:gd name="T13" fmla="*/ 719 h 798"/>
                <a:gd name="T14" fmla="*/ 350 w 800"/>
                <a:gd name="T15" fmla="*/ 674 h 798"/>
                <a:gd name="T16" fmla="*/ 394 w 800"/>
                <a:gd name="T17" fmla="*/ 719 h 798"/>
                <a:gd name="T18" fmla="*/ 350 w 800"/>
                <a:gd name="T19" fmla="*/ 763 h 798"/>
                <a:gd name="T20" fmla="*/ 600 w 800"/>
                <a:gd name="T21" fmla="*/ 639 h 798"/>
                <a:gd name="T22" fmla="*/ 520 w 800"/>
                <a:gd name="T23" fmla="*/ 719 h 798"/>
                <a:gd name="T24" fmla="*/ 600 w 800"/>
                <a:gd name="T25" fmla="*/ 798 h 798"/>
                <a:gd name="T26" fmla="*/ 680 w 800"/>
                <a:gd name="T27" fmla="*/ 719 h 798"/>
                <a:gd name="T28" fmla="*/ 600 w 800"/>
                <a:gd name="T29" fmla="*/ 639 h 798"/>
                <a:gd name="T30" fmla="*/ 600 w 800"/>
                <a:gd name="T31" fmla="*/ 763 h 798"/>
                <a:gd name="T32" fmla="*/ 556 w 800"/>
                <a:gd name="T33" fmla="*/ 719 h 798"/>
                <a:gd name="T34" fmla="*/ 600 w 800"/>
                <a:gd name="T35" fmla="*/ 674 h 798"/>
                <a:gd name="T36" fmla="*/ 645 w 800"/>
                <a:gd name="T37" fmla="*/ 719 h 798"/>
                <a:gd name="T38" fmla="*/ 600 w 800"/>
                <a:gd name="T39" fmla="*/ 763 h 798"/>
                <a:gd name="T40" fmla="*/ 796 w 800"/>
                <a:gd name="T41" fmla="*/ 202 h 798"/>
                <a:gd name="T42" fmla="*/ 782 w 800"/>
                <a:gd name="T43" fmla="*/ 195 h 798"/>
                <a:gd name="T44" fmla="*/ 182 w 800"/>
                <a:gd name="T45" fmla="*/ 195 h 798"/>
                <a:gd name="T46" fmla="*/ 132 w 800"/>
                <a:gd name="T47" fmla="*/ 13 h 798"/>
                <a:gd name="T48" fmla="*/ 132 w 800"/>
                <a:gd name="T49" fmla="*/ 12 h 798"/>
                <a:gd name="T50" fmla="*/ 130 w 800"/>
                <a:gd name="T51" fmla="*/ 8 h 798"/>
                <a:gd name="T52" fmla="*/ 128 w 800"/>
                <a:gd name="T53" fmla="*/ 6 h 798"/>
                <a:gd name="T54" fmla="*/ 126 w 800"/>
                <a:gd name="T55" fmla="*/ 3 h 798"/>
                <a:gd name="T56" fmla="*/ 123 w 800"/>
                <a:gd name="T57" fmla="*/ 2 h 798"/>
                <a:gd name="T58" fmla="*/ 120 w 800"/>
                <a:gd name="T59" fmla="*/ 0 h 798"/>
                <a:gd name="T60" fmla="*/ 116 w 800"/>
                <a:gd name="T61" fmla="*/ 0 h 798"/>
                <a:gd name="T62" fmla="*/ 115 w 800"/>
                <a:gd name="T63" fmla="*/ 0 h 798"/>
                <a:gd name="T64" fmla="*/ 17 w 800"/>
                <a:gd name="T65" fmla="*/ 0 h 798"/>
                <a:gd name="T66" fmla="*/ 0 w 800"/>
                <a:gd name="T67" fmla="*/ 17 h 798"/>
                <a:gd name="T68" fmla="*/ 17 w 800"/>
                <a:gd name="T69" fmla="*/ 35 h 798"/>
                <a:gd name="T70" fmla="*/ 102 w 800"/>
                <a:gd name="T71" fmla="*/ 35 h 798"/>
                <a:gd name="T72" fmla="*/ 151 w 800"/>
                <a:gd name="T73" fmla="*/ 217 h 798"/>
                <a:gd name="T74" fmla="*/ 240 w 800"/>
                <a:gd name="T75" fmla="*/ 576 h 798"/>
                <a:gd name="T76" fmla="*/ 257 w 800"/>
                <a:gd name="T77" fmla="*/ 590 h 798"/>
                <a:gd name="T78" fmla="*/ 693 w 800"/>
                <a:gd name="T79" fmla="*/ 590 h 798"/>
                <a:gd name="T80" fmla="*/ 710 w 800"/>
                <a:gd name="T81" fmla="*/ 576 h 798"/>
                <a:gd name="T82" fmla="*/ 799 w 800"/>
                <a:gd name="T83" fmla="*/ 217 h 798"/>
                <a:gd name="T84" fmla="*/ 796 w 800"/>
                <a:gd name="T85" fmla="*/ 202 h 798"/>
                <a:gd name="T86" fmla="*/ 679 w 800"/>
                <a:gd name="T87" fmla="*/ 554 h 798"/>
                <a:gd name="T88" fmla="*/ 271 w 800"/>
                <a:gd name="T89" fmla="*/ 554 h 798"/>
                <a:gd name="T90" fmla="*/ 191 w 800"/>
                <a:gd name="T91" fmla="*/ 230 h 798"/>
                <a:gd name="T92" fmla="*/ 759 w 800"/>
                <a:gd name="T93" fmla="*/ 230 h 798"/>
                <a:gd name="T94" fmla="*/ 679 w 800"/>
                <a:gd name="T95" fmla="*/ 55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0" h="798">
                  <a:moveTo>
                    <a:pt x="350" y="639"/>
                  </a:moveTo>
                  <a:cubicBezTo>
                    <a:pt x="306" y="639"/>
                    <a:pt x="270" y="675"/>
                    <a:pt x="270" y="719"/>
                  </a:cubicBezTo>
                  <a:cubicBezTo>
                    <a:pt x="270" y="763"/>
                    <a:pt x="306" y="798"/>
                    <a:pt x="350" y="798"/>
                  </a:cubicBezTo>
                  <a:cubicBezTo>
                    <a:pt x="394" y="798"/>
                    <a:pt x="430" y="763"/>
                    <a:pt x="430" y="719"/>
                  </a:cubicBezTo>
                  <a:cubicBezTo>
                    <a:pt x="430" y="675"/>
                    <a:pt x="394" y="639"/>
                    <a:pt x="350" y="639"/>
                  </a:cubicBezTo>
                  <a:close/>
                  <a:moveTo>
                    <a:pt x="350" y="763"/>
                  </a:moveTo>
                  <a:cubicBezTo>
                    <a:pt x="325" y="763"/>
                    <a:pt x="306" y="743"/>
                    <a:pt x="306" y="719"/>
                  </a:cubicBezTo>
                  <a:cubicBezTo>
                    <a:pt x="306" y="694"/>
                    <a:pt x="325" y="674"/>
                    <a:pt x="350" y="674"/>
                  </a:cubicBezTo>
                  <a:cubicBezTo>
                    <a:pt x="374" y="674"/>
                    <a:pt x="394" y="694"/>
                    <a:pt x="394" y="719"/>
                  </a:cubicBezTo>
                  <a:cubicBezTo>
                    <a:pt x="394" y="743"/>
                    <a:pt x="374" y="763"/>
                    <a:pt x="350" y="763"/>
                  </a:cubicBezTo>
                  <a:close/>
                  <a:moveTo>
                    <a:pt x="600" y="639"/>
                  </a:moveTo>
                  <a:cubicBezTo>
                    <a:pt x="556" y="639"/>
                    <a:pt x="520" y="675"/>
                    <a:pt x="520" y="719"/>
                  </a:cubicBezTo>
                  <a:cubicBezTo>
                    <a:pt x="520" y="763"/>
                    <a:pt x="556" y="798"/>
                    <a:pt x="600" y="798"/>
                  </a:cubicBezTo>
                  <a:cubicBezTo>
                    <a:pt x="644" y="798"/>
                    <a:pt x="680" y="763"/>
                    <a:pt x="680" y="719"/>
                  </a:cubicBezTo>
                  <a:cubicBezTo>
                    <a:pt x="680" y="675"/>
                    <a:pt x="644" y="639"/>
                    <a:pt x="600" y="639"/>
                  </a:cubicBezTo>
                  <a:close/>
                  <a:moveTo>
                    <a:pt x="600" y="763"/>
                  </a:moveTo>
                  <a:cubicBezTo>
                    <a:pt x="576" y="763"/>
                    <a:pt x="556" y="743"/>
                    <a:pt x="556" y="719"/>
                  </a:cubicBezTo>
                  <a:cubicBezTo>
                    <a:pt x="556" y="694"/>
                    <a:pt x="576" y="674"/>
                    <a:pt x="600" y="674"/>
                  </a:cubicBezTo>
                  <a:cubicBezTo>
                    <a:pt x="625" y="674"/>
                    <a:pt x="645" y="694"/>
                    <a:pt x="645" y="719"/>
                  </a:cubicBezTo>
                  <a:cubicBezTo>
                    <a:pt x="645" y="743"/>
                    <a:pt x="625" y="763"/>
                    <a:pt x="600" y="763"/>
                  </a:cubicBezTo>
                  <a:close/>
                  <a:moveTo>
                    <a:pt x="796" y="202"/>
                  </a:moveTo>
                  <a:cubicBezTo>
                    <a:pt x="793" y="197"/>
                    <a:pt x="787" y="195"/>
                    <a:pt x="7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1" y="10"/>
                    <a:pt x="131" y="9"/>
                    <a:pt x="130" y="8"/>
                  </a:cubicBezTo>
                  <a:cubicBezTo>
                    <a:pt x="130" y="7"/>
                    <a:pt x="129" y="6"/>
                    <a:pt x="128" y="6"/>
                  </a:cubicBezTo>
                  <a:cubicBezTo>
                    <a:pt x="128" y="5"/>
                    <a:pt x="127" y="4"/>
                    <a:pt x="126" y="3"/>
                  </a:cubicBezTo>
                  <a:cubicBezTo>
                    <a:pt x="125" y="3"/>
                    <a:pt x="124" y="2"/>
                    <a:pt x="123" y="2"/>
                  </a:cubicBezTo>
                  <a:cubicBezTo>
                    <a:pt x="122" y="1"/>
                    <a:pt x="121" y="1"/>
                    <a:pt x="120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51" y="217"/>
                    <a:pt x="151" y="217"/>
                    <a:pt x="151" y="217"/>
                  </a:cubicBezTo>
                  <a:cubicBezTo>
                    <a:pt x="240" y="576"/>
                    <a:pt x="240" y="576"/>
                    <a:pt x="240" y="576"/>
                  </a:cubicBezTo>
                  <a:cubicBezTo>
                    <a:pt x="242" y="584"/>
                    <a:pt x="249" y="590"/>
                    <a:pt x="257" y="590"/>
                  </a:cubicBezTo>
                  <a:cubicBezTo>
                    <a:pt x="693" y="590"/>
                    <a:pt x="693" y="590"/>
                    <a:pt x="693" y="590"/>
                  </a:cubicBezTo>
                  <a:cubicBezTo>
                    <a:pt x="701" y="590"/>
                    <a:pt x="708" y="584"/>
                    <a:pt x="710" y="576"/>
                  </a:cubicBezTo>
                  <a:cubicBezTo>
                    <a:pt x="799" y="217"/>
                    <a:pt x="799" y="217"/>
                    <a:pt x="799" y="217"/>
                  </a:cubicBezTo>
                  <a:cubicBezTo>
                    <a:pt x="800" y="212"/>
                    <a:pt x="799" y="206"/>
                    <a:pt x="796" y="202"/>
                  </a:cubicBezTo>
                  <a:close/>
                  <a:moveTo>
                    <a:pt x="679" y="554"/>
                  </a:moveTo>
                  <a:cubicBezTo>
                    <a:pt x="271" y="554"/>
                    <a:pt x="271" y="554"/>
                    <a:pt x="271" y="554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759" y="230"/>
                    <a:pt x="759" y="230"/>
                    <a:pt x="759" y="230"/>
                  </a:cubicBezTo>
                  <a:lnTo>
                    <a:pt x="679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378242" y="1336550"/>
              <a:ext cx="2317018" cy="42290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133" dirty="0"/>
                <a:t>25010</a:t>
              </a:r>
              <a:endParaRPr lang="en-US" sz="1467" dirty="0"/>
            </a:p>
            <a:p>
              <a:pPr>
                <a:lnSpc>
                  <a:spcPct val="85000"/>
                </a:lnSpc>
              </a:pPr>
              <a:r>
                <a:rPr lang="en-US" sz="1467" dirty="0" err="1"/>
                <a:t>Credores</a:t>
              </a:r>
              <a:r>
                <a:rPr lang="en-US" sz="1467" dirty="0"/>
                <a:t> </a:t>
              </a:r>
              <a:r>
                <a:rPr lang="en-US" sz="1467" dirty="0" err="1"/>
                <a:t>Quirografários</a:t>
              </a:r>
              <a:endParaRPr lang="en-US" sz="1467" dirty="0"/>
            </a:p>
          </p:txBody>
        </p:sp>
      </p:grpSp>
      <p:sp>
        <p:nvSpPr>
          <p:cNvPr id="60" name="Freeform 59"/>
          <p:cNvSpPr/>
          <p:nvPr/>
        </p:nvSpPr>
        <p:spPr>
          <a:xfrm rot="16200000" flipH="1">
            <a:off x="6296367" y="3633177"/>
            <a:ext cx="371811" cy="2377713"/>
          </a:xfrm>
          <a:custGeom>
            <a:avLst/>
            <a:gdLst>
              <a:gd name="connsiteX0" fmla="*/ 0 w 278858"/>
              <a:gd name="connsiteY0" fmla="*/ 1783285 h 1783285"/>
              <a:gd name="connsiteX1" fmla="*/ 278858 w 278858"/>
              <a:gd name="connsiteY1" fmla="*/ 1257365 h 1783285"/>
              <a:gd name="connsiteX2" fmla="*/ 278858 w 278858"/>
              <a:gd name="connsiteY2" fmla="*/ 0 h 1783285"/>
              <a:gd name="connsiteX3" fmla="*/ 244 w 278858"/>
              <a:gd name="connsiteY3" fmla="*/ 1115123 h 1783285"/>
              <a:gd name="connsiteX4" fmla="*/ 0 w 278858"/>
              <a:gd name="connsiteY4" fmla="*/ 1783285 h 178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858" h="1783285">
                <a:moveTo>
                  <a:pt x="0" y="1783285"/>
                </a:moveTo>
                <a:lnTo>
                  <a:pt x="278858" y="1257365"/>
                </a:lnTo>
                <a:lnTo>
                  <a:pt x="278858" y="0"/>
                </a:lnTo>
                <a:lnTo>
                  <a:pt x="244" y="1115123"/>
                </a:lnTo>
                <a:lnTo>
                  <a:pt x="0" y="178328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 rot="5400000">
            <a:off x="9222503" y="4008734"/>
            <a:ext cx="372156" cy="1626257"/>
          </a:xfrm>
          <a:custGeom>
            <a:avLst/>
            <a:gdLst>
              <a:gd name="connsiteX0" fmla="*/ 0 w 279117"/>
              <a:gd name="connsiteY0" fmla="*/ 1219693 h 1219693"/>
              <a:gd name="connsiteX1" fmla="*/ 279117 w 279117"/>
              <a:gd name="connsiteY1" fmla="*/ 1219693 h 1219693"/>
              <a:gd name="connsiteX2" fmla="*/ 279117 w 279117"/>
              <a:gd name="connsiteY2" fmla="*/ 0 h 1219693"/>
              <a:gd name="connsiteX3" fmla="*/ 449 w 279117"/>
              <a:gd name="connsiteY3" fmla="*/ 525561 h 1219693"/>
              <a:gd name="connsiteX4" fmla="*/ 0 w 279117"/>
              <a:gd name="connsiteY4" fmla="*/ 1219693 h 1219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117" h="1219693">
                <a:moveTo>
                  <a:pt x="0" y="1219693"/>
                </a:moveTo>
                <a:lnTo>
                  <a:pt x="279117" y="1219693"/>
                </a:lnTo>
                <a:lnTo>
                  <a:pt x="279117" y="0"/>
                </a:lnTo>
                <a:lnTo>
                  <a:pt x="449" y="525561"/>
                </a:lnTo>
                <a:lnTo>
                  <a:pt x="0" y="1219693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 rot="5400000">
            <a:off x="10523436" y="3633178"/>
            <a:ext cx="371811" cy="2377713"/>
          </a:xfrm>
          <a:custGeom>
            <a:avLst/>
            <a:gdLst>
              <a:gd name="connsiteX0" fmla="*/ 0 w 278858"/>
              <a:gd name="connsiteY0" fmla="*/ 1783285 h 1783285"/>
              <a:gd name="connsiteX1" fmla="*/ 278858 w 278858"/>
              <a:gd name="connsiteY1" fmla="*/ 1257365 h 1783285"/>
              <a:gd name="connsiteX2" fmla="*/ 278858 w 278858"/>
              <a:gd name="connsiteY2" fmla="*/ 0 h 1783285"/>
              <a:gd name="connsiteX3" fmla="*/ 244 w 278858"/>
              <a:gd name="connsiteY3" fmla="*/ 1115123 h 1783285"/>
              <a:gd name="connsiteX4" fmla="*/ 0 w 278858"/>
              <a:gd name="connsiteY4" fmla="*/ 1783285 h 178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858" h="1783285">
                <a:moveTo>
                  <a:pt x="0" y="1783285"/>
                </a:moveTo>
                <a:lnTo>
                  <a:pt x="278858" y="1257365"/>
                </a:lnTo>
                <a:lnTo>
                  <a:pt x="278858" y="0"/>
                </a:lnTo>
                <a:lnTo>
                  <a:pt x="244" y="1115123"/>
                </a:lnTo>
                <a:lnTo>
                  <a:pt x="0" y="178328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6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6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60" grpId="0" animBg="1"/>
      <p:bldP spid="63" grpId="0" animBg="1"/>
      <p:bldP spid="6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</a:t>
            </a:r>
            <a:r>
              <a:rPr lang="en-US" dirty="0"/>
              <a:t> 12 </a:t>
            </a:r>
            <a:r>
              <a:rPr lang="en-US" dirty="0" err="1"/>
              <a:t>maiores</a:t>
            </a:r>
            <a:r>
              <a:rPr lang="en-US" dirty="0"/>
              <a:t> </a:t>
            </a:r>
            <a:r>
              <a:rPr lang="en-US" dirty="0" err="1"/>
              <a:t>credores</a:t>
            </a:r>
            <a:r>
              <a:rPr lang="en-US" dirty="0"/>
              <a:t> </a:t>
            </a:r>
            <a:r>
              <a:rPr lang="en-US" dirty="0" err="1"/>
              <a:t>Quirografários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153313"/>
              </p:ext>
            </p:extLst>
          </p:nvPr>
        </p:nvGraphicFramePr>
        <p:xfrm>
          <a:off x="914400" y="1452034"/>
          <a:ext cx="10363200" cy="4627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Lista </a:t>
            </a:r>
            <a:r>
              <a:rPr lang="en-US" dirty="0" err="1"/>
              <a:t>completa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descrição</a:t>
            </a:r>
            <a:r>
              <a:rPr lang="en-US" dirty="0"/>
              <a:t> do </a:t>
            </a:r>
            <a:r>
              <a:rPr lang="en-US" dirty="0" err="1"/>
              <a:t>vídeo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8301C5-DA23-48D8-8558-0BAA9FE3E52D}"/>
              </a:ext>
            </a:extLst>
          </p:cNvPr>
          <p:cNvSpPr txBox="1"/>
          <p:nvPr/>
        </p:nvSpPr>
        <p:spPr>
          <a:xfrm>
            <a:off x="8225791" y="6392255"/>
            <a:ext cx="3107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Outros 24998 credores: 41,42%</a:t>
            </a:r>
          </a:p>
        </p:txBody>
      </p:sp>
    </p:spTree>
    <p:extLst>
      <p:ext uri="{BB962C8B-B14F-4D97-AF65-F5344CB8AC3E}">
        <p14:creationId xmlns:p14="http://schemas.microsoft.com/office/powerpoint/2010/main" val="329651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061254" y="2311400"/>
            <a:ext cx="2127437" cy="406400"/>
            <a:chOff x="6862622" y="1733550"/>
            <a:chExt cx="1595578" cy="304800"/>
          </a:xfrm>
        </p:grpSpPr>
        <p:sp>
          <p:nvSpPr>
            <p:cNvPr id="14" name="Chevron 13"/>
            <p:cNvSpPr/>
            <p:nvPr/>
          </p:nvSpPr>
          <p:spPr>
            <a:xfrm>
              <a:off x="6862622" y="1733550"/>
              <a:ext cx="1595578" cy="304800"/>
            </a:xfrm>
            <a:prstGeom prst="chevron">
              <a:avLst>
                <a:gd name="adj" fmla="val 32323"/>
              </a:avLst>
            </a:prstGeom>
            <a:solidFill>
              <a:schemeClr val="accent5"/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tx1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7617114" y="1833416"/>
              <a:ext cx="86594" cy="865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34066" y="2311400"/>
            <a:ext cx="2127437" cy="406400"/>
            <a:chOff x="5318416" y="1733550"/>
            <a:chExt cx="1595578" cy="304800"/>
          </a:xfrm>
        </p:grpSpPr>
        <p:sp>
          <p:nvSpPr>
            <p:cNvPr id="13" name="Chevron 12"/>
            <p:cNvSpPr/>
            <p:nvPr/>
          </p:nvSpPr>
          <p:spPr>
            <a:xfrm>
              <a:off x="5318416" y="1733550"/>
              <a:ext cx="1595578" cy="304800"/>
            </a:xfrm>
            <a:prstGeom prst="chevron">
              <a:avLst>
                <a:gd name="adj" fmla="val 32323"/>
              </a:avLst>
            </a:prstGeom>
            <a:solidFill>
              <a:schemeClr val="accent4"/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6072908" y="1833416"/>
              <a:ext cx="86594" cy="865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006879" y="2311400"/>
            <a:ext cx="2127437" cy="406400"/>
            <a:chOff x="3774211" y="1733550"/>
            <a:chExt cx="1595578" cy="304800"/>
          </a:xfrm>
        </p:grpSpPr>
        <p:sp>
          <p:nvSpPr>
            <p:cNvPr id="12" name="Chevron 11"/>
            <p:cNvSpPr/>
            <p:nvPr/>
          </p:nvSpPr>
          <p:spPr>
            <a:xfrm>
              <a:off x="3774211" y="1733550"/>
              <a:ext cx="1595578" cy="304800"/>
            </a:xfrm>
            <a:prstGeom prst="chevron">
              <a:avLst>
                <a:gd name="adj" fmla="val 32323"/>
              </a:avLst>
            </a:prstGeom>
            <a:solidFill>
              <a:schemeClr val="accent3"/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4528703" y="1833416"/>
              <a:ext cx="86594" cy="865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79691" y="2311400"/>
            <a:ext cx="2127437" cy="406400"/>
            <a:chOff x="2230005" y="1733550"/>
            <a:chExt cx="1595578" cy="304800"/>
          </a:xfrm>
        </p:grpSpPr>
        <p:sp>
          <p:nvSpPr>
            <p:cNvPr id="11" name="Chevron 10"/>
            <p:cNvSpPr/>
            <p:nvPr/>
          </p:nvSpPr>
          <p:spPr>
            <a:xfrm>
              <a:off x="2230005" y="1733550"/>
              <a:ext cx="1595578" cy="304800"/>
            </a:xfrm>
            <a:prstGeom prst="chevron">
              <a:avLst>
                <a:gd name="adj" fmla="val 32323"/>
              </a:avLst>
            </a:prstGeom>
            <a:solidFill>
              <a:schemeClr val="accent2"/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tx1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2984497" y="1833416"/>
              <a:ext cx="86594" cy="865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 o </a:t>
            </a:r>
            <a:r>
              <a:rPr lang="en-US" dirty="0" err="1"/>
              <a:t>plano</a:t>
            </a:r>
            <a:r>
              <a:rPr lang="en-US" dirty="0"/>
              <a:t> for </a:t>
            </a:r>
            <a:r>
              <a:rPr lang="en-US" dirty="0" err="1"/>
              <a:t>aprovado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acontece</a:t>
            </a:r>
            <a:r>
              <a:rPr lang="en-US" dirty="0"/>
              <a:t> com a </a:t>
            </a:r>
            <a:r>
              <a:rPr lang="en-US" dirty="0" err="1"/>
              <a:t>cotação</a:t>
            </a:r>
            <a:r>
              <a:rPr lang="en-US" dirty="0"/>
              <a:t>?</a:t>
            </a:r>
          </a:p>
        </p:txBody>
      </p:sp>
      <p:sp>
        <p:nvSpPr>
          <p:cNvPr id="16" name="Oval 15"/>
          <p:cNvSpPr/>
          <p:nvPr/>
        </p:nvSpPr>
        <p:spPr>
          <a:xfrm>
            <a:off x="1662163" y="3225800"/>
            <a:ext cx="708120" cy="70812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Oval 16"/>
          <p:cNvSpPr/>
          <p:nvPr/>
        </p:nvSpPr>
        <p:spPr>
          <a:xfrm>
            <a:off x="3689349" y="3225800"/>
            <a:ext cx="708120" cy="70812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16537" y="3225800"/>
            <a:ext cx="708120" cy="7081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743724" y="3225800"/>
            <a:ext cx="708120" cy="70812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9770912" y="3225800"/>
            <a:ext cx="708120" cy="70812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02676" y="1803400"/>
            <a:ext cx="627096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33" dirty="0"/>
              <a:t>SET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50495" y="1803400"/>
            <a:ext cx="1385829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33" dirty="0"/>
              <a:t>OUT/NOV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28196" y="1803400"/>
            <a:ext cx="684804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33" dirty="0"/>
              <a:t>DEZ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700881" y="1803400"/>
            <a:ext cx="793808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33" dirty="0"/>
              <a:t>1T21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728069" y="1803400"/>
            <a:ext cx="793808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33" dirty="0"/>
              <a:t>3T21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H="1" flipV="1">
            <a:off x="2016223" y="2717800"/>
            <a:ext cx="0" cy="50800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4043409" y="2717800"/>
            <a:ext cx="0" cy="50800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6070597" y="2717800"/>
            <a:ext cx="0" cy="50800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8097784" y="2717800"/>
            <a:ext cx="0" cy="508000"/>
          </a:xfrm>
          <a:prstGeom prst="line">
            <a:avLst/>
          </a:prstGeom>
          <a:ln w="127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10124972" y="2717800"/>
            <a:ext cx="0" cy="508000"/>
          </a:xfrm>
          <a:prstGeom prst="line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023316" y="4127893"/>
            <a:ext cx="1985813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33" dirty="0" err="1"/>
              <a:t>Pós</a:t>
            </a:r>
            <a:r>
              <a:rPr lang="en-US" sz="2133" dirty="0"/>
              <a:t>-AGC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050503" y="4127893"/>
            <a:ext cx="1985813" cy="1077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33" dirty="0" err="1"/>
              <a:t>Leilões</a:t>
            </a:r>
            <a:r>
              <a:rPr lang="en-US" sz="2133" dirty="0"/>
              <a:t> das Torres e dos Data Centers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077691" y="4127893"/>
            <a:ext cx="198581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Leilão UPI Ativos Móveis Alienação UPIs Torres e Data Center</a:t>
            </a:r>
            <a:endParaRPr lang="en-US" sz="1467" dirty="0"/>
          </a:p>
        </p:txBody>
      </p:sp>
      <p:sp>
        <p:nvSpPr>
          <p:cNvPr id="40" name="Rectangle 39"/>
          <p:cNvSpPr/>
          <p:nvPr/>
        </p:nvSpPr>
        <p:spPr>
          <a:xfrm>
            <a:off x="7104878" y="4127893"/>
            <a:ext cx="19858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Leilão UPI Infra Co Leilão UPI TV Co</a:t>
            </a:r>
            <a:endParaRPr lang="en-US" sz="1467" dirty="0"/>
          </a:p>
        </p:txBody>
      </p:sp>
      <p:sp>
        <p:nvSpPr>
          <p:cNvPr id="41" name="Rectangle 40"/>
          <p:cNvSpPr/>
          <p:nvPr/>
        </p:nvSpPr>
        <p:spPr>
          <a:xfrm>
            <a:off x="9132066" y="4127893"/>
            <a:ext cx="19858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Alienação UPI Infra Co</a:t>
            </a:r>
            <a:endParaRPr lang="en-US" sz="1467" dirty="0"/>
          </a:p>
        </p:txBody>
      </p:sp>
      <p:grpSp>
        <p:nvGrpSpPr>
          <p:cNvPr id="4" name="Group 3"/>
          <p:cNvGrpSpPr/>
          <p:nvPr/>
        </p:nvGrpSpPr>
        <p:grpSpPr>
          <a:xfrm>
            <a:off x="952504" y="2311400"/>
            <a:ext cx="2127437" cy="406400"/>
            <a:chOff x="685800" y="1733550"/>
            <a:chExt cx="1595578" cy="304800"/>
          </a:xfrm>
        </p:grpSpPr>
        <p:sp>
          <p:nvSpPr>
            <p:cNvPr id="5" name="Chevron 4"/>
            <p:cNvSpPr/>
            <p:nvPr/>
          </p:nvSpPr>
          <p:spPr>
            <a:xfrm>
              <a:off x="685800" y="1733550"/>
              <a:ext cx="1595578" cy="304800"/>
            </a:xfrm>
            <a:prstGeom prst="chevron">
              <a:avLst>
                <a:gd name="adj" fmla="val 32323"/>
              </a:avLst>
            </a:prstGeom>
            <a:solidFill>
              <a:schemeClr val="accent1"/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tx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440292" y="1833416"/>
              <a:ext cx="86594" cy="865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433" y="3353198"/>
            <a:ext cx="333579" cy="45332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836" y="3358287"/>
            <a:ext cx="443147" cy="44314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788" y="3429718"/>
            <a:ext cx="469619" cy="30028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7994" y="3337828"/>
            <a:ext cx="479581" cy="484064"/>
          </a:xfrm>
          <a:prstGeom prst="rect">
            <a:avLst/>
          </a:prstGeom>
        </p:spPr>
      </p:pic>
      <p:grpSp>
        <p:nvGrpSpPr>
          <p:cNvPr id="55" name="Group 17"/>
          <p:cNvGrpSpPr>
            <a:grpSpLocks noChangeAspect="1"/>
          </p:cNvGrpSpPr>
          <p:nvPr/>
        </p:nvGrpSpPr>
        <p:grpSpPr bwMode="auto">
          <a:xfrm>
            <a:off x="9929122" y="3379733"/>
            <a:ext cx="391703" cy="400257"/>
            <a:chOff x="3263" y="1117"/>
            <a:chExt cx="229" cy="234"/>
          </a:xfrm>
        </p:grpSpPr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3263" y="1202"/>
              <a:ext cx="133" cy="46"/>
            </a:xfrm>
            <a:custGeom>
              <a:avLst/>
              <a:gdLst>
                <a:gd name="T0" fmla="*/ 1088 w 1088"/>
                <a:gd name="T1" fmla="*/ 184 h 368"/>
                <a:gd name="T2" fmla="*/ 1088 w 1088"/>
                <a:gd name="T3" fmla="*/ 184 h 368"/>
                <a:gd name="T4" fmla="*/ 544 w 1088"/>
                <a:gd name="T5" fmla="*/ 368 h 368"/>
                <a:gd name="T6" fmla="*/ 0 w 1088"/>
                <a:gd name="T7" fmla="*/ 184 h 368"/>
                <a:gd name="T8" fmla="*/ 544 w 1088"/>
                <a:gd name="T9" fmla="*/ 0 h 368"/>
                <a:gd name="T10" fmla="*/ 1088 w 1088"/>
                <a:gd name="T11" fmla="*/ 184 h 368"/>
                <a:gd name="T12" fmla="*/ 1088 w 1088"/>
                <a:gd name="T13" fmla="*/ 18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8" h="368">
                  <a:moveTo>
                    <a:pt x="1088" y="184"/>
                  </a:moveTo>
                  <a:lnTo>
                    <a:pt x="1088" y="184"/>
                  </a:lnTo>
                  <a:cubicBezTo>
                    <a:pt x="1088" y="286"/>
                    <a:pt x="844" y="368"/>
                    <a:pt x="544" y="368"/>
                  </a:cubicBezTo>
                  <a:cubicBezTo>
                    <a:pt x="243" y="368"/>
                    <a:pt x="0" y="286"/>
                    <a:pt x="0" y="184"/>
                  </a:cubicBezTo>
                  <a:cubicBezTo>
                    <a:pt x="0" y="83"/>
                    <a:pt x="243" y="0"/>
                    <a:pt x="544" y="0"/>
                  </a:cubicBezTo>
                  <a:cubicBezTo>
                    <a:pt x="844" y="0"/>
                    <a:pt x="1088" y="83"/>
                    <a:pt x="1088" y="184"/>
                  </a:cubicBezTo>
                  <a:lnTo>
                    <a:pt x="1088" y="184"/>
                  </a:lnTo>
                  <a:close/>
                </a:path>
              </a:pathLst>
            </a:custGeom>
            <a:noFill/>
            <a:ln w="95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3263" y="1225"/>
              <a:ext cx="133" cy="126"/>
            </a:xfrm>
            <a:custGeom>
              <a:avLst/>
              <a:gdLst>
                <a:gd name="T0" fmla="*/ 1088 w 1088"/>
                <a:gd name="T1" fmla="*/ 0 h 1020"/>
                <a:gd name="T2" fmla="*/ 1088 w 1088"/>
                <a:gd name="T3" fmla="*/ 0 h 1020"/>
                <a:gd name="T4" fmla="*/ 1088 w 1088"/>
                <a:gd name="T5" fmla="*/ 836 h 1020"/>
                <a:gd name="T6" fmla="*/ 544 w 1088"/>
                <a:gd name="T7" fmla="*/ 1020 h 1020"/>
                <a:gd name="T8" fmla="*/ 0 w 1088"/>
                <a:gd name="T9" fmla="*/ 836 h 1020"/>
                <a:gd name="T10" fmla="*/ 0 w 1088"/>
                <a:gd name="T11" fmla="*/ 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8" h="1020">
                  <a:moveTo>
                    <a:pt x="1088" y="0"/>
                  </a:moveTo>
                  <a:lnTo>
                    <a:pt x="1088" y="0"/>
                  </a:lnTo>
                  <a:lnTo>
                    <a:pt x="1088" y="836"/>
                  </a:lnTo>
                  <a:cubicBezTo>
                    <a:pt x="1088" y="938"/>
                    <a:pt x="844" y="1020"/>
                    <a:pt x="544" y="1020"/>
                  </a:cubicBezTo>
                  <a:cubicBezTo>
                    <a:pt x="243" y="1020"/>
                    <a:pt x="0" y="938"/>
                    <a:pt x="0" y="836"/>
                  </a:cubicBezTo>
                  <a:lnTo>
                    <a:pt x="0" y="0"/>
                  </a:lnTo>
                </a:path>
              </a:pathLst>
            </a:custGeom>
            <a:noFill/>
            <a:ln w="95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3263" y="1295"/>
              <a:ext cx="133" cy="23"/>
            </a:xfrm>
            <a:custGeom>
              <a:avLst/>
              <a:gdLst>
                <a:gd name="T0" fmla="*/ 1088 w 1088"/>
                <a:gd name="T1" fmla="*/ 0 h 184"/>
                <a:gd name="T2" fmla="*/ 1088 w 1088"/>
                <a:gd name="T3" fmla="*/ 0 h 184"/>
                <a:gd name="T4" fmla="*/ 544 w 1088"/>
                <a:gd name="T5" fmla="*/ 184 h 184"/>
                <a:gd name="T6" fmla="*/ 0 w 1088"/>
                <a:gd name="T7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184">
                  <a:moveTo>
                    <a:pt x="1088" y="0"/>
                  </a:moveTo>
                  <a:lnTo>
                    <a:pt x="1088" y="0"/>
                  </a:lnTo>
                  <a:cubicBezTo>
                    <a:pt x="1088" y="102"/>
                    <a:pt x="844" y="184"/>
                    <a:pt x="544" y="184"/>
                  </a:cubicBezTo>
                  <a:cubicBezTo>
                    <a:pt x="243" y="184"/>
                    <a:pt x="0" y="102"/>
                    <a:pt x="0" y="0"/>
                  </a:cubicBezTo>
                </a:path>
              </a:pathLst>
            </a:custGeom>
            <a:noFill/>
            <a:ln w="95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3263" y="1261"/>
              <a:ext cx="133" cy="23"/>
            </a:xfrm>
            <a:custGeom>
              <a:avLst/>
              <a:gdLst>
                <a:gd name="T0" fmla="*/ 1088 w 1088"/>
                <a:gd name="T1" fmla="*/ 0 h 184"/>
                <a:gd name="T2" fmla="*/ 1088 w 1088"/>
                <a:gd name="T3" fmla="*/ 0 h 184"/>
                <a:gd name="T4" fmla="*/ 544 w 1088"/>
                <a:gd name="T5" fmla="*/ 184 h 184"/>
                <a:gd name="T6" fmla="*/ 0 w 1088"/>
                <a:gd name="T7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184">
                  <a:moveTo>
                    <a:pt x="1088" y="0"/>
                  </a:moveTo>
                  <a:lnTo>
                    <a:pt x="1088" y="0"/>
                  </a:lnTo>
                  <a:cubicBezTo>
                    <a:pt x="1088" y="102"/>
                    <a:pt x="844" y="184"/>
                    <a:pt x="544" y="184"/>
                  </a:cubicBezTo>
                  <a:cubicBezTo>
                    <a:pt x="243" y="184"/>
                    <a:pt x="0" y="102"/>
                    <a:pt x="0" y="0"/>
                  </a:cubicBezTo>
                </a:path>
              </a:pathLst>
            </a:custGeom>
            <a:noFill/>
            <a:ln w="95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60" name="Freeform 22"/>
            <p:cNvSpPr>
              <a:spLocks/>
            </p:cNvSpPr>
            <p:nvPr/>
          </p:nvSpPr>
          <p:spPr bwMode="auto">
            <a:xfrm>
              <a:off x="3359" y="1117"/>
              <a:ext cx="133" cy="46"/>
            </a:xfrm>
            <a:custGeom>
              <a:avLst/>
              <a:gdLst>
                <a:gd name="T0" fmla="*/ 1088 w 1088"/>
                <a:gd name="T1" fmla="*/ 184 h 368"/>
                <a:gd name="T2" fmla="*/ 1088 w 1088"/>
                <a:gd name="T3" fmla="*/ 184 h 368"/>
                <a:gd name="T4" fmla="*/ 544 w 1088"/>
                <a:gd name="T5" fmla="*/ 368 h 368"/>
                <a:gd name="T6" fmla="*/ 0 w 1088"/>
                <a:gd name="T7" fmla="*/ 184 h 368"/>
                <a:gd name="T8" fmla="*/ 544 w 1088"/>
                <a:gd name="T9" fmla="*/ 0 h 368"/>
                <a:gd name="T10" fmla="*/ 1088 w 1088"/>
                <a:gd name="T11" fmla="*/ 184 h 368"/>
                <a:gd name="T12" fmla="*/ 1088 w 1088"/>
                <a:gd name="T13" fmla="*/ 18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8" h="368">
                  <a:moveTo>
                    <a:pt x="1088" y="184"/>
                  </a:moveTo>
                  <a:lnTo>
                    <a:pt x="1088" y="184"/>
                  </a:lnTo>
                  <a:cubicBezTo>
                    <a:pt x="1088" y="285"/>
                    <a:pt x="845" y="368"/>
                    <a:pt x="544" y="368"/>
                  </a:cubicBezTo>
                  <a:cubicBezTo>
                    <a:pt x="244" y="368"/>
                    <a:pt x="0" y="285"/>
                    <a:pt x="0" y="184"/>
                  </a:cubicBezTo>
                  <a:cubicBezTo>
                    <a:pt x="0" y="82"/>
                    <a:pt x="244" y="0"/>
                    <a:pt x="544" y="0"/>
                  </a:cubicBezTo>
                  <a:cubicBezTo>
                    <a:pt x="845" y="0"/>
                    <a:pt x="1088" y="82"/>
                    <a:pt x="1088" y="184"/>
                  </a:cubicBezTo>
                  <a:lnTo>
                    <a:pt x="1088" y="184"/>
                  </a:lnTo>
                  <a:close/>
                </a:path>
              </a:pathLst>
            </a:custGeom>
            <a:noFill/>
            <a:ln w="95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61" name="Freeform 23"/>
            <p:cNvSpPr>
              <a:spLocks/>
            </p:cNvSpPr>
            <p:nvPr/>
          </p:nvSpPr>
          <p:spPr bwMode="auto">
            <a:xfrm>
              <a:off x="3359" y="1140"/>
              <a:ext cx="0" cy="64"/>
            </a:xfrm>
            <a:custGeom>
              <a:avLst/>
              <a:gdLst>
                <a:gd name="T0" fmla="*/ 519 h 519"/>
                <a:gd name="T1" fmla="*/ 519 h 519"/>
                <a:gd name="T2" fmla="*/ 0 h 51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19">
                  <a:moveTo>
                    <a:pt x="0" y="519"/>
                  </a:moveTo>
                  <a:lnTo>
                    <a:pt x="0" y="519"/>
                  </a:lnTo>
                  <a:lnTo>
                    <a:pt x="0" y="0"/>
                  </a:lnTo>
                </a:path>
              </a:pathLst>
            </a:custGeom>
            <a:noFill/>
            <a:ln w="95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62" name="Freeform 24"/>
            <p:cNvSpPr>
              <a:spLocks/>
            </p:cNvSpPr>
            <p:nvPr/>
          </p:nvSpPr>
          <p:spPr bwMode="auto">
            <a:xfrm>
              <a:off x="3396" y="1140"/>
              <a:ext cx="96" cy="166"/>
            </a:xfrm>
            <a:custGeom>
              <a:avLst/>
              <a:gdLst>
                <a:gd name="T0" fmla="*/ 780 w 780"/>
                <a:gd name="T1" fmla="*/ 0 h 1340"/>
                <a:gd name="T2" fmla="*/ 780 w 780"/>
                <a:gd name="T3" fmla="*/ 0 h 1340"/>
                <a:gd name="T4" fmla="*/ 780 w 780"/>
                <a:gd name="T5" fmla="*/ 1156 h 1340"/>
                <a:gd name="T6" fmla="*/ 236 w 780"/>
                <a:gd name="T7" fmla="*/ 1340 h 1340"/>
                <a:gd name="T8" fmla="*/ 0 w 780"/>
                <a:gd name="T9" fmla="*/ 1322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0" h="1340">
                  <a:moveTo>
                    <a:pt x="780" y="0"/>
                  </a:moveTo>
                  <a:lnTo>
                    <a:pt x="780" y="0"/>
                  </a:lnTo>
                  <a:lnTo>
                    <a:pt x="780" y="1156"/>
                  </a:lnTo>
                  <a:cubicBezTo>
                    <a:pt x="780" y="1258"/>
                    <a:pt x="537" y="1340"/>
                    <a:pt x="236" y="1340"/>
                  </a:cubicBezTo>
                  <a:cubicBezTo>
                    <a:pt x="152" y="1340"/>
                    <a:pt x="71" y="1334"/>
                    <a:pt x="0" y="1322"/>
                  </a:cubicBezTo>
                </a:path>
              </a:pathLst>
            </a:custGeom>
            <a:noFill/>
            <a:ln w="95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63" name="Freeform 25"/>
            <p:cNvSpPr>
              <a:spLocks/>
            </p:cNvSpPr>
            <p:nvPr/>
          </p:nvSpPr>
          <p:spPr bwMode="auto">
            <a:xfrm>
              <a:off x="3396" y="1250"/>
              <a:ext cx="96" cy="22"/>
            </a:xfrm>
            <a:custGeom>
              <a:avLst/>
              <a:gdLst>
                <a:gd name="T0" fmla="*/ 780 w 780"/>
                <a:gd name="T1" fmla="*/ 0 h 184"/>
                <a:gd name="T2" fmla="*/ 780 w 780"/>
                <a:gd name="T3" fmla="*/ 0 h 184"/>
                <a:gd name="T4" fmla="*/ 236 w 780"/>
                <a:gd name="T5" fmla="*/ 184 h 184"/>
                <a:gd name="T6" fmla="*/ 0 w 780"/>
                <a:gd name="T7" fmla="*/ 166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0" h="184">
                  <a:moveTo>
                    <a:pt x="780" y="0"/>
                  </a:moveTo>
                  <a:lnTo>
                    <a:pt x="780" y="0"/>
                  </a:lnTo>
                  <a:cubicBezTo>
                    <a:pt x="780" y="102"/>
                    <a:pt x="537" y="184"/>
                    <a:pt x="236" y="184"/>
                  </a:cubicBezTo>
                  <a:cubicBezTo>
                    <a:pt x="152" y="184"/>
                    <a:pt x="71" y="178"/>
                    <a:pt x="0" y="166"/>
                  </a:cubicBezTo>
                </a:path>
              </a:pathLst>
            </a:custGeom>
            <a:noFill/>
            <a:ln w="95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64" name="Freeform 26"/>
            <p:cNvSpPr>
              <a:spLocks/>
            </p:cNvSpPr>
            <p:nvPr/>
          </p:nvSpPr>
          <p:spPr bwMode="auto">
            <a:xfrm>
              <a:off x="3396" y="1214"/>
              <a:ext cx="96" cy="23"/>
            </a:xfrm>
            <a:custGeom>
              <a:avLst/>
              <a:gdLst>
                <a:gd name="T0" fmla="*/ 780 w 780"/>
                <a:gd name="T1" fmla="*/ 0 h 184"/>
                <a:gd name="T2" fmla="*/ 780 w 780"/>
                <a:gd name="T3" fmla="*/ 0 h 184"/>
                <a:gd name="T4" fmla="*/ 236 w 780"/>
                <a:gd name="T5" fmla="*/ 184 h 184"/>
                <a:gd name="T6" fmla="*/ 0 w 780"/>
                <a:gd name="T7" fmla="*/ 166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0" h="184">
                  <a:moveTo>
                    <a:pt x="780" y="0"/>
                  </a:moveTo>
                  <a:lnTo>
                    <a:pt x="780" y="0"/>
                  </a:lnTo>
                  <a:cubicBezTo>
                    <a:pt x="780" y="102"/>
                    <a:pt x="537" y="184"/>
                    <a:pt x="236" y="184"/>
                  </a:cubicBezTo>
                  <a:cubicBezTo>
                    <a:pt x="152" y="184"/>
                    <a:pt x="71" y="178"/>
                    <a:pt x="0" y="166"/>
                  </a:cubicBezTo>
                </a:path>
              </a:pathLst>
            </a:custGeom>
            <a:noFill/>
            <a:ln w="95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65" name="Freeform 27"/>
            <p:cNvSpPr>
              <a:spLocks/>
            </p:cNvSpPr>
            <p:nvPr/>
          </p:nvSpPr>
          <p:spPr bwMode="auto">
            <a:xfrm>
              <a:off x="3359" y="1179"/>
              <a:ext cx="133" cy="23"/>
            </a:xfrm>
            <a:custGeom>
              <a:avLst/>
              <a:gdLst>
                <a:gd name="T0" fmla="*/ 1088 w 1088"/>
                <a:gd name="T1" fmla="*/ 0 h 184"/>
                <a:gd name="T2" fmla="*/ 1088 w 1088"/>
                <a:gd name="T3" fmla="*/ 0 h 184"/>
                <a:gd name="T4" fmla="*/ 544 w 1088"/>
                <a:gd name="T5" fmla="*/ 184 h 184"/>
                <a:gd name="T6" fmla="*/ 0 w 1088"/>
                <a:gd name="T7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184">
                  <a:moveTo>
                    <a:pt x="1088" y="0"/>
                  </a:moveTo>
                  <a:lnTo>
                    <a:pt x="1088" y="0"/>
                  </a:lnTo>
                  <a:cubicBezTo>
                    <a:pt x="1088" y="102"/>
                    <a:pt x="845" y="184"/>
                    <a:pt x="544" y="184"/>
                  </a:cubicBezTo>
                  <a:cubicBezTo>
                    <a:pt x="244" y="184"/>
                    <a:pt x="0" y="102"/>
                    <a:pt x="0" y="0"/>
                  </a:cubicBezTo>
                </a:path>
              </a:pathLst>
            </a:custGeom>
            <a:noFill/>
            <a:ln w="95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 useBgFill="1">
        <p:nvSpPr>
          <p:cNvPr id="67" name="Chevron 66"/>
          <p:cNvSpPr/>
          <p:nvPr/>
        </p:nvSpPr>
        <p:spPr bwMode="white">
          <a:xfrm>
            <a:off x="-1036580" y="2254806"/>
            <a:ext cx="2127437" cy="519589"/>
          </a:xfrm>
          <a:prstGeom prst="chevron">
            <a:avLst>
              <a:gd name="adj" fmla="val 32323"/>
            </a:avLst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32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66667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33" grpId="0"/>
      <p:bldP spid="38" grpId="0"/>
      <p:bldP spid="39" grpId="0"/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48208" y="-313900"/>
            <a:ext cx="4213561" cy="759498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914400" rIns="274320" bIns="274320" rtlCol="0" anchor="t" anchorCtr="0"/>
          <a:lstStyle/>
          <a:p>
            <a:pPr>
              <a:lnSpc>
                <a:spcPct val="89000"/>
              </a:lnSpc>
              <a:spcAft>
                <a:spcPts val="700"/>
              </a:spcAft>
            </a:pPr>
            <a:r>
              <a:rPr lang="en-US" dirty="0" err="1">
                <a:solidFill>
                  <a:srgbClr val="FFFFFF"/>
                </a:solidFill>
              </a:rPr>
              <a:t>Obrigado</a:t>
            </a:r>
            <a:r>
              <a:rPr lang="en-US" dirty="0">
                <a:solidFill>
                  <a:srgbClr val="FFFFFF"/>
                </a:solidFill>
              </a:rPr>
              <a:t>! </a:t>
            </a:r>
            <a:r>
              <a:rPr lang="en-US" dirty="0" err="1">
                <a:solidFill>
                  <a:srgbClr val="FFFFFF"/>
                </a:solidFill>
              </a:rPr>
              <a:t>Deixe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sua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curtida</a:t>
            </a:r>
            <a:r>
              <a:rPr lang="en-US" dirty="0">
                <a:solidFill>
                  <a:srgbClr val="FFFFFF"/>
                </a:solidFill>
              </a:rPr>
              <a:t> e </a:t>
            </a:r>
            <a:r>
              <a:rPr lang="en-US" dirty="0" err="1">
                <a:solidFill>
                  <a:srgbClr val="FFFFFF"/>
                </a:solidFill>
              </a:rPr>
              <a:t>compartilhe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pPr>
              <a:lnSpc>
                <a:spcPct val="89000"/>
              </a:lnSpc>
              <a:spcAft>
                <a:spcPts val="700"/>
              </a:spcAft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89000"/>
              </a:lnSpc>
              <a:spcAft>
                <a:spcPts val="700"/>
              </a:spcAft>
            </a:pPr>
            <a:r>
              <a:rPr lang="en-US" dirty="0">
                <a:solidFill>
                  <a:srgbClr val="FFFFFF"/>
                </a:solidFill>
              </a:rPr>
              <a:t>Slide </a:t>
            </a:r>
            <a:r>
              <a:rPr lang="en-US" dirty="0" err="1">
                <a:solidFill>
                  <a:srgbClr val="FFFFFF"/>
                </a:solidFill>
              </a:rPr>
              <a:t>feito</a:t>
            </a:r>
            <a:r>
              <a:rPr lang="en-US" dirty="0">
                <a:solidFill>
                  <a:srgbClr val="FFFFFF"/>
                </a:solidFill>
              </a:rPr>
              <a:t> por </a:t>
            </a:r>
            <a:r>
              <a:rPr lang="en-US" dirty="0" err="1">
                <a:solidFill>
                  <a:srgbClr val="FFFFFF"/>
                </a:solidFill>
              </a:rPr>
              <a:t>Investidor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Sócio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Torcedor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53069" y="4566684"/>
            <a:ext cx="22569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@investidorsociotorcedor</a:t>
            </a:r>
          </a:p>
        </p:txBody>
      </p:sp>
      <p:sp>
        <p:nvSpPr>
          <p:cNvPr id="17" name="Oval 139"/>
          <p:cNvSpPr>
            <a:spLocks noChangeArrowheads="1"/>
          </p:cNvSpPr>
          <p:nvPr/>
        </p:nvSpPr>
        <p:spPr bwMode="auto">
          <a:xfrm>
            <a:off x="7407520" y="4511202"/>
            <a:ext cx="436294" cy="436294"/>
          </a:xfrm>
          <a:prstGeom prst="ellipse">
            <a:avLst/>
          </a:prstGeom>
          <a:noFill/>
          <a:ln w="19050">
            <a:solidFill>
              <a:srgbClr val="FFFF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9" name="Rectangle 18"/>
          <p:cNvSpPr/>
          <p:nvPr/>
        </p:nvSpPr>
        <p:spPr>
          <a:xfrm>
            <a:off x="7953069" y="5232892"/>
            <a:ext cx="22569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@investidorsociotorcedor</a:t>
            </a:r>
          </a:p>
        </p:txBody>
      </p:sp>
      <p:sp>
        <p:nvSpPr>
          <p:cNvPr id="21" name="Oval 9"/>
          <p:cNvSpPr>
            <a:spLocks noChangeArrowheads="1"/>
          </p:cNvSpPr>
          <p:nvPr/>
        </p:nvSpPr>
        <p:spPr bwMode="auto">
          <a:xfrm>
            <a:off x="7407520" y="5153819"/>
            <a:ext cx="436294" cy="436294"/>
          </a:xfrm>
          <a:prstGeom prst="ellipse">
            <a:avLst/>
          </a:prstGeom>
          <a:noFill/>
          <a:ln w="19050">
            <a:solidFill>
              <a:srgbClr val="FFFF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26" name="Rectangle 25"/>
          <p:cNvSpPr/>
          <p:nvPr/>
        </p:nvSpPr>
        <p:spPr>
          <a:xfrm>
            <a:off x="302772" y="7209420"/>
            <a:ext cx="88827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Photograph is public domain. License info:</a:t>
            </a:r>
          </a:p>
          <a:p>
            <a:r>
              <a:rPr lang="en-US" sz="1200" dirty="0"/>
              <a:t>All photos published on </a:t>
            </a:r>
            <a:r>
              <a:rPr lang="en-US" sz="1200" dirty="0" err="1"/>
              <a:t>Unsplash</a:t>
            </a:r>
            <a:r>
              <a:rPr lang="en-US" sz="1200" dirty="0"/>
              <a:t> are licensed under </a:t>
            </a:r>
            <a:r>
              <a:rPr lang="en-US" sz="1200" dirty="0">
                <a:hlinkClick r:id="rId3"/>
              </a:rPr>
              <a:t>Creative Commons Zero</a:t>
            </a:r>
            <a:r>
              <a:rPr lang="en-US" sz="1200" dirty="0"/>
              <a:t> which means you can copy, modify, distribute and use the photos for free, including commercial purposes, without asking permission from or providing attribution to the photographer or </a:t>
            </a:r>
            <a:r>
              <a:rPr lang="en-US" sz="1200" dirty="0" err="1"/>
              <a:t>Unsplash</a:t>
            </a:r>
            <a:r>
              <a:rPr lang="en-US" sz="1200" dirty="0"/>
              <a:t>.</a:t>
            </a:r>
          </a:p>
          <a:p>
            <a:r>
              <a:rPr lang="en-US" sz="1200" dirty="0"/>
              <a:t>CREATIVE COMMONS ZERO: http://creativecommons.org/publicdomain/zero/1.0/</a:t>
            </a:r>
          </a:p>
        </p:txBody>
      </p:sp>
      <p:sp>
        <p:nvSpPr>
          <p:cNvPr id="34" name="Freeform 17">
            <a:extLst>
              <a:ext uri="{FF2B5EF4-FFF2-40B4-BE49-F238E27FC236}">
                <a16:creationId xmlns:a16="http://schemas.microsoft.com/office/drawing/2014/main" id="{D9A1517D-DC73-4053-B560-35FB70852585}"/>
              </a:ext>
            </a:extLst>
          </p:cNvPr>
          <p:cNvSpPr>
            <a:spLocks noEditPoints="1"/>
          </p:cNvSpPr>
          <p:nvPr/>
        </p:nvSpPr>
        <p:spPr bwMode="auto">
          <a:xfrm>
            <a:off x="7500246" y="5216144"/>
            <a:ext cx="250842" cy="301088"/>
          </a:xfrm>
          <a:custGeom>
            <a:avLst/>
            <a:gdLst>
              <a:gd name="T0" fmla="*/ 307 w 504"/>
              <a:gd name="T1" fmla="*/ 59 h 605"/>
              <a:gd name="T2" fmla="*/ 339 w 504"/>
              <a:gd name="T3" fmla="*/ 193 h 605"/>
              <a:gd name="T4" fmla="*/ 364 w 504"/>
              <a:gd name="T5" fmla="*/ 183 h 605"/>
              <a:gd name="T6" fmla="*/ 393 w 504"/>
              <a:gd name="T7" fmla="*/ 223 h 605"/>
              <a:gd name="T8" fmla="*/ 344 w 504"/>
              <a:gd name="T9" fmla="*/ 220 h 605"/>
              <a:gd name="T10" fmla="*/ 281 w 504"/>
              <a:gd name="T11" fmla="*/ 98 h 605"/>
              <a:gd name="T12" fmla="*/ 236 w 504"/>
              <a:gd name="T13" fmla="*/ 229 h 605"/>
              <a:gd name="T14" fmla="*/ 191 w 504"/>
              <a:gd name="T15" fmla="*/ 96 h 605"/>
              <a:gd name="T16" fmla="*/ 268 w 504"/>
              <a:gd name="T17" fmla="*/ 65 h 605"/>
              <a:gd name="T18" fmla="*/ 246 w 504"/>
              <a:gd name="T19" fmla="*/ 86 h 605"/>
              <a:gd name="T20" fmla="*/ 223 w 504"/>
              <a:gd name="T21" fmla="*/ 96 h 605"/>
              <a:gd name="T22" fmla="*/ 236 w 504"/>
              <a:gd name="T23" fmla="*/ 199 h 605"/>
              <a:gd name="T24" fmla="*/ 248 w 504"/>
              <a:gd name="T25" fmla="*/ 96 h 605"/>
              <a:gd name="T26" fmla="*/ 154 w 504"/>
              <a:gd name="T27" fmla="*/ 132 h 605"/>
              <a:gd name="T28" fmla="*/ 137 w 504"/>
              <a:gd name="T29" fmla="*/ 88 h 605"/>
              <a:gd name="T30" fmla="*/ 78 w 504"/>
              <a:gd name="T31" fmla="*/ 0 h 605"/>
              <a:gd name="T32" fmla="*/ 504 w 504"/>
              <a:gd name="T33" fmla="*/ 437 h 605"/>
              <a:gd name="T34" fmla="*/ 251 w 504"/>
              <a:gd name="T35" fmla="*/ 605 h 605"/>
              <a:gd name="T36" fmla="*/ 0 w 504"/>
              <a:gd name="T37" fmla="*/ 437 h 605"/>
              <a:gd name="T38" fmla="*/ 243 w 504"/>
              <a:gd name="T39" fmla="*/ 267 h 605"/>
              <a:gd name="T40" fmla="*/ 502 w 504"/>
              <a:gd name="T41" fmla="*/ 342 h 605"/>
              <a:gd name="T42" fmla="*/ 146 w 504"/>
              <a:gd name="T43" fmla="*/ 354 h 605"/>
              <a:gd name="T44" fmla="*/ 38 w 504"/>
              <a:gd name="T45" fmla="*/ 354 h 605"/>
              <a:gd name="T46" fmla="*/ 108 w 504"/>
              <a:gd name="T47" fmla="*/ 545 h 605"/>
              <a:gd name="T48" fmla="*/ 201 w 504"/>
              <a:gd name="T49" fmla="*/ 379 h 605"/>
              <a:gd name="T50" fmla="*/ 183 w 504"/>
              <a:gd name="T51" fmla="*/ 517 h 605"/>
              <a:gd name="T52" fmla="*/ 176 w 504"/>
              <a:gd name="T53" fmla="*/ 379 h 605"/>
              <a:gd name="T54" fmla="*/ 151 w 504"/>
              <a:gd name="T55" fmla="*/ 540 h 605"/>
              <a:gd name="T56" fmla="*/ 201 w 504"/>
              <a:gd name="T57" fmla="*/ 527 h 605"/>
              <a:gd name="T58" fmla="*/ 231 w 504"/>
              <a:gd name="T59" fmla="*/ 379 h 605"/>
              <a:gd name="T60" fmla="*/ 319 w 504"/>
              <a:gd name="T61" fmla="*/ 377 h 605"/>
              <a:gd name="T62" fmla="*/ 294 w 504"/>
              <a:gd name="T63" fmla="*/ 322 h 605"/>
              <a:gd name="T64" fmla="*/ 294 w 504"/>
              <a:gd name="T65" fmla="*/ 545 h 605"/>
              <a:gd name="T66" fmla="*/ 321 w 504"/>
              <a:gd name="T67" fmla="*/ 547 h 605"/>
              <a:gd name="T68" fmla="*/ 349 w 504"/>
              <a:gd name="T69" fmla="*/ 420 h 605"/>
              <a:gd name="T70" fmla="*/ 419 w 504"/>
              <a:gd name="T71" fmla="*/ 374 h 605"/>
              <a:gd name="T72" fmla="*/ 374 w 504"/>
              <a:gd name="T73" fmla="*/ 497 h 605"/>
              <a:gd name="T74" fmla="*/ 452 w 504"/>
              <a:gd name="T75" fmla="*/ 535 h 605"/>
              <a:gd name="T76" fmla="*/ 432 w 504"/>
              <a:gd name="T77" fmla="*/ 485 h 605"/>
              <a:gd name="T78" fmla="*/ 417 w 504"/>
              <a:gd name="T79" fmla="*/ 520 h 605"/>
              <a:gd name="T80" fmla="*/ 404 w 504"/>
              <a:gd name="T81" fmla="*/ 465 h 605"/>
              <a:gd name="T82" fmla="*/ 307 w 504"/>
              <a:gd name="T83" fmla="*/ 404 h 605"/>
              <a:gd name="T84" fmla="*/ 295 w 504"/>
              <a:gd name="T85" fmla="*/ 511 h 605"/>
              <a:gd name="T86" fmla="*/ 316 w 504"/>
              <a:gd name="T87" fmla="*/ 516 h 605"/>
              <a:gd name="T88" fmla="*/ 314 w 504"/>
              <a:gd name="T89" fmla="*/ 406 h 605"/>
              <a:gd name="T90" fmla="*/ 406 w 504"/>
              <a:gd name="T91" fmla="*/ 409 h 605"/>
              <a:gd name="T92" fmla="*/ 432 w 504"/>
              <a:gd name="T93" fmla="*/ 438 h 605"/>
              <a:gd name="T94" fmla="*/ 419 w 504"/>
              <a:gd name="T95" fmla="*/ 404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04" h="605">
                <a:moveTo>
                  <a:pt x="312" y="218"/>
                </a:moveTo>
                <a:cubicBezTo>
                  <a:pt x="309" y="213"/>
                  <a:pt x="307" y="205"/>
                  <a:pt x="307" y="195"/>
                </a:cubicBezTo>
                <a:cubicBezTo>
                  <a:pt x="307" y="195"/>
                  <a:pt x="307" y="195"/>
                  <a:pt x="307" y="59"/>
                </a:cubicBezTo>
                <a:cubicBezTo>
                  <a:pt x="307" y="59"/>
                  <a:pt x="307" y="59"/>
                  <a:pt x="336" y="59"/>
                </a:cubicBezTo>
                <a:cubicBezTo>
                  <a:pt x="336" y="59"/>
                  <a:pt x="336" y="59"/>
                  <a:pt x="336" y="186"/>
                </a:cubicBezTo>
                <a:cubicBezTo>
                  <a:pt x="336" y="188"/>
                  <a:pt x="336" y="190"/>
                  <a:pt x="339" y="193"/>
                </a:cubicBezTo>
                <a:cubicBezTo>
                  <a:pt x="339" y="195"/>
                  <a:pt x="341" y="195"/>
                  <a:pt x="344" y="195"/>
                </a:cubicBezTo>
                <a:cubicBezTo>
                  <a:pt x="346" y="195"/>
                  <a:pt x="349" y="195"/>
                  <a:pt x="354" y="193"/>
                </a:cubicBezTo>
                <a:cubicBezTo>
                  <a:pt x="356" y="190"/>
                  <a:pt x="359" y="188"/>
                  <a:pt x="364" y="183"/>
                </a:cubicBezTo>
                <a:cubicBezTo>
                  <a:pt x="364" y="183"/>
                  <a:pt x="364" y="183"/>
                  <a:pt x="364" y="59"/>
                </a:cubicBezTo>
                <a:cubicBezTo>
                  <a:pt x="393" y="59"/>
                  <a:pt x="393" y="59"/>
                  <a:pt x="393" y="59"/>
                </a:cubicBezTo>
                <a:cubicBezTo>
                  <a:pt x="393" y="59"/>
                  <a:pt x="393" y="59"/>
                  <a:pt x="393" y="223"/>
                </a:cubicBezTo>
                <a:cubicBezTo>
                  <a:pt x="393" y="223"/>
                  <a:pt x="393" y="223"/>
                  <a:pt x="364" y="223"/>
                </a:cubicBezTo>
                <a:cubicBezTo>
                  <a:pt x="364" y="223"/>
                  <a:pt x="364" y="223"/>
                  <a:pt x="364" y="205"/>
                </a:cubicBezTo>
                <a:cubicBezTo>
                  <a:pt x="356" y="210"/>
                  <a:pt x="351" y="215"/>
                  <a:pt x="344" y="220"/>
                </a:cubicBezTo>
                <a:cubicBezTo>
                  <a:pt x="339" y="223"/>
                  <a:pt x="334" y="225"/>
                  <a:pt x="327" y="225"/>
                </a:cubicBezTo>
                <a:cubicBezTo>
                  <a:pt x="322" y="225"/>
                  <a:pt x="314" y="223"/>
                  <a:pt x="312" y="218"/>
                </a:cubicBezTo>
                <a:close/>
                <a:moveTo>
                  <a:pt x="281" y="98"/>
                </a:moveTo>
                <a:cubicBezTo>
                  <a:pt x="281" y="98"/>
                  <a:pt x="281" y="98"/>
                  <a:pt x="281" y="183"/>
                </a:cubicBezTo>
                <a:cubicBezTo>
                  <a:pt x="281" y="196"/>
                  <a:pt x="276" y="209"/>
                  <a:pt x="268" y="216"/>
                </a:cubicBezTo>
                <a:cubicBezTo>
                  <a:pt x="261" y="224"/>
                  <a:pt x="248" y="229"/>
                  <a:pt x="236" y="229"/>
                </a:cubicBezTo>
                <a:cubicBezTo>
                  <a:pt x="221" y="229"/>
                  <a:pt x="211" y="224"/>
                  <a:pt x="203" y="216"/>
                </a:cubicBezTo>
                <a:cubicBezTo>
                  <a:pt x="196" y="206"/>
                  <a:pt x="191" y="196"/>
                  <a:pt x="191" y="181"/>
                </a:cubicBezTo>
                <a:cubicBezTo>
                  <a:pt x="191" y="181"/>
                  <a:pt x="191" y="181"/>
                  <a:pt x="191" y="96"/>
                </a:cubicBezTo>
                <a:cubicBezTo>
                  <a:pt x="191" y="83"/>
                  <a:pt x="196" y="73"/>
                  <a:pt x="203" y="65"/>
                </a:cubicBezTo>
                <a:cubicBezTo>
                  <a:pt x="211" y="58"/>
                  <a:pt x="223" y="55"/>
                  <a:pt x="236" y="55"/>
                </a:cubicBezTo>
                <a:cubicBezTo>
                  <a:pt x="248" y="55"/>
                  <a:pt x="258" y="58"/>
                  <a:pt x="268" y="65"/>
                </a:cubicBezTo>
                <a:cubicBezTo>
                  <a:pt x="276" y="76"/>
                  <a:pt x="281" y="86"/>
                  <a:pt x="281" y="98"/>
                </a:cubicBezTo>
                <a:close/>
                <a:moveTo>
                  <a:pt x="248" y="96"/>
                </a:moveTo>
                <a:cubicBezTo>
                  <a:pt x="248" y="91"/>
                  <a:pt x="248" y="88"/>
                  <a:pt x="246" y="86"/>
                </a:cubicBezTo>
                <a:cubicBezTo>
                  <a:pt x="243" y="83"/>
                  <a:pt x="238" y="83"/>
                  <a:pt x="236" y="83"/>
                </a:cubicBezTo>
                <a:cubicBezTo>
                  <a:pt x="231" y="83"/>
                  <a:pt x="228" y="83"/>
                  <a:pt x="226" y="86"/>
                </a:cubicBezTo>
                <a:cubicBezTo>
                  <a:pt x="223" y="88"/>
                  <a:pt x="223" y="91"/>
                  <a:pt x="223" y="96"/>
                </a:cubicBezTo>
                <a:cubicBezTo>
                  <a:pt x="223" y="96"/>
                  <a:pt x="223" y="96"/>
                  <a:pt x="223" y="186"/>
                </a:cubicBezTo>
                <a:cubicBezTo>
                  <a:pt x="223" y="189"/>
                  <a:pt x="223" y="194"/>
                  <a:pt x="226" y="196"/>
                </a:cubicBezTo>
                <a:cubicBezTo>
                  <a:pt x="228" y="199"/>
                  <a:pt x="231" y="199"/>
                  <a:pt x="236" y="199"/>
                </a:cubicBezTo>
                <a:cubicBezTo>
                  <a:pt x="238" y="199"/>
                  <a:pt x="243" y="199"/>
                  <a:pt x="246" y="196"/>
                </a:cubicBezTo>
                <a:cubicBezTo>
                  <a:pt x="248" y="194"/>
                  <a:pt x="248" y="189"/>
                  <a:pt x="248" y="186"/>
                </a:cubicBezTo>
                <a:cubicBezTo>
                  <a:pt x="248" y="186"/>
                  <a:pt x="248" y="186"/>
                  <a:pt x="248" y="96"/>
                </a:cubicBezTo>
                <a:close/>
                <a:moveTo>
                  <a:pt x="118" y="224"/>
                </a:moveTo>
                <a:cubicBezTo>
                  <a:pt x="154" y="224"/>
                  <a:pt x="154" y="224"/>
                  <a:pt x="154" y="224"/>
                </a:cubicBezTo>
                <a:cubicBezTo>
                  <a:pt x="154" y="132"/>
                  <a:pt x="154" y="132"/>
                  <a:pt x="154" y="132"/>
                </a:cubicBezTo>
                <a:cubicBezTo>
                  <a:pt x="194" y="0"/>
                  <a:pt x="194" y="0"/>
                  <a:pt x="194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37" y="88"/>
                  <a:pt x="137" y="88"/>
                  <a:pt x="137" y="88"/>
                </a:cubicBezTo>
                <a:cubicBezTo>
                  <a:pt x="134" y="88"/>
                  <a:pt x="134" y="88"/>
                  <a:pt x="134" y="88"/>
                </a:cubicBezTo>
                <a:cubicBezTo>
                  <a:pt x="111" y="0"/>
                  <a:pt x="111" y="0"/>
                  <a:pt x="111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118" y="135"/>
                  <a:pt x="118" y="135"/>
                  <a:pt x="118" y="135"/>
                </a:cubicBezTo>
                <a:lnTo>
                  <a:pt x="118" y="224"/>
                </a:lnTo>
                <a:close/>
                <a:moveTo>
                  <a:pt x="504" y="437"/>
                </a:moveTo>
                <a:cubicBezTo>
                  <a:pt x="504" y="467"/>
                  <a:pt x="504" y="500"/>
                  <a:pt x="502" y="530"/>
                </a:cubicBezTo>
                <a:cubicBezTo>
                  <a:pt x="502" y="570"/>
                  <a:pt x="469" y="602"/>
                  <a:pt x="429" y="602"/>
                </a:cubicBezTo>
                <a:cubicBezTo>
                  <a:pt x="371" y="605"/>
                  <a:pt x="311" y="605"/>
                  <a:pt x="251" y="605"/>
                </a:cubicBezTo>
                <a:cubicBezTo>
                  <a:pt x="193" y="605"/>
                  <a:pt x="133" y="605"/>
                  <a:pt x="75" y="602"/>
                </a:cubicBezTo>
                <a:cubicBezTo>
                  <a:pt x="35" y="602"/>
                  <a:pt x="3" y="570"/>
                  <a:pt x="3" y="530"/>
                </a:cubicBezTo>
                <a:cubicBezTo>
                  <a:pt x="0" y="500"/>
                  <a:pt x="0" y="467"/>
                  <a:pt x="0" y="437"/>
                </a:cubicBezTo>
                <a:cubicBezTo>
                  <a:pt x="0" y="404"/>
                  <a:pt x="0" y="372"/>
                  <a:pt x="3" y="342"/>
                </a:cubicBezTo>
                <a:cubicBezTo>
                  <a:pt x="3" y="302"/>
                  <a:pt x="35" y="269"/>
                  <a:pt x="75" y="269"/>
                </a:cubicBezTo>
                <a:cubicBezTo>
                  <a:pt x="131" y="267"/>
                  <a:pt x="186" y="267"/>
                  <a:pt x="243" y="267"/>
                </a:cubicBezTo>
                <a:cubicBezTo>
                  <a:pt x="261" y="267"/>
                  <a:pt x="261" y="267"/>
                  <a:pt x="261" y="267"/>
                </a:cubicBezTo>
                <a:cubicBezTo>
                  <a:pt x="319" y="267"/>
                  <a:pt x="374" y="267"/>
                  <a:pt x="429" y="269"/>
                </a:cubicBezTo>
                <a:cubicBezTo>
                  <a:pt x="469" y="269"/>
                  <a:pt x="502" y="302"/>
                  <a:pt x="502" y="342"/>
                </a:cubicBezTo>
                <a:cubicBezTo>
                  <a:pt x="504" y="372"/>
                  <a:pt x="504" y="404"/>
                  <a:pt x="504" y="437"/>
                </a:cubicBezTo>
                <a:close/>
                <a:moveTo>
                  <a:pt x="108" y="354"/>
                </a:moveTo>
                <a:cubicBezTo>
                  <a:pt x="108" y="354"/>
                  <a:pt x="108" y="354"/>
                  <a:pt x="146" y="354"/>
                </a:cubicBezTo>
                <a:cubicBezTo>
                  <a:pt x="146" y="354"/>
                  <a:pt x="146" y="354"/>
                  <a:pt x="146" y="322"/>
                </a:cubicBezTo>
                <a:cubicBezTo>
                  <a:pt x="146" y="322"/>
                  <a:pt x="146" y="322"/>
                  <a:pt x="38" y="322"/>
                </a:cubicBezTo>
                <a:cubicBezTo>
                  <a:pt x="38" y="322"/>
                  <a:pt x="38" y="322"/>
                  <a:pt x="38" y="354"/>
                </a:cubicBezTo>
                <a:cubicBezTo>
                  <a:pt x="38" y="354"/>
                  <a:pt x="38" y="354"/>
                  <a:pt x="75" y="354"/>
                </a:cubicBezTo>
                <a:cubicBezTo>
                  <a:pt x="75" y="354"/>
                  <a:pt x="75" y="354"/>
                  <a:pt x="75" y="545"/>
                </a:cubicBezTo>
                <a:cubicBezTo>
                  <a:pt x="75" y="545"/>
                  <a:pt x="75" y="545"/>
                  <a:pt x="108" y="545"/>
                </a:cubicBezTo>
                <a:lnTo>
                  <a:pt x="108" y="354"/>
                </a:lnTo>
                <a:close/>
                <a:moveTo>
                  <a:pt x="231" y="379"/>
                </a:moveTo>
                <a:cubicBezTo>
                  <a:pt x="231" y="379"/>
                  <a:pt x="231" y="379"/>
                  <a:pt x="201" y="379"/>
                </a:cubicBezTo>
                <a:cubicBezTo>
                  <a:pt x="201" y="379"/>
                  <a:pt x="201" y="379"/>
                  <a:pt x="201" y="505"/>
                </a:cubicBezTo>
                <a:cubicBezTo>
                  <a:pt x="198" y="507"/>
                  <a:pt x="196" y="512"/>
                  <a:pt x="191" y="515"/>
                </a:cubicBezTo>
                <a:cubicBezTo>
                  <a:pt x="188" y="515"/>
                  <a:pt x="186" y="517"/>
                  <a:pt x="183" y="517"/>
                </a:cubicBezTo>
                <a:cubicBezTo>
                  <a:pt x="181" y="517"/>
                  <a:pt x="178" y="517"/>
                  <a:pt x="176" y="515"/>
                </a:cubicBezTo>
                <a:cubicBezTo>
                  <a:pt x="176" y="505"/>
                  <a:pt x="176" y="505"/>
                  <a:pt x="176" y="505"/>
                </a:cubicBezTo>
                <a:cubicBezTo>
                  <a:pt x="176" y="505"/>
                  <a:pt x="176" y="505"/>
                  <a:pt x="176" y="379"/>
                </a:cubicBezTo>
                <a:cubicBezTo>
                  <a:pt x="176" y="379"/>
                  <a:pt x="176" y="379"/>
                  <a:pt x="143" y="379"/>
                </a:cubicBezTo>
                <a:cubicBezTo>
                  <a:pt x="143" y="379"/>
                  <a:pt x="143" y="379"/>
                  <a:pt x="143" y="517"/>
                </a:cubicBezTo>
                <a:cubicBezTo>
                  <a:pt x="143" y="527"/>
                  <a:pt x="146" y="535"/>
                  <a:pt x="151" y="540"/>
                </a:cubicBezTo>
                <a:cubicBezTo>
                  <a:pt x="153" y="545"/>
                  <a:pt x="158" y="547"/>
                  <a:pt x="166" y="547"/>
                </a:cubicBezTo>
                <a:cubicBezTo>
                  <a:pt x="171" y="547"/>
                  <a:pt x="178" y="545"/>
                  <a:pt x="183" y="542"/>
                </a:cubicBezTo>
                <a:cubicBezTo>
                  <a:pt x="188" y="537"/>
                  <a:pt x="196" y="532"/>
                  <a:pt x="201" y="527"/>
                </a:cubicBezTo>
                <a:cubicBezTo>
                  <a:pt x="201" y="527"/>
                  <a:pt x="201" y="527"/>
                  <a:pt x="201" y="545"/>
                </a:cubicBezTo>
                <a:cubicBezTo>
                  <a:pt x="201" y="545"/>
                  <a:pt x="201" y="545"/>
                  <a:pt x="231" y="545"/>
                </a:cubicBezTo>
                <a:lnTo>
                  <a:pt x="231" y="379"/>
                </a:lnTo>
                <a:close/>
                <a:moveTo>
                  <a:pt x="349" y="420"/>
                </a:moveTo>
                <a:cubicBezTo>
                  <a:pt x="349" y="404"/>
                  <a:pt x="346" y="394"/>
                  <a:pt x="341" y="387"/>
                </a:cubicBezTo>
                <a:cubicBezTo>
                  <a:pt x="336" y="382"/>
                  <a:pt x="329" y="377"/>
                  <a:pt x="319" y="377"/>
                </a:cubicBezTo>
                <a:cubicBezTo>
                  <a:pt x="314" y="377"/>
                  <a:pt x="311" y="379"/>
                  <a:pt x="306" y="382"/>
                </a:cubicBezTo>
                <a:cubicBezTo>
                  <a:pt x="301" y="384"/>
                  <a:pt x="296" y="387"/>
                  <a:pt x="294" y="392"/>
                </a:cubicBezTo>
                <a:cubicBezTo>
                  <a:pt x="294" y="392"/>
                  <a:pt x="294" y="392"/>
                  <a:pt x="294" y="322"/>
                </a:cubicBezTo>
                <a:cubicBezTo>
                  <a:pt x="294" y="322"/>
                  <a:pt x="294" y="322"/>
                  <a:pt x="261" y="322"/>
                </a:cubicBezTo>
                <a:cubicBezTo>
                  <a:pt x="261" y="322"/>
                  <a:pt x="261" y="322"/>
                  <a:pt x="261" y="545"/>
                </a:cubicBezTo>
                <a:cubicBezTo>
                  <a:pt x="261" y="545"/>
                  <a:pt x="261" y="545"/>
                  <a:pt x="294" y="545"/>
                </a:cubicBezTo>
                <a:cubicBezTo>
                  <a:pt x="294" y="545"/>
                  <a:pt x="294" y="545"/>
                  <a:pt x="294" y="532"/>
                </a:cubicBezTo>
                <a:cubicBezTo>
                  <a:pt x="296" y="537"/>
                  <a:pt x="301" y="540"/>
                  <a:pt x="306" y="542"/>
                </a:cubicBezTo>
                <a:cubicBezTo>
                  <a:pt x="311" y="545"/>
                  <a:pt x="316" y="547"/>
                  <a:pt x="321" y="547"/>
                </a:cubicBezTo>
                <a:cubicBezTo>
                  <a:pt x="331" y="547"/>
                  <a:pt x="339" y="542"/>
                  <a:pt x="341" y="537"/>
                </a:cubicBezTo>
                <a:cubicBezTo>
                  <a:pt x="346" y="530"/>
                  <a:pt x="349" y="522"/>
                  <a:pt x="349" y="510"/>
                </a:cubicBezTo>
                <a:lnTo>
                  <a:pt x="349" y="420"/>
                </a:lnTo>
                <a:close/>
                <a:moveTo>
                  <a:pt x="462" y="424"/>
                </a:moveTo>
                <a:cubicBezTo>
                  <a:pt x="462" y="409"/>
                  <a:pt x="459" y="397"/>
                  <a:pt x="452" y="387"/>
                </a:cubicBezTo>
                <a:cubicBezTo>
                  <a:pt x="444" y="379"/>
                  <a:pt x="434" y="374"/>
                  <a:pt x="419" y="374"/>
                </a:cubicBezTo>
                <a:cubicBezTo>
                  <a:pt x="406" y="374"/>
                  <a:pt x="394" y="379"/>
                  <a:pt x="386" y="389"/>
                </a:cubicBezTo>
                <a:cubicBezTo>
                  <a:pt x="376" y="397"/>
                  <a:pt x="374" y="409"/>
                  <a:pt x="374" y="424"/>
                </a:cubicBezTo>
                <a:cubicBezTo>
                  <a:pt x="374" y="424"/>
                  <a:pt x="374" y="424"/>
                  <a:pt x="374" y="497"/>
                </a:cubicBezTo>
                <a:cubicBezTo>
                  <a:pt x="374" y="515"/>
                  <a:pt x="376" y="527"/>
                  <a:pt x="384" y="535"/>
                </a:cubicBezTo>
                <a:cubicBezTo>
                  <a:pt x="391" y="545"/>
                  <a:pt x="404" y="550"/>
                  <a:pt x="417" y="550"/>
                </a:cubicBezTo>
                <a:cubicBezTo>
                  <a:pt x="432" y="550"/>
                  <a:pt x="444" y="545"/>
                  <a:pt x="452" y="535"/>
                </a:cubicBezTo>
                <a:cubicBezTo>
                  <a:pt x="459" y="527"/>
                  <a:pt x="462" y="515"/>
                  <a:pt x="462" y="497"/>
                </a:cubicBezTo>
                <a:cubicBezTo>
                  <a:pt x="462" y="497"/>
                  <a:pt x="462" y="497"/>
                  <a:pt x="462" y="485"/>
                </a:cubicBezTo>
                <a:cubicBezTo>
                  <a:pt x="462" y="485"/>
                  <a:pt x="462" y="485"/>
                  <a:pt x="432" y="485"/>
                </a:cubicBezTo>
                <a:cubicBezTo>
                  <a:pt x="432" y="485"/>
                  <a:pt x="432" y="485"/>
                  <a:pt x="432" y="497"/>
                </a:cubicBezTo>
                <a:cubicBezTo>
                  <a:pt x="432" y="507"/>
                  <a:pt x="429" y="512"/>
                  <a:pt x="429" y="515"/>
                </a:cubicBezTo>
                <a:cubicBezTo>
                  <a:pt x="427" y="520"/>
                  <a:pt x="422" y="520"/>
                  <a:pt x="417" y="520"/>
                </a:cubicBezTo>
                <a:cubicBezTo>
                  <a:pt x="412" y="520"/>
                  <a:pt x="409" y="517"/>
                  <a:pt x="406" y="515"/>
                </a:cubicBezTo>
                <a:cubicBezTo>
                  <a:pt x="404" y="512"/>
                  <a:pt x="404" y="505"/>
                  <a:pt x="404" y="497"/>
                </a:cubicBezTo>
                <a:cubicBezTo>
                  <a:pt x="404" y="497"/>
                  <a:pt x="404" y="497"/>
                  <a:pt x="404" y="465"/>
                </a:cubicBezTo>
                <a:cubicBezTo>
                  <a:pt x="404" y="465"/>
                  <a:pt x="404" y="465"/>
                  <a:pt x="462" y="465"/>
                </a:cubicBezTo>
                <a:lnTo>
                  <a:pt x="462" y="424"/>
                </a:lnTo>
                <a:close/>
                <a:moveTo>
                  <a:pt x="307" y="404"/>
                </a:moveTo>
                <a:cubicBezTo>
                  <a:pt x="300" y="404"/>
                  <a:pt x="300" y="404"/>
                  <a:pt x="300" y="404"/>
                </a:cubicBezTo>
                <a:cubicBezTo>
                  <a:pt x="297" y="406"/>
                  <a:pt x="295" y="406"/>
                  <a:pt x="295" y="409"/>
                </a:cubicBezTo>
                <a:cubicBezTo>
                  <a:pt x="295" y="511"/>
                  <a:pt x="295" y="511"/>
                  <a:pt x="295" y="511"/>
                </a:cubicBezTo>
                <a:cubicBezTo>
                  <a:pt x="297" y="513"/>
                  <a:pt x="297" y="516"/>
                  <a:pt x="300" y="518"/>
                </a:cubicBezTo>
                <a:cubicBezTo>
                  <a:pt x="307" y="518"/>
                  <a:pt x="307" y="518"/>
                  <a:pt x="307" y="518"/>
                </a:cubicBezTo>
                <a:cubicBezTo>
                  <a:pt x="312" y="518"/>
                  <a:pt x="314" y="518"/>
                  <a:pt x="316" y="516"/>
                </a:cubicBezTo>
                <a:cubicBezTo>
                  <a:pt x="316" y="513"/>
                  <a:pt x="319" y="511"/>
                  <a:pt x="319" y="503"/>
                </a:cubicBezTo>
                <a:cubicBezTo>
                  <a:pt x="319" y="421"/>
                  <a:pt x="319" y="421"/>
                  <a:pt x="319" y="421"/>
                </a:cubicBezTo>
                <a:cubicBezTo>
                  <a:pt x="319" y="414"/>
                  <a:pt x="316" y="411"/>
                  <a:pt x="314" y="406"/>
                </a:cubicBezTo>
                <a:cubicBezTo>
                  <a:pt x="314" y="404"/>
                  <a:pt x="309" y="404"/>
                  <a:pt x="307" y="404"/>
                </a:cubicBezTo>
                <a:close/>
                <a:moveTo>
                  <a:pt x="419" y="404"/>
                </a:moveTo>
                <a:cubicBezTo>
                  <a:pt x="414" y="404"/>
                  <a:pt x="409" y="406"/>
                  <a:pt x="406" y="409"/>
                </a:cubicBezTo>
                <a:cubicBezTo>
                  <a:pt x="406" y="411"/>
                  <a:pt x="404" y="416"/>
                  <a:pt x="404" y="424"/>
                </a:cubicBezTo>
                <a:cubicBezTo>
                  <a:pt x="404" y="438"/>
                  <a:pt x="404" y="438"/>
                  <a:pt x="404" y="438"/>
                </a:cubicBezTo>
                <a:cubicBezTo>
                  <a:pt x="432" y="438"/>
                  <a:pt x="432" y="438"/>
                  <a:pt x="432" y="438"/>
                </a:cubicBezTo>
                <a:cubicBezTo>
                  <a:pt x="432" y="424"/>
                  <a:pt x="432" y="424"/>
                  <a:pt x="432" y="424"/>
                </a:cubicBezTo>
                <a:cubicBezTo>
                  <a:pt x="432" y="416"/>
                  <a:pt x="429" y="411"/>
                  <a:pt x="429" y="409"/>
                </a:cubicBezTo>
                <a:cubicBezTo>
                  <a:pt x="427" y="406"/>
                  <a:pt x="421" y="404"/>
                  <a:pt x="419" y="4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71F7EB-1DA4-4D79-B228-5AF60B84A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246" y="4586153"/>
            <a:ext cx="268838" cy="268838"/>
          </a:xfrm>
          <a:prstGeom prst="rect">
            <a:avLst/>
          </a:prstGeom>
        </p:spPr>
      </p:pic>
      <p:sp>
        <p:nvSpPr>
          <p:cNvPr id="5" name="Oval 9">
            <a:extLst>
              <a:ext uri="{FF2B5EF4-FFF2-40B4-BE49-F238E27FC236}">
                <a16:creationId xmlns:a16="http://schemas.microsoft.com/office/drawing/2014/main" id="{B9B558BB-BBB5-4965-AC76-C79DFA8C4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520" y="5796436"/>
            <a:ext cx="436294" cy="436294"/>
          </a:xfrm>
          <a:prstGeom prst="ellipse">
            <a:avLst/>
          </a:prstGeom>
          <a:noFill/>
          <a:ln w="19050">
            <a:solidFill>
              <a:srgbClr val="FFFF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421852-D9E3-41E2-ADB6-FE40E6EFA8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64152" y="5854838"/>
            <a:ext cx="319489" cy="3194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F41B95-52D4-45FB-B6B0-A14ED18608FD}"/>
              </a:ext>
            </a:extLst>
          </p:cNvPr>
          <p:cNvSpPr/>
          <p:nvPr/>
        </p:nvSpPr>
        <p:spPr>
          <a:xfrm>
            <a:off x="7953069" y="5890639"/>
            <a:ext cx="1356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@isaaclopinho</a:t>
            </a:r>
          </a:p>
        </p:txBody>
      </p:sp>
    </p:spTree>
    <p:extLst>
      <p:ext uri="{BB962C8B-B14F-4D97-AF65-F5344CB8AC3E}">
        <p14:creationId xmlns:p14="http://schemas.microsoft.com/office/powerpoint/2010/main" val="3988961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7" dur="9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8" dur="9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9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9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i9_Blue Lime Dark">
      <a:dk1>
        <a:srgbClr val="FFFFFF"/>
      </a:dk1>
      <a:lt1>
        <a:srgbClr val="2B2B2D"/>
      </a:lt1>
      <a:dk2>
        <a:srgbClr val="8DC928"/>
      </a:dk2>
      <a:lt2>
        <a:srgbClr val="ABD22A"/>
      </a:lt2>
      <a:accent1>
        <a:srgbClr val="2099D8"/>
      </a:accent1>
      <a:accent2>
        <a:srgbClr val="239CCE"/>
      </a:accent2>
      <a:accent3>
        <a:srgbClr val="27A6C2"/>
      </a:accent3>
      <a:accent4>
        <a:srgbClr val="25B7AB"/>
      </a:accent4>
      <a:accent5>
        <a:srgbClr val="5BBE77"/>
      </a:accent5>
      <a:accent6>
        <a:srgbClr val="7EC44E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i9_Blue Lime">
      <a:dk1>
        <a:srgbClr val="57565A"/>
      </a:dk1>
      <a:lt1>
        <a:sysClr val="window" lastClr="FFFFFF"/>
      </a:lt1>
      <a:dk2>
        <a:srgbClr val="8DC928"/>
      </a:dk2>
      <a:lt2>
        <a:srgbClr val="ABD22A"/>
      </a:lt2>
      <a:accent1>
        <a:srgbClr val="2099D8"/>
      </a:accent1>
      <a:accent2>
        <a:srgbClr val="239CCE"/>
      </a:accent2>
      <a:accent3>
        <a:srgbClr val="27A6C2"/>
      </a:accent3>
      <a:accent4>
        <a:srgbClr val="25B7AB"/>
      </a:accent4>
      <a:accent5>
        <a:srgbClr val="5BBE77"/>
      </a:accent5>
      <a:accent6>
        <a:srgbClr val="7EC44E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150895</TotalTime>
  <Words>458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Open Sans Light</vt:lpstr>
      <vt:lpstr>Office Theme</vt:lpstr>
      <vt:lpstr>1_Office Theme</vt:lpstr>
      <vt:lpstr>PowerPoint Presentation</vt:lpstr>
      <vt:lpstr>PowerPoint Presentation</vt:lpstr>
      <vt:lpstr>ASSEMBLEIA GERAL DE CREDORES DA OI</vt:lpstr>
      <vt:lpstr>Votação – Assembleia Geral de Credores OI</vt:lpstr>
      <vt:lpstr>Os 12 maiores credores Quirografários</vt:lpstr>
      <vt:lpstr>Se o plano for aprovado?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</dc:title>
  <dc:creator>Design Smash</dc:creator>
  <cp:lastModifiedBy>Isaac</cp:lastModifiedBy>
  <cp:revision>1435</cp:revision>
  <dcterms:created xsi:type="dcterms:W3CDTF">2014-10-08T23:03:32Z</dcterms:created>
  <dcterms:modified xsi:type="dcterms:W3CDTF">2020-08-31T03:40:16Z</dcterms:modified>
</cp:coreProperties>
</file>