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59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56"/>
    <p:restoredTop sz="96327"/>
  </p:normalViewPr>
  <p:slideViewPr>
    <p:cSldViewPr snapToGrid="0" snapToObjects="1">
      <p:cViewPr varScale="1">
        <p:scale>
          <a:sx n="127" d="100"/>
          <a:sy n="127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3CEF-EEAD-EB45-8FF2-C90C0E887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2AB9F-1E16-BF49-B231-6BA2CF88C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64AF-ADE8-D847-8939-3CB1B24B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C6E4-3927-8F45-957A-1775AA064548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BDAFF-892A-0E44-A356-694BC13D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A49F3-7326-CD46-A35B-5B3413E2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937C-B662-E248-91CC-E0F672D5A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5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7381-B2A8-3C4C-84D2-A8A938B5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BF4B0-0746-6249-A7F5-53990539A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49F2A-9168-9247-ABB8-BC9E3D46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C6E4-3927-8F45-957A-1775AA064548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BC1FE-4CF7-0E49-80D0-1FB26143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83DB0-CEFF-974A-B765-4CD794C2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937C-B662-E248-91CC-E0F672D5A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4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80FC22-93AA-7049-8010-8A47294FB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C88C2-AD06-A64B-BA55-A87FF30CE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A542F-BE2E-1743-AE99-8268E36E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C6E4-3927-8F45-957A-1775AA064548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D5118-159B-184E-824D-75731A61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89D1A-5F13-E54A-8157-D2DD5FBC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937C-B662-E248-91CC-E0F672D5A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0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C136-C3EA-9949-AFCF-FCF899AF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F70A3-14C4-6645-A186-051EBA222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58D3F-8B18-8541-9514-7FE42FC85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C6E4-3927-8F45-957A-1775AA064548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11877-9F20-CA41-9BC4-4498E80F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EA13-02DA-FC49-85B0-D55B69A8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937C-B662-E248-91CC-E0F672D5A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5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22D6-0A8C-764F-8F12-42656C45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5F5DA-5965-C14B-95AB-527C1880D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C4D03-53CC-904B-A669-840F4580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C6E4-3927-8F45-957A-1775AA064548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FA4D6-740A-1047-831D-23D9A85E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E960F-087B-BB44-8541-FD9F54B1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937C-B662-E248-91CC-E0F672D5A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0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FB86-4F4E-FD49-A90C-62ADE505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F655F-93F4-1F4F-8F57-02F49EA7E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D1E7B-5CA0-0241-82E7-42E53E5F1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54688-F341-444B-A88F-44036149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C6E4-3927-8F45-957A-1775AA064548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FA966-771B-0F41-885C-5D54E280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5E6C2-C13F-2644-81F2-95F6AF83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937C-B662-E248-91CC-E0F672D5A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9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0A30-305C-1A42-8C63-3CB4598B9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BC60A-9139-2247-B645-23DB316E2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927A0-CB80-4344-9772-5B099E56D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4D537-D61E-E844-87B4-EC1A29AEF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C6FAF-A79C-7C47-ABDB-02FD88591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CD501-8FC6-E441-BA3A-D99020AE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C6E4-3927-8F45-957A-1775AA064548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7CCE2-38A6-3949-AFB5-D8AD3FAC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19202-87CB-4C4C-84F7-EEEFD4B3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937C-B662-E248-91CC-E0F672D5A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9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7307-FFB9-FE4B-A915-D06A6933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0BC1A-BEEE-7C4D-B87C-7D02093D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C6E4-3927-8F45-957A-1775AA064548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E8550-C86A-384F-AA85-D885DD06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96193-2B01-5942-BBC5-9EA66717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937C-B662-E248-91CC-E0F672D5A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2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7C840-1A72-C840-A6A0-1137B88A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C6E4-3927-8F45-957A-1775AA064548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8BC7DD-9C9F-384B-A52B-0D8EF344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D0932-0CDE-FA45-AEE2-F97462A1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937C-B662-E248-91CC-E0F672D5A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E937-5032-5C47-94A9-B71078BA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88770-B113-954B-8ECC-8BA50942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17386-71BF-C145-B773-35F8EB8CF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D3CB7-E0FB-4844-8F73-E43A93E6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C6E4-3927-8F45-957A-1775AA064548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A12F7-069E-6140-B240-5B5A001C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20B39-B963-A94A-861F-F4DC8A5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937C-B662-E248-91CC-E0F672D5A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1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60F7-2862-C947-80EE-144CCC85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0AAAB-1A51-804C-9AA7-EEEBC68A7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669A9-302D-5245-925C-863248A71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F8602-6C23-E244-9FFB-C3FE398B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C6E4-3927-8F45-957A-1775AA064548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B9CE2-ED9F-434D-A5C4-D207FCD5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7FBCC-B980-E347-8758-4860E2D1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937C-B662-E248-91CC-E0F672D5A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9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87117-9AC2-A24D-A238-8374E31D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377D7-CA02-5D4B-891E-DA7FC2D47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8D336-90BF-6F47-A81D-9BF4DAE9B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7C6E4-3927-8F45-957A-1775AA064548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D0C82-DCBB-B149-BBF1-08C30252A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C3A3F-4F64-CB47-A94B-08FD3987E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F937C-B662-E248-91CC-E0F672D5A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0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D115-F466-D141-849F-8709121A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BS6207 Homework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C09DE-9CAF-804F-A943-50717D64F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1818" y="3509963"/>
            <a:ext cx="5118970" cy="1011933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April 2021</a:t>
            </a:r>
          </a:p>
          <a:p>
            <a:r>
              <a:rPr lang="en-US" dirty="0"/>
              <a:t>Isaac Lin</a:t>
            </a:r>
          </a:p>
        </p:txBody>
      </p:sp>
    </p:spTree>
    <p:extLst>
      <p:ext uri="{BB962C8B-B14F-4D97-AF65-F5344CB8AC3E}">
        <p14:creationId xmlns:p14="http://schemas.microsoft.com/office/powerpoint/2010/main" val="3823284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08CD-BB0F-AB4B-9567-DD5A2BBF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20" y="690"/>
            <a:ext cx="10515600" cy="945302"/>
          </a:xfrm>
        </p:spPr>
        <p:txBody>
          <a:bodyPr/>
          <a:lstStyle/>
          <a:p>
            <a:r>
              <a:rPr lang="en-US" dirty="0"/>
              <a:t>7. Build model (Propagation)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F90A77-6181-1444-AF1F-CC0A2BA2309F}"/>
                  </a:ext>
                </a:extLst>
              </p:cNvPr>
              <p:cNvSpPr txBox="1"/>
              <p:nvPr/>
            </p:nvSpPr>
            <p:spPr>
              <a:xfrm>
                <a:off x="7843732" y="2678947"/>
                <a:ext cx="16429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F90A77-6181-1444-AF1F-CC0A2BA23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732" y="2678947"/>
                <a:ext cx="1642950" cy="276999"/>
              </a:xfrm>
              <a:prstGeom prst="rect">
                <a:avLst/>
              </a:prstGeom>
              <a:blipFill>
                <a:blip r:embed="rId2"/>
                <a:stretch>
                  <a:fillRect l="-3077" r="-76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04D41E-4934-0747-B859-0A530DC8C8E2}"/>
                  </a:ext>
                </a:extLst>
              </p:cNvPr>
              <p:cNvSpPr txBox="1"/>
              <p:nvPr/>
            </p:nvSpPr>
            <p:spPr>
              <a:xfrm>
                <a:off x="7821807" y="3116051"/>
                <a:ext cx="2086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04D41E-4934-0747-B859-0A530DC8C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807" y="3116051"/>
                <a:ext cx="2086084" cy="276999"/>
              </a:xfrm>
              <a:prstGeom prst="rect">
                <a:avLst/>
              </a:prstGeom>
              <a:blipFill>
                <a:blip r:embed="rId3"/>
                <a:stretch>
                  <a:fillRect l="-1818" t="-4348" r="-424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F71847-45C1-9947-94D0-6301622E9E7C}"/>
                  </a:ext>
                </a:extLst>
              </p:cNvPr>
              <p:cNvSpPr txBox="1"/>
              <p:nvPr/>
            </p:nvSpPr>
            <p:spPr>
              <a:xfrm>
                <a:off x="7821807" y="3549541"/>
                <a:ext cx="27574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F71847-45C1-9947-94D0-6301622E9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807" y="3549541"/>
                <a:ext cx="2757486" cy="276999"/>
              </a:xfrm>
              <a:prstGeom prst="rect">
                <a:avLst/>
              </a:prstGeom>
              <a:blipFill>
                <a:blip r:embed="rId4"/>
                <a:stretch>
                  <a:fillRect l="-459"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7AB514-3F7A-6644-AB3C-35DEAA8F831B}"/>
                  </a:ext>
                </a:extLst>
              </p:cNvPr>
              <p:cNvSpPr txBox="1"/>
              <p:nvPr/>
            </p:nvSpPr>
            <p:spPr>
              <a:xfrm>
                <a:off x="7843732" y="3987431"/>
                <a:ext cx="2096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7AB514-3F7A-6644-AB3C-35DEAA8F8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732" y="3987431"/>
                <a:ext cx="2096728" cy="276999"/>
              </a:xfrm>
              <a:prstGeom prst="rect">
                <a:avLst/>
              </a:prstGeom>
              <a:blipFill>
                <a:blip r:embed="rId5"/>
                <a:stretch>
                  <a:fillRect l="-2410" r="-361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AE7F6D-808C-2E4B-9AEC-221DDC09AE36}"/>
                  </a:ext>
                </a:extLst>
              </p:cNvPr>
              <p:cNvSpPr txBox="1"/>
              <p:nvPr/>
            </p:nvSpPr>
            <p:spPr>
              <a:xfrm>
                <a:off x="7821807" y="4413385"/>
                <a:ext cx="2600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AE7F6D-808C-2E4B-9AEC-221DDC09A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807" y="4413385"/>
                <a:ext cx="2600968" cy="276999"/>
              </a:xfrm>
              <a:prstGeom prst="rect">
                <a:avLst/>
              </a:prstGeom>
              <a:blipFill>
                <a:blip r:embed="rId6"/>
                <a:stretch>
                  <a:fillRect l="-1456" r="-48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659F49-02EF-E143-8B94-0C214184A680}"/>
                  </a:ext>
                </a:extLst>
              </p:cNvPr>
              <p:cNvSpPr txBox="1"/>
              <p:nvPr/>
            </p:nvSpPr>
            <p:spPr>
              <a:xfrm>
                <a:off x="6368771" y="1707799"/>
                <a:ext cx="1614032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l-GR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659F49-02EF-E143-8B94-0C214184A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771" y="1707799"/>
                <a:ext cx="1614032" cy="574003"/>
              </a:xfrm>
              <a:prstGeom prst="rect">
                <a:avLst/>
              </a:prstGeom>
              <a:blipFill>
                <a:blip r:embed="rId7"/>
                <a:stretch>
                  <a:fillRect l="-2344" t="-2174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105B7A-3837-D248-B0E9-91378007BAF0}"/>
                  </a:ext>
                </a:extLst>
              </p:cNvPr>
              <p:cNvSpPr txBox="1"/>
              <p:nvPr/>
            </p:nvSpPr>
            <p:spPr>
              <a:xfrm>
                <a:off x="6368771" y="3098934"/>
                <a:ext cx="5356146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l-GR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105B7A-3837-D248-B0E9-91378007B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771" y="3098934"/>
                <a:ext cx="5356146" cy="575286"/>
              </a:xfrm>
              <a:prstGeom prst="rect">
                <a:avLst/>
              </a:prstGeom>
              <a:blipFill>
                <a:blip r:embed="rId8"/>
                <a:stretch>
                  <a:fillRect l="-709" t="-425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DA8DA7-675F-814B-9AA4-10E36A263018}"/>
                  </a:ext>
                </a:extLst>
              </p:cNvPr>
              <p:cNvSpPr/>
              <p:nvPr/>
            </p:nvSpPr>
            <p:spPr>
              <a:xfrm>
                <a:off x="6288384" y="2357200"/>
                <a:ext cx="1685974" cy="6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DA8DA7-675F-814B-9AA4-10E36A263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384" y="2357200"/>
                <a:ext cx="1685974" cy="666336"/>
              </a:xfrm>
              <a:prstGeom prst="rect">
                <a:avLst/>
              </a:prstGeom>
              <a:blipFill>
                <a:blip r:embed="rId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665EE2-5618-024F-A3FA-6D881263EEE1}"/>
                  </a:ext>
                </a:extLst>
              </p:cNvPr>
              <p:cNvSpPr txBox="1"/>
              <p:nvPr/>
            </p:nvSpPr>
            <p:spPr>
              <a:xfrm>
                <a:off x="6419874" y="3750194"/>
                <a:ext cx="1619418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l-GR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665EE2-5618-024F-A3FA-6D881263E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874" y="3750194"/>
                <a:ext cx="1619418" cy="572016"/>
              </a:xfrm>
              <a:prstGeom prst="rect">
                <a:avLst/>
              </a:prstGeom>
              <a:blipFill>
                <a:blip r:embed="rId10"/>
                <a:stretch>
                  <a:fillRect l="-3101" t="-217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27623CFB-70C7-6C4A-991C-471ADFBA66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9415" y="803515"/>
            <a:ext cx="4538872" cy="58933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4BE1D4-AE81-0D4D-94C2-B9EF88FFD7C0}"/>
              </a:ext>
            </a:extLst>
          </p:cNvPr>
          <p:cNvSpPr txBox="1"/>
          <p:nvPr/>
        </p:nvSpPr>
        <p:spPr>
          <a:xfrm>
            <a:off x="7744162" y="2056391"/>
            <a:ext cx="3218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Forward Propagation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FC52FA-CADD-194E-87BC-760B54F8A0B8}"/>
              </a:ext>
            </a:extLst>
          </p:cNvPr>
          <p:cNvSpPr txBox="1"/>
          <p:nvPr/>
        </p:nvSpPr>
        <p:spPr>
          <a:xfrm>
            <a:off x="6288384" y="1047263"/>
            <a:ext cx="3329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Backward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335AE9-6608-4841-A7F0-E942DABBEC54}"/>
                  </a:ext>
                </a:extLst>
              </p:cNvPr>
              <p:cNvSpPr/>
              <p:nvPr/>
            </p:nvSpPr>
            <p:spPr>
              <a:xfrm>
                <a:off x="6288384" y="4390052"/>
                <a:ext cx="5606214" cy="6676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335AE9-6608-4841-A7F0-E942DABBE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384" y="4390052"/>
                <a:ext cx="5606214" cy="667619"/>
              </a:xfrm>
              <a:prstGeom prst="rect">
                <a:avLst/>
              </a:prstGeom>
              <a:blipFill>
                <a:blip r:embed="rId12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22FFE1-96B2-1243-A355-2AD1BA7E8332}"/>
                  </a:ext>
                </a:extLst>
              </p:cNvPr>
              <p:cNvSpPr txBox="1"/>
              <p:nvPr/>
            </p:nvSpPr>
            <p:spPr>
              <a:xfrm>
                <a:off x="6419874" y="5162674"/>
                <a:ext cx="1663276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l-GR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22FFE1-96B2-1243-A355-2AD1BA7E8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874" y="5162674"/>
                <a:ext cx="1663276" cy="572016"/>
              </a:xfrm>
              <a:prstGeom prst="rect">
                <a:avLst/>
              </a:prstGeom>
              <a:blipFill>
                <a:blip r:embed="rId13"/>
                <a:stretch>
                  <a:fillRect l="-1515" t="-217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8B76CBE-7D04-2444-8637-4A4078910BB3}"/>
              </a:ext>
            </a:extLst>
          </p:cNvPr>
          <p:cNvSpPr txBox="1"/>
          <p:nvPr/>
        </p:nvSpPr>
        <p:spPr>
          <a:xfrm>
            <a:off x="6317504" y="6069238"/>
            <a:ext cx="4645248" cy="371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 are updated by the learning rate.</a:t>
            </a:r>
          </a:p>
        </p:txBody>
      </p:sp>
    </p:spTree>
    <p:extLst>
      <p:ext uri="{BB962C8B-B14F-4D97-AF65-F5344CB8AC3E}">
        <p14:creationId xmlns:p14="http://schemas.microsoft.com/office/powerpoint/2010/main" val="177452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3" grpId="0"/>
      <p:bldP spid="14" grpId="0"/>
      <p:bldP spid="18" grpId="0"/>
      <p:bldP spid="19" grpId="0"/>
      <p:bldP spid="20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8BEB-6A98-9848-8E99-54441F06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Calculate dL/</a:t>
            </a:r>
            <a:r>
              <a:rPr lang="en-US" dirty="0" err="1"/>
              <a:t>dw</a:t>
            </a:r>
            <a:r>
              <a:rPr lang="en-US" dirty="0"/>
              <a:t> and dL/</a:t>
            </a:r>
            <a:r>
              <a:rPr lang="en-US" dirty="0" err="1"/>
              <a:t>db</a:t>
            </a:r>
            <a:endParaRPr lang="en-US" dirty="0"/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34169B84-919D-D345-8588-A72FF3A5C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283" y="1397083"/>
            <a:ext cx="4783258" cy="976863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03C241B-E515-E144-BFB0-1E1D89056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916" y="2373946"/>
            <a:ext cx="5086758" cy="27715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3B9446-0D17-C24C-AB95-4F682C04C930}"/>
              </a:ext>
            </a:extLst>
          </p:cNvPr>
          <p:cNvSpPr/>
          <p:nvPr/>
        </p:nvSpPr>
        <p:spPr>
          <a:xfrm>
            <a:off x="7227174" y="2633083"/>
            <a:ext cx="3041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Predicted y = -0.6125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74E54B-4354-6143-A7F9-BEC85BCFF18A}"/>
              </a:ext>
            </a:extLst>
          </p:cNvPr>
          <p:cNvSpPr/>
          <p:nvPr/>
        </p:nvSpPr>
        <p:spPr>
          <a:xfrm>
            <a:off x="7870175" y="3060656"/>
            <a:ext cx="23550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True y = 0.3390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B5CACC5-D37E-FF4B-AE5F-1C4564E1B3FC}"/>
              </a:ext>
            </a:extLst>
          </p:cNvPr>
          <p:cNvSpPr/>
          <p:nvPr/>
        </p:nvSpPr>
        <p:spPr>
          <a:xfrm>
            <a:off x="9993511" y="2561366"/>
            <a:ext cx="231731" cy="10584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16570-DF41-F343-9C53-976807521C36}"/>
              </a:ext>
            </a:extLst>
          </p:cNvPr>
          <p:cNvSpPr txBox="1"/>
          <p:nvPr/>
        </p:nvSpPr>
        <p:spPr>
          <a:xfrm>
            <a:off x="10356766" y="2875990"/>
            <a:ext cx="154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1 epoch</a:t>
            </a:r>
          </a:p>
        </p:txBody>
      </p:sp>
      <p:pic>
        <p:nvPicPr>
          <p:cNvPr id="10" name="Picture 9" descr="Table&#10;&#10;Description automatically generated with medium confidence">
            <a:extLst>
              <a:ext uri="{FF2B5EF4-FFF2-40B4-BE49-F238E27FC236}">
                <a16:creationId xmlns:a16="http://schemas.microsoft.com/office/drawing/2014/main" id="{0121F4E8-E02E-5B4D-904E-A63E07118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621" y="5145491"/>
            <a:ext cx="3129749" cy="15514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5DFBF7D-B5B7-8047-928F-F23292C3AD85}"/>
              </a:ext>
            </a:extLst>
          </p:cNvPr>
          <p:cNvSpPr/>
          <p:nvPr/>
        </p:nvSpPr>
        <p:spPr>
          <a:xfrm>
            <a:off x="7122444" y="5145491"/>
            <a:ext cx="3765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Both methods gives me precision values of up to 4 decimal places.</a:t>
            </a:r>
          </a:p>
        </p:txBody>
      </p:sp>
    </p:spTree>
    <p:extLst>
      <p:ext uri="{BB962C8B-B14F-4D97-AF65-F5344CB8AC3E}">
        <p14:creationId xmlns:p14="http://schemas.microsoft.com/office/powerpoint/2010/main" val="1269083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71B3-BFD6-B146-932C-2C3807E3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20" y="2766218"/>
            <a:ext cx="1051560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864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8DC3080-FB90-4541-8F12-20D73F42103C}"/>
              </a:ext>
            </a:extLst>
          </p:cNvPr>
          <p:cNvSpPr/>
          <p:nvPr/>
        </p:nvSpPr>
        <p:spPr>
          <a:xfrm>
            <a:off x="2323091" y="2909615"/>
            <a:ext cx="244257" cy="2442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4EE9F9-FCC9-4547-80DD-534C15481014}"/>
              </a:ext>
            </a:extLst>
          </p:cNvPr>
          <p:cNvSpPr/>
          <p:nvPr/>
        </p:nvSpPr>
        <p:spPr>
          <a:xfrm>
            <a:off x="2323091" y="4116675"/>
            <a:ext cx="244257" cy="2442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A0677B-8D38-BB40-BB4F-BCA6454B0262}"/>
              </a:ext>
            </a:extLst>
          </p:cNvPr>
          <p:cNvSpPr/>
          <p:nvPr/>
        </p:nvSpPr>
        <p:spPr>
          <a:xfrm>
            <a:off x="4602758" y="2043852"/>
            <a:ext cx="244257" cy="2442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4636ED-D581-5C4B-9ED1-5F133650FE05}"/>
              </a:ext>
            </a:extLst>
          </p:cNvPr>
          <p:cNvSpPr/>
          <p:nvPr/>
        </p:nvSpPr>
        <p:spPr>
          <a:xfrm>
            <a:off x="4602757" y="3202906"/>
            <a:ext cx="244257" cy="2442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FC12F4-C48B-4944-A162-7F465EAF9254}"/>
              </a:ext>
            </a:extLst>
          </p:cNvPr>
          <p:cNvSpPr/>
          <p:nvPr/>
        </p:nvSpPr>
        <p:spPr>
          <a:xfrm>
            <a:off x="4602756" y="3782120"/>
            <a:ext cx="244257" cy="2442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BF1881-F8CE-CC43-BCAF-5AFD541EB87D}"/>
              </a:ext>
            </a:extLst>
          </p:cNvPr>
          <p:cNvSpPr/>
          <p:nvPr/>
        </p:nvSpPr>
        <p:spPr>
          <a:xfrm>
            <a:off x="4602755" y="4360932"/>
            <a:ext cx="244257" cy="2442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24E8F6-07A1-C048-8EFB-9C00112D2365}"/>
              </a:ext>
            </a:extLst>
          </p:cNvPr>
          <p:cNvSpPr/>
          <p:nvPr/>
        </p:nvSpPr>
        <p:spPr>
          <a:xfrm>
            <a:off x="4602754" y="4946321"/>
            <a:ext cx="244257" cy="2442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A838F1-7273-AB46-A160-C20DAFE6E071}"/>
              </a:ext>
            </a:extLst>
          </p:cNvPr>
          <p:cNvSpPr/>
          <p:nvPr/>
        </p:nvSpPr>
        <p:spPr>
          <a:xfrm>
            <a:off x="4602753" y="5528425"/>
            <a:ext cx="244257" cy="2442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4C862A-3E31-904D-B4AB-F7BD892A0339}"/>
              </a:ext>
            </a:extLst>
          </p:cNvPr>
          <p:cNvSpPr/>
          <p:nvPr/>
        </p:nvSpPr>
        <p:spPr>
          <a:xfrm>
            <a:off x="4602753" y="6112786"/>
            <a:ext cx="244257" cy="2442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CC2C0EF-1F00-B548-B4AE-11D99C6ED64B}"/>
              </a:ext>
            </a:extLst>
          </p:cNvPr>
          <p:cNvSpPr/>
          <p:nvPr/>
        </p:nvSpPr>
        <p:spPr>
          <a:xfrm>
            <a:off x="4602758" y="1459491"/>
            <a:ext cx="244257" cy="2442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D51FC3-CFF2-C342-AD49-D84EA1DBDB91}"/>
              </a:ext>
            </a:extLst>
          </p:cNvPr>
          <p:cNvSpPr/>
          <p:nvPr/>
        </p:nvSpPr>
        <p:spPr>
          <a:xfrm>
            <a:off x="9542032" y="3477262"/>
            <a:ext cx="244257" cy="2442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5E5CDE-6F8D-C442-903C-7A1988CD0EDF}"/>
              </a:ext>
            </a:extLst>
          </p:cNvPr>
          <p:cNvSpPr/>
          <p:nvPr/>
        </p:nvSpPr>
        <p:spPr>
          <a:xfrm>
            <a:off x="4602758" y="2623692"/>
            <a:ext cx="244257" cy="2442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5B18BF-B8F0-4041-964F-F56FC924E7A2}"/>
              </a:ext>
            </a:extLst>
          </p:cNvPr>
          <p:cNvSpPr/>
          <p:nvPr/>
        </p:nvSpPr>
        <p:spPr>
          <a:xfrm>
            <a:off x="4602761" y="874515"/>
            <a:ext cx="244257" cy="2442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EB189E-ED74-E24E-98B7-949462DEFA8E}"/>
              </a:ext>
            </a:extLst>
          </p:cNvPr>
          <p:cNvSpPr/>
          <p:nvPr/>
        </p:nvSpPr>
        <p:spPr>
          <a:xfrm>
            <a:off x="7316731" y="2043852"/>
            <a:ext cx="244257" cy="2442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837DFB-84B5-7A4C-9487-2A7898D449ED}"/>
              </a:ext>
            </a:extLst>
          </p:cNvPr>
          <p:cNvSpPr/>
          <p:nvPr/>
        </p:nvSpPr>
        <p:spPr>
          <a:xfrm>
            <a:off x="7316730" y="3202906"/>
            <a:ext cx="244257" cy="2442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49CE7A-F31A-2A48-BF6C-3C4709EECC0F}"/>
              </a:ext>
            </a:extLst>
          </p:cNvPr>
          <p:cNvSpPr/>
          <p:nvPr/>
        </p:nvSpPr>
        <p:spPr>
          <a:xfrm>
            <a:off x="7316729" y="3782120"/>
            <a:ext cx="244257" cy="2442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A7C454A-EBC1-7647-BD13-B3CB28FEEB1E}"/>
              </a:ext>
            </a:extLst>
          </p:cNvPr>
          <p:cNvSpPr/>
          <p:nvPr/>
        </p:nvSpPr>
        <p:spPr>
          <a:xfrm>
            <a:off x="7316728" y="4360932"/>
            <a:ext cx="244257" cy="2442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69F1965-2404-794D-A9D6-774A9C8D25E0}"/>
              </a:ext>
            </a:extLst>
          </p:cNvPr>
          <p:cNvSpPr/>
          <p:nvPr/>
        </p:nvSpPr>
        <p:spPr>
          <a:xfrm>
            <a:off x="7316727" y="4946321"/>
            <a:ext cx="244257" cy="2442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A6BA1B-CC31-D649-B0A5-3BE170D84036}"/>
              </a:ext>
            </a:extLst>
          </p:cNvPr>
          <p:cNvSpPr/>
          <p:nvPr/>
        </p:nvSpPr>
        <p:spPr>
          <a:xfrm>
            <a:off x="7316726" y="5528425"/>
            <a:ext cx="244257" cy="2442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AAE281-992C-264A-8053-4E0155FF4533}"/>
              </a:ext>
            </a:extLst>
          </p:cNvPr>
          <p:cNvSpPr/>
          <p:nvPr/>
        </p:nvSpPr>
        <p:spPr>
          <a:xfrm>
            <a:off x="7316726" y="6112786"/>
            <a:ext cx="244257" cy="2442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B42BDE5-8D22-664F-96FF-72094866ADF9}"/>
              </a:ext>
            </a:extLst>
          </p:cNvPr>
          <p:cNvSpPr/>
          <p:nvPr/>
        </p:nvSpPr>
        <p:spPr>
          <a:xfrm>
            <a:off x="7316731" y="1459491"/>
            <a:ext cx="244257" cy="2442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A2FE94E-E68F-0244-9E51-531711C1AEE7}"/>
              </a:ext>
            </a:extLst>
          </p:cNvPr>
          <p:cNvSpPr/>
          <p:nvPr/>
        </p:nvSpPr>
        <p:spPr>
          <a:xfrm>
            <a:off x="7316731" y="2623692"/>
            <a:ext cx="244257" cy="2442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0EA0E39-A1D9-D943-9A68-9E506E66AEBD}"/>
              </a:ext>
            </a:extLst>
          </p:cNvPr>
          <p:cNvSpPr/>
          <p:nvPr/>
        </p:nvSpPr>
        <p:spPr>
          <a:xfrm>
            <a:off x="7316734" y="874515"/>
            <a:ext cx="244257" cy="2442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C9CACC-9170-9A40-863E-C3D5DBAF38F4}"/>
              </a:ext>
            </a:extLst>
          </p:cNvPr>
          <p:cNvCxnSpPr>
            <a:stCxn id="4" idx="6"/>
            <a:endCxn id="19" idx="2"/>
          </p:cNvCxnSpPr>
          <p:nvPr/>
        </p:nvCxnSpPr>
        <p:spPr>
          <a:xfrm flipV="1">
            <a:off x="2567348" y="996644"/>
            <a:ext cx="2035413" cy="2035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50E516-797A-DC4A-8877-3FA95514ABBD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 flipV="1">
            <a:off x="2567348" y="996644"/>
            <a:ext cx="2035413" cy="3242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5C96A4-097A-FC49-84AF-8F99CFB82FC0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2567348" y="1581620"/>
            <a:ext cx="2035410" cy="1450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628497D-5CEB-2B4F-BDD6-AEB8B893C7DC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 flipV="1">
            <a:off x="2567348" y="1581620"/>
            <a:ext cx="2035410" cy="2657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D54C63-4F2D-7344-BE0A-67D5195BF28C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2567348" y="2165981"/>
            <a:ext cx="2035410" cy="865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92FEAF-BB0C-5241-B565-2424CFDC6CB4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2567348" y="2165980"/>
            <a:ext cx="2035410" cy="2072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A6E19E-6BE9-1643-9CCF-948ECF1C9D1B}"/>
              </a:ext>
            </a:extLst>
          </p:cNvPr>
          <p:cNvCxnSpPr>
            <a:cxnSpLocks/>
            <a:stCxn id="4" idx="6"/>
            <a:endCxn id="17" idx="2"/>
          </p:cNvCxnSpPr>
          <p:nvPr/>
        </p:nvCxnSpPr>
        <p:spPr>
          <a:xfrm flipV="1">
            <a:off x="2567348" y="2745821"/>
            <a:ext cx="2035410" cy="285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EA1ECD9-E65D-F743-AFE1-1E502A615469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 flipV="1">
            <a:off x="2567348" y="2745821"/>
            <a:ext cx="2035410" cy="149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9281E29-525C-754C-BED0-615CB037FF49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567348" y="3031744"/>
            <a:ext cx="2035409" cy="293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44BFB72-8E9F-674B-9877-A57E3098C0EB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567348" y="3325035"/>
            <a:ext cx="2035409" cy="913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4463ADA-8D59-CE4B-8DCE-53CA6D3BB080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567348" y="3031744"/>
            <a:ext cx="2035408" cy="872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6273B31-7619-494B-B6AF-1E5668DE3B95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2567348" y="3904249"/>
            <a:ext cx="2035408" cy="334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105DF72-4EED-2847-9899-40930ADC2E45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567348" y="3031744"/>
            <a:ext cx="2035407" cy="1451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2D85D2-B9C6-2D43-A59F-975F4F63590B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567348" y="4238804"/>
            <a:ext cx="2035407" cy="244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7A97D78-57DD-E541-A894-EF2A35EB680C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567348" y="3031744"/>
            <a:ext cx="2035406" cy="2035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D6D8178-EC86-C645-82C9-1E382720430C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567348" y="4238804"/>
            <a:ext cx="2035406" cy="82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6AB26CC-2F3F-5347-9D7D-E6F986003BBB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2567348" y="4238804"/>
            <a:ext cx="2035405" cy="1411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32F9CD0-6BFD-F841-BAD0-EC894884C07D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2567348" y="3031744"/>
            <a:ext cx="2035405" cy="2618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1A3C43B-FCD1-FB47-B234-2319F2F9AE70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2567348" y="3031744"/>
            <a:ext cx="2035405" cy="320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94F5F7-1E22-8B49-9778-11BD45800672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2567348" y="4238804"/>
            <a:ext cx="2035405" cy="1996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6EA0D72-C3F6-B841-804B-947D98C5F8B2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847018" y="996644"/>
            <a:ext cx="2469708" cy="5238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F03DD3B-E973-8645-A013-83683A46301C}"/>
              </a:ext>
            </a:extLst>
          </p:cNvPr>
          <p:cNvCxnSpPr>
            <a:cxnSpLocks/>
            <a:stCxn id="13" idx="6"/>
            <a:endCxn id="26" idx="2"/>
          </p:cNvCxnSpPr>
          <p:nvPr/>
        </p:nvCxnSpPr>
        <p:spPr>
          <a:xfrm>
            <a:off x="4847015" y="1581620"/>
            <a:ext cx="2469711" cy="465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89F53B-D134-A341-B305-B90FC1153CF4}"/>
              </a:ext>
            </a:extLst>
          </p:cNvPr>
          <p:cNvCxnSpPr>
            <a:cxnSpLocks/>
            <a:stCxn id="6" idx="6"/>
            <a:endCxn id="26" idx="2"/>
          </p:cNvCxnSpPr>
          <p:nvPr/>
        </p:nvCxnSpPr>
        <p:spPr>
          <a:xfrm>
            <a:off x="4847015" y="2165981"/>
            <a:ext cx="2469711" cy="4068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0120BBA-63E5-E149-A7C7-C42F7C8DFA09}"/>
              </a:ext>
            </a:extLst>
          </p:cNvPr>
          <p:cNvCxnSpPr>
            <a:cxnSpLocks/>
            <a:stCxn id="17" idx="6"/>
            <a:endCxn id="26" idx="2"/>
          </p:cNvCxnSpPr>
          <p:nvPr/>
        </p:nvCxnSpPr>
        <p:spPr>
          <a:xfrm>
            <a:off x="4847015" y="2745821"/>
            <a:ext cx="2469711" cy="3489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18BD0AD-7F00-7A4A-A7F1-A0ADCF3C384B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4847012" y="3335318"/>
            <a:ext cx="2469714" cy="2899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ABF06A8-14C7-7A46-94F8-7F54382F807C}"/>
              </a:ext>
            </a:extLst>
          </p:cNvPr>
          <p:cNvCxnSpPr>
            <a:cxnSpLocks/>
            <a:stCxn id="8" idx="6"/>
            <a:endCxn id="26" idx="2"/>
          </p:cNvCxnSpPr>
          <p:nvPr/>
        </p:nvCxnSpPr>
        <p:spPr>
          <a:xfrm>
            <a:off x="4847013" y="3904249"/>
            <a:ext cx="2469713" cy="2330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7B88C18-C566-9D4F-8D07-618EEA06690C}"/>
              </a:ext>
            </a:extLst>
          </p:cNvPr>
          <p:cNvCxnSpPr>
            <a:cxnSpLocks/>
            <a:stCxn id="9" idx="6"/>
            <a:endCxn id="26" idx="2"/>
          </p:cNvCxnSpPr>
          <p:nvPr/>
        </p:nvCxnSpPr>
        <p:spPr>
          <a:xfrm>
            <a:off x="4847012" y="4483061"/>
            <a:ext cx="2469714" cy="1751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779DDE4-C104-C14B-B530-B3B6135659B0}"/>
              </a:ext>
            </a:extLst>
          </p:cNvPr>
          <p:cNvCxnSpPr>
            <a:cxnSpLocks/>
            <a:stCxn id="10" idx="6"/>
            <a:endCxn id="26" idx="2"/>
          </p:cNvCxnSpPr>
          <p:nvPr/>
        </p:nvCxnSpPr>
        <p:spPr>
          <a:xfrm>
            <a:off x="4847011" y="5068450"/>
            <a:ext cx="2469715" cy="1166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543C56B-820E-6F47-B0DF-490A7B70D8B6}"/>
              </a:ext>
            </a:extLst>
          </p:cNvPr>
          <p:cNvCxnSpPr>
            <a:cxnSpLocks/>
            <a:stCxn id="11" idx="6"/>
            <a:endCxn id="26" idx="2"/>
          </p:cNvCxnSpPr>
          <p:nvPr/>
        </p:nvCxnSpPr>
        <p:spPr>
          <a:xfrm>
            <a:off x="4847010" y="5650554"/>
            <a:ext cx="2469716" cy="584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CD9F22C-192C-D345-BEFD-E33F204224FC}"/>
              </a:ext>
            </a:extLst>
          </p:cNvPr>
          <p:cNvCxnSpPr>
            <a:cxnSpLocks/>
            <a:stCxn id="12" idx="6"/>
            <a:endCxn id="26" idx="2"/>
          </p:cNvCxnSpPr>
          <p:nvPr/>
        </p:nvCxnSpPr>
        <p:spPr>
          <a:xfrm>
            <a:off x="4847010" y="6234915"/>
            <a:ext cx="2469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0C5F41-D9DE-F849-8488-93003833A7CD}"/>
              </a:ext>
            </a:extLst>
          </p:cNvPr>
          <p:cNvCxnSpPr>
            <a:cxnSpLocks/>
            <a:stCxn id="12" idx="6"/>
            <a:endCxn id="25" idx="2"/>
          </p:cNvCxnSpPr>
          <p:nvPr/>
        </p:nvCxnSpPr>
        <p:spPr>
          <a:xfrm flipV="1">
            <a:off x="4847010" y="5650554"/>
            <a:ext cx="2469716" cy="584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A0092EE-5FD8-884F-A608-5EC6FCCD3551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>
            <a:off x="4847010" y="5650554"/>
            <a:ext cx="2469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5CDC80E-037F-D244-B1FD-6768BD66DA31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4847010" y="5072761"/>
            <a:ext cx="2469716" cy="577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152DBFF-02D4-F942-B977-8C266B7EA9C4}"/>
              </a:ext>
            </a:extLst>
          </p:cNvPr>
          <p:cNvCxnSpPr>
            <a:cxnSpLocks/>
            <a:stCxn id="9" idx="6"/>
            <a:endCxn id="25" idx="2"/>
          </p:cNvCxnSpPr>
          <p:nvPr/>
        </p:nvCxnSpPr>
        <p:spPr>
          <a:xfrm>
            <a:off x="4847012" y="4483061"/>
            <a:ext cx="2469714" cy="1167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E3133D1-736F-F94E-A968-83178F8A8AA4}"/>
              </a:ext>
            </a:extLst>
          </p:cNvPr>
          <p:cNvCxnSpPr>
            <a:cxnSpLocks/>
            <a:stCxn id="8" idx="6"/>
            <a:endCxn id="25" idx="2"/>
          </p:cNvCxnSpPr>
          <p:nvPr/>
        </p:nvCxnSpPr>
        <p:spPr>
          <a:xfrm>
            <a:off x="4847013" y="3904249"/>
            <a:ext cx="2469713" cy="1746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4612A8C-DFCB-4D43-B812-6F2AB0332F1B}"/>
              </a:ext>
            </a:extLst>
          </p:cNvPr>
          <p:cNvCxnSpPr>
            <a:cxnSpLocks/>
            <a:stCxn id="7" idx="6"/>
            <a:endCxn id="25" idx="2"/>
          </p:cNvCxnSpPr>
          <p:nvPr/>
        </p:nvCxnSpPr>
        <p:spPr>
          <a:xfrm>
            <a:off x="4847014" y="3325035"/>
            <a:ext cx="2469712" cy="2325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C7C022F-F408-6C43-A0B0-9D16AB157F9F}"/>
              </a:ext>
            </a:extLst>
          </p:cNvPr>
          <p:cNvCxnSpPr>
            <a:cxnSpLocks/>
            <a:stCxn id="17" idx="6"/>
            <a:endCxn id="25" idx="2"/>
          </p:cNvCxnSpPr>
          <p:nvPr/>
        </p:nvCxnSpPr>
        <p:spPr>
          <a:xfrm>
            <a:off x="4847015" y="2745821"/>
            <a:ext cx="2469711" cy="2904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E74FC64-06EE-D443-B860-463FDAE64500}"/>
              </a:ext>
            </a:extLst>
          </p:cNvPr>
          <p:cNvCxnSpPr>
            <a:cxnSpLocks/>
            <a:stCxn id="6" idx="6"/>
            <a:endCxn id="25" idx="2"/>
          </p:cNvCxnSpPr>
          <p:nvPr/>
        </p:nvCxnSpPr>
        <p:spPr>
          <a:xfrm>
            <a:off x="4847015" y="2165981"/>
            <a:ext cx="2469711" cy="3484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AC0BE96-1199-EF46-9982-590872CE634F}"/>
              </a:ext>
            </a:extLst>
          </p:cNvPr>
          <p:cNvCxnSpPr>
            <a:cxnSpLocks/>
            <a:stCxn id="13" idx="6"/>
            <a:endCxn id="25" idx="2"/>
          </p:cNvCxnSpPr>
          <p:nvPr/>
        </p:nvCxnSpPr>
        <p:spPr>
          <a:xfrm>
            <a:off x="4847015" y="1581620"/>
            <a:ext cx="2469711" cy="4068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683CC44-095A-9741-960F-50BCF56906D6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>
            <a:off x="4847018" y="996644"/>
            <a:ext cx="2469708" cy="4653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2D6741B-209A-CC4D-A4D8-5545E7F9A76C}"/>
              </a:ext>
            </a:extLst>
          </p:cNvPr>
          <p:cNvCxnSpPr>
            <a:cxnSpLocks/>
            <a:stCxn id="12" idx="6"/>
            <a:endCxn id="24" idx="2"/>
          </p:cNvCxnSpPr>
          <p:nvPr/>
        </p:nvCxnSpPr>
        <p:spPr>
          <a:xfrm flipV="1">
            <a:off x="4847010" y="5068450"/>
            <a:ext cx="2469717" cy="1166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22A3BA-D730-FD42-8131-412F897F38FC}"/>
              </a:ext>
            </a:extLst>
          </p:cNvPr>
          <p:cNvCxnSpPr>
            <a:cxnSpLocks/>
            <a:stCxn id="11" idx="6"/>
            <a:endCxn id="24" idx="2"/>
          </p:cNvCxnSpPr>
          <p:nvPr/>
        </p:nvCxnSpPr>
        <p:spPr>
          <a:xfrm flipV="1">
            <a:off x="4847010" y="5068450"/>
            <a:ext cx="2469717" cy="582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EA36348-8665-1649-B385-360CAEF018AC}"/>
              </a:ext>
            </a:extLst>
          </p:cNvPr>
          <p:cNvCxnSpPr>
            <a:cxnSpLocks/>
            <a:stCxn id="10" idx="6"/>
            <a:endCxn id="24" idx="2"/>
          </p:cNvCxnSpPr>
          <p:nvPr/>
        </p:nvCxnSpPr>
        <p:spPr>
          <a:xfrm>
            <a:off x="4847011" y="5068450"/>
            <a:ext cx="2469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67C964B-E680-8F4F-8EC1-9E517B7A75BC}"/>
              </a:ext>
            </a:extLst>
          </p:cNvPr>
          <p:cNvCxnSpPr>
            <a:cxnSpLocks/>
            <a:stCxn id="9" idx="6"/>
            <a:endCxn id="24" idx="2"/>
          </p:cNvCxnSpPr>
          <p:nvPr/>
        </p:nvCxnSpPr>
        <p:spPr>
          <a:xfrm>
            <a:off x="4847012" y="4483061"/>
            <a:ext cx="2469715" cy="585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64B81A8-9624-D74E-A160-47C1B18B5D37}"/>
              </a:ext>
            </a:extLst>
          </p:cNvPr>
          <p:cNvCxnSpPr>
            <a:cxnSpLocks/>
            <a:stCxn id="8" idx="6"/>
            <a:endCxn id="24" idx="2"/>
          </p:cNvCxnSpPr>
          <p:nvPr/>
        </p:nvCxnSpPr>
        <p:spPr>
          <a:xfrm>
            <a:off x="4847013" y="3904249"/>
            <a:ext cx="2469714" cy="1164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4C0531D-E6C9-AD47-8C36-F642C0796FCE}"/>
              </a:ext>
            </a:extLst>
          </p:cNvPr>
          <p:cNvCxnSpPr>
            <a:cxnSpLocks/>
            <a:stCxn id="7" idx="6"/>
            <a:endCxn id="24" idx="2"/>
          </p:cNvCxnSpPr>
          <p:nvPr/>
        </p:nvCxnSpPr>
        <p:spPr>
          <a:xfrm>
            <a:off x="4847014" y="3325035"/>
            <a:ext cx="2469713" cy="1743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5603AD0-597F-234D-9D24-7E6A5940C5B0}"/>
              </a:ext>
            </a:extLst>
          </p:cNvPr>
          <p:cNvCxnSpPr>
            <a:cxnSpLocks/>
            <a:stCxn id="17" idx="6"/>
            <a:endCxn id="24" idx="2"/>
          </p:cNvCxnSpPr>
          <p:nvPr/>
        </p:nvCxnSpPr>
        <p:spPr>
          <a:xfrm>
            <a:off x="4847015" y="2745821"/>
            <a:ext cx="2469712" cy="2322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482C6C3-BB87-574F-A4C1-F72057B84EC5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4847015" y="2165981"/>
            <a:ext cx="2469712" cy="2902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47908A3-8710-3143-A2AB-A9AA1C2E315A}"/>
              </a:ext>
            </a:extLst>
          </p:cNvPr>
          <p:cNvCxnSpPr>
            <a:cxnSpLocks/>
            <a:stCxn id="13" idx="6"/>
            <a:endCxn id="24" idx="2"/>
          </p:cNvCxnSpPr>
          <p:nvPr/>
        </p:nvCxnSpPr>
        <p:spPr>
          <a:xfrm>
            <a:off x="4847015" y="1581620"/>
            <a:ext cx="2469712" cy="3486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8AF78CC-B97A-474F-BF0F-0B71177711FD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>
            <a:off x="4847018" y="996644"/>
            <a:ext cx="2469709" cy="4071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7A8D727-AF78-484A-945C-7084EE268812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4847018" y="996644"/>
            <a:ext cx="2469708" cy="3493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13E81FF0-EBF1-4E4B-9CF7-6EFFCA27DA7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>
            <a:off x="4847015" y="1581620"/>
            <a:ext cx="2469713" cy="2901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9BC693F6-9B7D-7844-9B7E-52BC5926B8FC}"/>
              </a:ext>
            </a:extLst>
          </p:cNvPr>
          <p:cNvCxnSpPr>
            <a:cxnSpLocks/>
            <a:stCxn id="6" idx="6"/>
            <a:endCxn id="23" idx="2"/>
          </p:cNvCxnSpPr>
          <p:nvPr/>
        </p:nvCxnSpPr>
        <p:spPr>
          <a:xfrm>
            <a:off x="4847015" y="2165981"/>
            <a:ext cx="2469713" cy="2317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83CB5EC-B024-3F43-AA83-A6247B47BEC7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4847015" y="2745821"/>
            <a:ext cx="2469713" cy="1737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BB41319-99F2-204F-8BD7-0C85EDD8660D}"/>
              </a:ext>
            </a:extLst>
          </p:cNvPr>
          <p:cNvCxnSpPr>
            <a:cxnSpLocks/>
            <a:stCxn id="7" idx="6"/>
            <a:endCxn id="23" idx="2"/>
          </p:cNvCxnSpPr>
          <p:nvPr/>
        </p:nvCxnSpPr>
        <p:spPr>
          <a:xfrm>
            <a:off x="4847014" y="3325035"/>
            <a:ext cx="2469714" cy="1158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9EBE626F-32B1-BA46-96AA-4EF753B3A645}"/>
              </a:ext>
            </a:extLst>
          </p:cNvPr>
          <p:cNvCxnSpPr>
            <a:cxnSpLocks/>
            <a:stCxn id="8" idx="6"/>
            <a:endCxn id="23" idx="2"/>
          </p:cNvCxnSpPr>
          <p:nvPr/>
        </p:nvCxnSpPr>
        <p:spPr>
          <a:xfrm>
            <a:off x="4847013" y="3904249"/>
            <a:ext cx="2469715" cy="578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575F8A69-7267-F84B-AFD8-4F81C3173BCF}"/>
              </a:ext>
            </a:extLst>
          </p:cNvPr>
          <p:cNvCxnSpPr>
            <a:cxnSpLocks/>
            <a:stCxn id="9" idx="6"/>
            <a:endCxn id="23" idx="2"/>
          </p:cNvCxnSpPr>
          <p:nvPr/>
        </p:nvCxnSpPr>
        <p:spPr>
          <a:xfrm>
            <a:off x="4847012" y="4483061"/>
            <a:ext cx="2469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E3F2652-4AE5-6545-AB74-B908BC8A7F5F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 flipV="1">
            <a:off x="4847011" y="4483061"/>
            <a:ext cx="2469717" cy="585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88FB13D4-D487-7B45-8342-99AFD065AF17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 flipV="1">
            <a:off x="4847010" y="4483061"/>
            <a:ext cx="2469718" cy="1167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FCE2FA6-45F9-2E4B-AB06-57A7B02741C9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 flipV="1">
            <a:off x="4847010" y="4483061"/>
            <a:ext cx="2469718" cy="1751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AB6048B-8AFC-5A46-AA2C-BFDD3EA5616B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>
            <a:off x="4847018" y="996644"/>
            <a:ext cx="2469711" cy="2907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5849770-F8F0-864C-9CDF-4B45CE03A7D2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>
            <a:off x="4847015" y="1581620"/>
            <a:ext cx="2469714" cy="2322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327FF1-2445-6046-BB8A-82EADB4F8EB0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>
            <a:off x="4847015" y="2165981"/>
            <a:ext cx="2469714" cy="1738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99501674-6B25-274C-A7D1-30E704DF297E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>
            <a:off x="4847015" y="2745821"/>
            <a:ext cx="2469714" cy="1158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BDCE8AF-F4B0-6948-B35C-51E5BEAD5B3C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>
            <a:off x="4847014" y="3325035"/>
            <a:ext cx="2469715" cy="579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0421888-7B10-3040-9331-DBD85A658556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4847013" y="3904249"/>
            <a:ext cx="2469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76BEC9F-6321-B14D-8B19-0A6276FF8896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 flipV="1">
            <a:off x="4847012" y="3904249"/>
            <a:ext cx="2469717" cy="578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660C78D7-58BC-A94D-9970-2A7E525C5F5B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 flipV="1">
            <a:off x="4847011" y="3904249"/>
            <a:ext cx="2469718" cy="1164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C30C032C-34AC-A74C-9E1C-27C724FED241}"/>
              </a:ext>
            </a:extLst>
          </p:cNvPr>
          <p:cNvCxnSpPr>
            <a:cxnSpLocks/>
            <a:stCxn id="11" idx="6"/>
            <a:endCxn id="22" idx="2"/>
          </p:cNvCxnSpPr>
          <p:nvPr/>
        </p:nvCxnSpPr>
        <p:spPr>
          <a:xfrm flipV="1">
            <a:off x="4847010" y="3904249"/>
            <a:ext cx="2469719" cy="1746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C8B89532-3171-B042-A7E5-47B658525277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 flipV="1">
            <a:off x="4847010" y="3904249"/>
            <a:ext cx="2469719" cy="2330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F924CAC-2B66-D847-8DFB-7BF1A945A2D3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4847018" y="996644"/>
            <a:ext cx="2469712" cy="2328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C64D5DCC-04FF-6445-8B73-24D61B6492AA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>
            <a:off x="4847015" y="1581620"/>
            <a:ext cx="2469715" cy="1743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92991226-F17B-E94D-82F8-0E716ECA7AF2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4847015" y="2165981"/>
            <a:ext cx="2469715" cy="1159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60CD47EA-EFA3-D245-B069-ABCF2AD82E53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>
            <a:off x="4847015" y="2745821"/>
            <a:ext cx="2469715" cy="579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6E263B4B-011E-1A47-8CAB-8E1085AC738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>
          <a:xfrm>
            <a:off x="4847014" y="3325035"/>
            <a:ext cx="2469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40129AC4-82B3-3C47-B40F-34545C372743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 flipV="1">
            <a:off x="4847013" y="3325035"/>
            <a:ext cx="2469717" cy="579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A95CD457-7AB8-FD48-A67B-052617D784C7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 flipV="1">
            <a:off x="4847012" y="3325035"/>
            <a:ext cx="2469718" cy="1158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A4DE0414-2437-D24D-A238-11DC08D14EEB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 flipV="1">
            <a:off x="4847011" y="3325035"/>
            <a:ext cx="2469719" cy="1743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5F193661-A693-664C-B8B9-05C9CB3200E3}"/>
              </a:ext>
            </a:extLst>
          </p:cNvPr>
          <p:cNvCxnSpPr>
            <a:cxnSpLocks/>
            <a:stCxn id="11" idx="6"/>
            <a:endCxn id="21" idx="2"/>
          </p:cNvCxnSpPr>
          <p:nvPr/>
        </p:nvCxnSpPr>
        <p:spPr>
          <a:xfrm flipV="1">
            <a:off x="4847010" y="3325035"/>
            <a:ext cx="2469720" cy="2325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CCBF5999-4CAD-1F4E-8A4F-F6996A9299F6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4847010" y="3325035"/>
            <a:ext cx="2469720" cy="2909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4B89935A-E6E6-0348-A3B2-9E2170649FB0}"/>
              </a:ext>
            </a:extLst>
          </p:cNvPr>
          <p:cNvCxnSpPr>
            <a:cxnSpLocks/>
            <a:stCxn id="19" idx="6"/>
            <a:endCxn id="28" idx="2"/>
          </p:cNvCxnSpPr>
          <p:nvPr/>
        </p:nvCxnSpPr>
        <p:spPr>
          <a:xfrm>
            <a:off x="4847018" y="996644"/>
            <a:ext cx="2469713" cy="1749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8830B70A-0BC1-EF44-84C2-BC03C8624F54}"/>
              </a:ext>
            </a:extLst>
          </p:cNvPr>
          <p:cNvCxnSpPr>
            <a:cxnSpLocks/>
            <a:stCxn id="13" idx="6"/>
            <a:endCxn id="28" idx="2"/>
          </p:cNvCxnSpPr>
          <p:nvPr/>
        </p:nvCxnSpPr>
        <p:spPr>
          <a:xfrm>
            <a:off x="4847015" y="1581620"/>
            <a:ext cx="2469716" cy="1164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F7BF59B-AF60-B64D-88DD-9ADB2FE36FC3}"/>
              </a:ext>
            </a:extLst>
          </p:cNvPr>
          <p:cNvCxnSpPr>
            <a:cxnSpLocks/>
            <a:stCxn id="6" idx="6"/>
            <a:endCxn id="28" idx="2"/>
          </p:cNvCxnSpPr>
          <p:nvPr/>
        </p:nvCxnSpPr>
        <p:spPr>
          <a:xfrm>
            <a:off x="4847015" y="2165981"/>
            <a:ext cx="2469716" cy="579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9110693D-F3FC-EE4F-AE44-02B45702F7FC}"/>
              </a:ext>
            </a:extLst>
          </p:cNvPr>
          <p:cNvCxnSpPr>
            <a:cxnSpLocks/>
            <a:stCxn id="17" idx="6"/>
            <a:endCxn id="28" idx="2"/>
          </p:cNvCxnSpPr>
          <p:nvPr/>
        </p:nvCxnSpPr>
        <p:spPr>
          <a:xfrm>
            <a:off x="4847015" y="2745821"/>
            <a:ext cx="2469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229F8E4B-DFF7-0048-8941-9F967F3E1072}"/>
              </a:ext>
            </a:extLst>
          </p:cNvPr>
          <p:cNvCxnSpPr>
            <a:cxnSpLocks/>
            <a:stCxn id="7" idx="6"/>
            <a:endCxn id="28" idx="2"/>
          </p:cNvCxnSpPr>
          <p:nvPr/>
        </p:nvCxnSpPr>
        <p:spPr>
          <a:xfrm flipV="1">
            <a:off x="4847014" y="2745821"/>
            <a:ext cx="2469717" cy="579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A69457FD-8107-AC4E-A2D7-542B671B4D0D}"/>
              </a:ext>
            </a:extLst>
          </p:cNvPr>
          <p:cNvCxnSpPr>
            <a:cxnSpLocks/>
            <a:stCxn id="8" idx="6"/>
            <a:endCxn id="28" idx="2"/>
          </p:cNvCxnSpPr>
          <p:nvPr/>
        </p:nvCxnSpPr>
        <p:spPr>
          <a:xfrm flipV="1">
            <a:off x="4847013" y="2745821"/>
            <a:ext cx="2469718" cy="1158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416BC236-602E-F44A-B952-4471D70A4368}"/>
              </a:ext>
            </a:extLst>
          </p:cNvPr>
          <p:cNvCxnSpPr>
            <a:cxnSpLocks/>
            <a:stCxn id="9" idx="6"/>
            <a:endCxn id="28" idx="2"/>
          </p:cNvCxnSpPr>
          <p:nvPr/>
        </p:nvCxnSpPr>
        <p:spPr>
          <a:xfrm flipV="1">
            <a:off x="4847012" y="2745821"/>
            <a:ext cx="2469719" cy="1737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AADF0C5B-293D-374D-8048-BC3307A88A41}"/>
              </a:ext>
            </a:extLst>
          </p:cNvPr>
          <p:cNvCxnSpPr>
            <a:cxnSpLocks/>
            <a:stCxn id="10" idx="6"/>
            <a:endCxn id="28" idx="2"/>
          </p:cNvCxnSpPr>
          <p:nvPr/>
        </p:nvCxnSpPr>
        <p:spPr>
          <a:xfrm flipV="1">
            <a:off x="4847011" y="2745821"/>
            <a:ext cx="2469720" cy="2322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642AB060-088A-0646-9F41-BC440B37CC98}"/>
              </a:ext>
            </a:extLst>
          </p:cNvPr>
          <p:cNvCxnSpPr>
            <a:cxnSpLocks/>
            <a:stCxn id="11" idx="6"/>
            <a:endCxn id="28" idx="2"/>
          </p:cNvCxnSpPr>
          <p:nvPr/>
        </p:nvCxnSpPr>
        <p:spPr>
          <a:xfrm flipV="1">
            <a:off x="4847010" y="2745821"/>
            <a:ext cx="2469721" cy="2904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BB751481-65AC-4C49-9EE2-8DA281C9EC05}"/>
              </a:ext>
            </a:extLst>
          </p:cNvPr>
          <p:cNvCxnSpPr>
            <a:cxnSpLocks/>
            <a:stCxn id="12" idx="6"/>
            <a:endCxn id="28" idx="2"/>
          </p:cNvCxnSpPr>
          <p:nvPr/>
        </p:nvCxnSpPr>
        <p:spPr>
          <a:xfrm flipV="1">
            <a:off x="4847010" y="2745821"/>
            <a:ext cx="2469721" cy="3489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1BD0B4F5-CF05-1446-912D-66D338CF1EC7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4847018" y="996644"/>
            <a:ext cx="2469713" cy="1169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A88ED90C-BE27-3747-9250-9D7A4530C778}"/>
              </a:ext>
            </a:extLst>
          </p:cNvPr>
          <p:cNvCxnSpPr>
            <a:cxnSpLocks/>
            <a:stCxn id="13" idx="6"/>
            <a:endCxn id="20" idx="2"/>
          </p:cNvCxnSpPr>
          <p:nvPr/>
        </p:nvCxnSpPr>
        <p:spPr>
          <a:xfrm>
            <a:off x="4847015" y="1581620"/>
            <a:ext cx="2469716" cy="584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4C3BDECD-567D-AC47-99B2-A4BC846B0CA8}"/>
              </a:ext>
            </a:extLst>
          </p:cNvPr>
          <p:cNvCxnSpPr>
            <a:cxnSpLocks/>
            <a:stCxn id="6" idx="6"/>
            <a:endCxn id="20" idx="2"/>
          </p:cNvCxnSpPr>
          <p:nvPr/>
        </p:nvCxnSpPr>
        <p:spPr>
          <a:xfrm>
            <a:off x="4847015" y="2165981"/>
            <a:ext cx="2469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DB918341-95B7-AD47-853A-7C436F7393CE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4847015" y="2165981"/>
            <a:ext cx="2469716" cy="579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FF9748EF-C141-AA41-BE1B-EA39D9BE19DA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4847014" y="2165981"/>
            <a:ext cx="2469717" cy="1159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5A55A80-497A-9F41-82D9-5DD7F1D47451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 flipV="1">
            <a:off x="4847013" y="2165981"/>
            <a:ext cx="2469718" cy="1738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AE2348A4-240E-3642-A7BE-0A273F80EC8F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 flipV="1">
            <a:off x="4847012" y="2165981"/>
            <a:ext cx="2469719" cy="2317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89E30B14-C41B-2442-9484-C4E31F39C1EC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 flipV="1">
            <a:off x="4847011" y="2165981"/>
            <a:ext cx="2469720" cy="2902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AB8D8C85-61E0-C54C-A19C-5CC13AA9E9FD}"/>
              </a:ext>
            </a:extLst>
          </p:cNvPr>
          <p:cNvCxnSpPr>
            <a:cxnSpLocks/>
            <a:stCxn id="11" idx="6"/>
            <a:endCxn id="20" idx="2"/>
          </p:cNvCxnSpPr>
          <p:nvPr/>
        </p:nvCxnSpPr>
        <p:spPr>
          <a:xfrm flipV="1">
            <a:off x="4847010" y="2165981"/>
            <a:ext cx="2469721" cy="3484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6F27014-CB1A-F948-AE4A-D894096E3A5A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 flipV="1">
            <a:off x="4847010" y="2165981"/>
            <a:ext cx="2469721" cy="4068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4AB216C6-A56D-FD42-94CD-797A52C27651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4847018" y="996644"/>
            <a:ext cx="2469713" cy="584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0BAC5B10-A981-3F41-B8C1-E73B53F1223A}"/>
              </a:ext>
            </a:extLst>
          </p:cNvPr>
          <p:cNvCxnSpPr>
            <a:cxnSpLocks/>
            <a:stCxn id="13" idx="6"/>
            <a:endCxn id="27" idx="2"/>
          </p:cNvCxnSpPr>
          <p:nvPr/>
        </p:nvCxnSpPr>
        <p:spPr>
          <a:xfrm>
            <a:off x="4847015" y="1581620"/>
            <a:ext cx="2469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5BAEFC94-8EC7-D544-A38D-EDEFB5C184A8}"/>
              </a:ext>
            </a:extLst>
          </p:cNvPr>
          <p:cNvCxnSpPr>
            <a:cxnSpLocks/>
            <a:stCxn id="6" idx="6"/>
            <a:endCxn id="27" idx="2"/>
          </p:cNvCxnSpPr>
          <p:nvPr/>
        </p:nvCxnSpPr>
        <p:spPr>
          <a:xfrm flipV="1">
            <a:off x="4847015" y="1581620"/>
            <a:ext cx="2469716" cy="584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F4A3AC53-3919-7049-A117-B3A82E57BBF3}"/>
              </a:ext>
            </a:extLst>
          </p:cNvPr>
          <p:cNvCxnSpPr>
            <a:cxnSpLocks/>
            <a:stCxn id="17" idx="6"/>
            <a:endCxn id="27" idx="2"/>
          </p:cNvCxnSpPr>
          <p:nvPr/>
        </p:nvCxnSpPr>
        <p:spPr>
          <a:xfrm flipV="1">
            <a:off x="4847015" y="1581620"/>
            <a:ext cx="2469716" cy="1164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2184D7A-15C1-6947-9711-4C26F789F396}"/>
              </a:ext>
            </a:extLst>
          </p:cNvPr>
          <p:cNvCxnSpPr>
            <a:cxnSpLocks/>
            <a:stCxn id="7" idx="6"/>
            <a:endCxn id="27" idx="2"/>
          </p:cNvCxnSpPr>
          <p:nvPr/>
        </p:nvCxnSpPr>
        <p:spPr>
          <a:xfrm flipV="1">
            <a:off x="4847014" y="1581620"/>
            <a:ext cx="2469717" cy="1743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0C5249C8-7A85-8247-8CBA-CCDEAFBBAB88}"/>
              </a:ext>
            </a:extLst>
          </p:cNvPr>
          <p:cNvCxnSpPr>
            <a:cxnSpLocks/>
            <a:stCxn id="8" idx="6"/>
            <a:endCxn id="27" idx="2"/>
          </p:cNvCxnSpPr>
          <p:nvPr/>
        </p:nvCxnSpPr>
        <p:spPr>
          <a:xfrm flipV="1">
            <a:off x="4847013" y="1581620"/>
            <a:ext cx="2469718" cy="2322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60964F16-F251-E84B-A986-B3D13CC2D0F3}"/>
              </a:ext>
            </a:extLst>
          </p:cNvPr>
          <p:cNvCxnSpPr>
            <a:cxnSpLocks/>
            <a:stCxn id="9" idx="6"/>
            <a:endCxn id="27" idx="2"/>
          </p:cNvCxnSpPr>
          <p:nvPr/>
        </p:nvCxnSpPr>
        <p:spPr>
          <a:xfrm flipV="1">
            <a:off x="4847012" y="1581620"/>
            <a:ext cx="2469719" cy="2901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3A762D8D-2753-CA47-B50C-E3FD77C29AE0}"/>
              </a:ext>
            </a:extLst>
          </p:cNvPr>
          <p:cNvCxnSpPr>
            <a:cxnSpLocks/>
            <a:stCxn id="10" idx="6"/>
            <a:endCxn id="27" idx="2"/>
          </p:cNvCxnSpPr>
          <p:nvPr/>
        </p:nvCxnSpPr>
        <p:spPr>
          <a:xfrm flipV="1">
            <a:off x="4847011" y="1581620"/>
            <a:ext cx="2469720" cy="3486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0AE0D245-364D-2944-BFC5-9568D690516E}"/>
              </a:ext>
            </a:extLst>
          </p:cNvPr>
          <p:cNvCxnSpPr>
            <a:cxnSpLocks/>
            <a:stCxn id="11" idx="6"/>
            <a:endCxn id="27" idx="2"/>
          </p:cNvCxnSpPr>
          <p:nvPr/>
        </p:nvCxnSpPr>
        <p:spPr>
          <a:xfrm flipV="1">
            <a:off x="4847010" y="1581620"/>
            <a:ext cx="2469721" cy="4068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0EFC6489-26D6-564F-89EB-2A3B51094803}"/>
              </a:ext>
            </a:extLst>
          </p:cNvPr>
          <p:cNvCxnSpPr>
            <a:cxnSpLocks/>
            <a:stCxn id="12" idx="6"/>
            <a:endCxn id="27" idx="2"/>
          </p:cNvCxnSpPr>
          <p:nvPr/>
        </p:nvCxnSpPr>
        <p:spPr>
          <a:xfrm flipV="1">
            <a:off x="4847010" y="1581620"/>
            <a:ext cx="2469721" cy="465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DE1E43B-B510-914F-9236-8D7D40261614}"/>
              </a:ext>
            </a:extLst>
          </p:cNvPr>
          <p:cNvCxnSpPr>
            <a:cxnSpLocks/>
            <a:stCxn id="19" idx="6"/>
            <a:endCxn id="29" idx="2"/>
          </p:cNvCxnSpPr>
          <p:nvPr/>
        </p:nvCxnSpPr>
        <p:spPr>
          <a:xfrm>
            <a:off x="4847018" y="996644"/>
            <a:ext cx="2469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D7E48F5E-EE23-824B-AC36-50EE5188063E}"/>
              </a:ext>
            </a:extLst>
          </p:cNvPr>
          <p:cNvCxnSpPr>
            <a:cxnSpLocks/>
            <a:stCxn id="13" idx="6"/>
            <a:endCxn id="29" idx="2"/>
          </p:cNvCxnSpPr>
          <p:nvPr/>
        </p:nvCxnSpPr>
        <p:spPr>
          <a:xfrm flipV="1">
            <a:off x="4847015" y="996644"/>
            <a:ext cx="2469719" cy="584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4563E978-A73F-F647-8E1F-7ABF2FD076B1}"/>
              </a:ext>
            </a:extLst>
          </p:cNvPr>
          <p:cNvCxnSpPr>
            <a:cxnSpLocks/>
            <a:stCxn id="6" idx="6"/>
            <a:endCxn id="29" idx="2"/>
          </p:cNvCxnSpPr>
          <p:nvPr/>
        </p:nvCxnSpPr>
        <p:spPr>
          <a:xfrm flipV="1">
            <a:off x="4847015" y="996644"/>
            <a:ext cx="2469719" cy="1169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AE2B4E8A-FC9F-C043-9FB7-15D550D16935}"/>
              </a:ext>
            </a:extLst>
          </p:cNvPr>
          <p:cNvCxnSpPr>
            <a:cxnSpLocks/>
            <a:stCxn id="17" idx="6"/>
            <a:endCxn id="29" idx="2"/>
          </p:cNvCxnSpPr>
          <p:nvPr/>
        </p:nvCxnSpPr>
        <p:spPr>
          <a:xfrm flipV="1">
            <a:off x="4847015" y="996644"/>
            <a:ext cx="2469719" cy="1749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E2D54677-A3F2-5A43-BC2A-423DE96569D8}"/>
              </a:ext>
            </a:extLst>
          </p:cNvPr>
          <p:cNvCxnSpPr>
            <a:cxnSpLocks/>
            <a:stCxn id="7" idx="6"/>
            <a:endCxn id="29" idx="2"/>
          </p:cNvCxnSpPr>
          <p:nvPr/>
        </p:nvCxnSpPr>
        <p:spPr>
          <a:xfrm flipV="1">
            <a:off x="4847014" y="996644"/>
            <a:ext cx="2469720" cy="2328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569DDACD-C137-E742-94B6-56BE28D1CCF9}"/>
              </a:ext>
            </a:extLst>
          </p:cNvPr>
          <p:cNvCxnSpPr>
            <a:cxnSpLocks/>
            <a:stCxn id="8" idx="6"/>
            <a:endCxn id="29" idx="2"/>
          </p:cNvCxnSpPr>
          <p:nvPr/>
        </p:nvCxnSpPr>
        <p:spPr>
          <a:xfrm flipV="1">
            <a:off x="4847013" y="996644"/>
            <a:ext cx="2469721" cy="2907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B6F91C9D-40FD-3A4E-A333-5A67C321BB62}"/>
              </a:ext>
            </a:extLst>
          </p:cNvPr>
          <p:cNvCxnSpPr>
            <a:cxnSpLocks/>
            <a:stCxn id="9" idx="6"/>
            <a:endCxn id="29" idx="2"/>
          </p:cNvCxnSpPr>
          <p:nvPr/>
        </p:nvCxnSpPr>
        <p:spPr>
          <a:xfrm flipV="1">
            <a:off x="4847012" y="996644"/>
            <a:ext cx="2469722" cy="3486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374EB4F3-D56C-7F49-A369-3C1D12E7BCAA}"/>
              </a:ext>
            </a:extLst>
          </p:cNvPr>
          <p:cNvCxnSpPr>
            <a:cxnSpLocks/>
            <a:stCxn id="10" idx="6"/>
            <a:endCxn id="29" idx="2"/>
          </p:cNvCxnSpPr>
          <p:nvPr/>
        </p:nvCxnSpPr>
        <p:spPr>
          <a:xfrm flipV="1">
            <a:off x="4847011" y="996644"/>
            <a:ext cx="2469723" cy="4071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34C66FDA-B5DE-AB4B-8310-C2A3722B91BE}"/>
              </a:ext>
            </a:extLst>
          </p:cNvPr>
          <p:cNvCxnSpPr>
            <a:cxnSpLocks/>
            <a:stCxn id="11" idx="6"/>
            <a:endCxn id="29" idx="2"/>
          </p:cNvCxnSpPr>
          <p:nvPr/>
        </p:nvCxnSpPr>
        <p:spPr>
          <a:xfrm flipV="1">
            <a:off x="4847010" y="996644"/>
            <a:ext cx="2469724" cy="4653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7DA97941-FCB5-DB48-ACE3-FD6AB148E584}"/>
              </a:ext>
            </a:extLst>
          </p:cNvPr>
          <p:cNvCxnSpPr>
            <a:cxnSpLocks/>
            <a:stCxn id="12" idx="6"/>
            <a:endCxn id="29" idx="2"/>
          </p:cNvCxnSpPr>
          <p:nvPr/>
        </p:nvCxnSpPr>
        <p:spPr>
          <a:xfrm flipV="1">
            <a:off x="4847010" y="996644"/>
            <a:ext cx="2469724" cy="5238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FD732DF7-DE55-AE4C-97E2-BC94514A90F6}"/>
              </a:ext>
            </a:extLst>
          </p:cNvPr>
          <p:cNvCxnSpPr>
            <a:cxnSpLocks/>
            <a:stCxn id="29" idx="6"/>
            <a:endCxn id="14" idx="2"/>
          </p:cNvCxnSpPr>
          <p:nvPr/>
        </p:nvCxnSpPr>
        <p:spPr>
          <a:xfrm>
            <a:off x="7560991" y="996644"/>
            <a:ext cx="1981041" cy="2602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864ECFF9-544E-DC40-BD73-57F7F2CBE6C7}"/>
              </a:ext>
            </a:extLst>
          </p:cNvPr>
          <p:cNvCxnSpPr>
            <a:cxnSpLocks/>
            <a:stCxn id="27" idx="6"/>
            <a:endCxn id="14" idx="2"/>
          </p:cNvCxnSpPr>
          <p:nvPr/>
        </p:nvCxnSpPr>
        <p:spPr>
          <a:xfrm>
            <a:off x="7560988" y="1581620"/>
            <a:ext cx="1981044" cy="2017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BC2985AE-C8BC-714F-87CB-D0CE7456120F}"/>
              </a:ext>
            </a:extLst>
          </p:cNvPr>
          <p:cNvCxnSpPr>
            <a:cxnSpLocks/>
            <a:stCxn id="20" idx="6"/>
            <a:endCxn id="14" idx="2"/>
          </p:cNvCxnSpPr>
          <p:nvPr/>
        </p:nvCxnSpPr>
        <p:spPr>
          <a:xfrm>
            <a:off x="7560988" y="2165981"/>
            <a:ext cx="1981044" cy="1433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C4712097-82B7-614A-B2AD-EE9F121471A1}"/>
              </a:ext>
            </a:extLst>
          </p:cNvPr>
          <p:cNvCxnSpPr>
            <a:cxnSpLocks/>
            <a:stCxn id="28" idx="6"/>
            <a:endCxn id="14" idx="2"/>
          </p:cNvCxnSpPr>
          <p:nvPr/>
        </p:nvCxnSpPr>
        <p:spPr>
          <a:xfrm>
            <a:off x="7560988" y="2745821"/>
            <a:ext cx="1981044" cy="853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626AAB36-39D5-B844-8B71-8E9AD08ECF2B}"/>
              </a:ext>
            </a:extLst>
          </p:cNvPr>
          <p:cNvCxnSpPr>
            <a:cxnSpLocks/>
            <a:stCxn id="21" idx="6"/>
            <a:endCxn id="14" idx="2"/>
          </p:cNvCxnSpPr>
          <p:nvPr/>
        </p:nvCxnSpPr>
        <p:spPr>
          <a:xfrm>
            <a:off x="7560987" y="3325035"/>
            <a:ext cx="1981045" cy="274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D89D9DD2-DF0A-A740-9663-9ACB23509B6E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 flipV="1">
            <a:off x="7560986" y="3599391"/>
            <a:ext cx="1981046" cy="304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FF3F7172-B5F5-1842-BB37-9CDCEF144D9D}"/>
              </a:ext>
            </a:extLst>
          </p:cNvPr>
          <p:cNvCxnSpPr>
            <a:cxnSpLocks/>
            <a:stCxn id="23" idx="6"/>
            <a:endCxn id="14" idx="2"/>
          </p:cNvCxnSpPr>
          <p:nvPr/>
        </p:nvCxnSpPr>
        <p:spPr>
          <a:xfrm flipV="1">
            <a:off x="7560985" y="3599391"/>
            <a:ext cx="1981047" cy="883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F94C4E4A-D6B6-0841-AC4D-7F772C0D5E8A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7560985" y="3599391"/>
            <a:ext cx="1981047" cy="1461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F1D2E45F-D82C-CD4F-B5F3-C8911B518BD7}"/>
              </a:ext>
            </a:extLst>
          </p:cNvPr>
          <p:cNvCxnSpPr>
            <a:cxnSpLocks/>
            <a:stCxn id="25" idx="6"/>
            <a:endCxn id="14" idx="2"/>
          </p:cNvCxnSpPr>
          <p:nvPr/>
        </p:nvCxnSpPr>
        <p:spPr>
          <a:xfrm flipV="1">
            <a:off x="7560983" y="3599391"/>
            <a:ext cx="1981049" cy="2051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37E2DB47-BCF2-C947-B27C-E94CD440C6D0}"/>
              </a:ext>
            </a:extLst>
          </p:cNvPr>
          <p:cNvCxnSpPr>
            <a:cxnSpLocks/>
            <a:stCxn id="26" idx="6"/>
            <a:endCxn id="14" idx="2"/>
          </p:cNvCxnSpPr>
          <p:nvPr/>
        </p:nvCxnSpPr>
        <p:spPr>
          <a:xfrm flipV="1">
            <a:off x="7560983" y="3599391"/>
            <a:ext cx="1981049" cy="2635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D131E6BC-4F0D-F54E-80B6-549AD6F1D6D9}"/>
              </a:ext>
            </a:extLst>
          </p:cNvPr>
          <p:cNvCxnSpPr>
            <a:cxnSpLocks/>
          </p:cNvCxnSpPr>
          <p:nvPr/>
        </p:nvCxnSpPr>
        <p:spPr>
          <a:xfrm>
            <a:off x="1842300" y="3031743"/>
            <a:ext cx="409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Arrow Connector 428">
            <a:extLst>
              <a:ext uri="{FF2B5EF4-FFF2-40B4-BE49-F238E27FC236}">
                <a16:creationId xmlns:a16="http://schemas.microsoft.com/office/drawing/2014/main" id="{ACF89364-8DBD-C242-99C9-CA8FB05482D4}"/>
              </a:ext>
            </a:extLst>
          </p:cNvPr>
          <p:cNvCxnSpPr>
            <a:cxnSpLocks/>
          </p:cNvCxnSpPr>
          <p:nvPr/>
        </p:nvCxnSpPr>
        <p:spPr>
          <a:xfrm>
            <a:off x="1837625" y="4240084"/>
            <a:ext cx="409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TextBox 429">
            <a:extLst>
              <a:ext uri="{FF2B5EF4-FFF2-40B4-BE49-F238E27FC236}">
                <a16:creationId xmlns:a16="http://schemas.microsoft.com/office/drawing/2014/main" id="{F0DD9B08-7B27-5E48-8F57-FA84B70B44E0}"/>
              </a:ext>
            </a:extLst>
          </p:cNvPr>
          <p:cNvSpPr txBox="1"/>
          <p:nvPr/>
        </p:nvSpPr>
        <p:spPr>
          <a:xfrm>
            <a:off x="1488882" y="2867949"/>
            <a:ext cx="409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EF1A491D-8812-4240-A9E4-8E15BDEFB080}"/>
              </a:ext>
            </a:extLst>
          </p:cNvPr>
          <p:cNvSpPr txBox="1"/>
          <p:nvPr/>
        </p:nvSpPr>
        <p:spPr>
          <a:xfrm>
            <a:off x="1484208" y="4071526"/>
            <a:ext cx="409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cxnSp>
        <p:nvCxnSpPr>
          <p:cNvPr id="432" name="Straight Arrow Connector 431">
            <a:extLst>
              <a:ext uri="{FF2B5EF4-FFF2-40B4-BE49-F238E27FC236}">
                <a16:creationId xmlns:a16="http://schemas.microsoft.com/office/drawing/2014/main" id="{F3EE34B2-99EE-AF48-8552-E19D9A7CFA09}"/>
              </a:ext>
            </a:extLst>
          </p:cNvPr>
          <p:cNvCxnSpPr>
            <a:cxnSpLocks/>
          </p:cNvCxnSpPr>
          <p:nvPr/>
        </p:nvCxnSpPr>
        <p:spPr>
          <a:xfrm>
            <a:off x="9860596" y="3597292"/>
            <a:ext cx="409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TextBox 432">
            <a:extLst>
              <a:ext uri="{FF2B5EF4-FFF2-40B4-BE49-F238E27FC236}">
                <a16:creationId xmlns:a16="http://schemas.microsoft.com/office/drawing/2014/main" id="{3A3C2935-1465-4C46-8355-E44A16D14E41}"/>
              </a:ext>
            </a:extLst>
          </p:cNvPr>
          <p:cNvSpPr txBox="1"/>
          <p:nvPr/>
        </p:nvSpPr>
        <p:spPr>
          <a:xfrm>
            <a:off x="10314057" y="3419992"/>
            <a:ext cx="409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897257D4-F1C8-E34F-93CF-AE1B30E48F78}"/>
              </a:ext>
            </a:extLst>
          </p:cNvPr>
          <p:cNvSpPr txBox="1"/>
          <p:nvPr/>
        </p:nvSpPr>
        <p:spPr>
          <a:xfrm>
            <a:off x="1717162" y="306147"/>
            <a:ext cx="1211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Input Layer</a:t>
            </a:r>
          </a:p>
          <a:p>
            <a:pPr algn="ctr"/>
            <a:r>
              <a:rPr lang="en-US" sz="1400" dirty="0"/>
              <a:t>1 x 2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C172B8EA-927F-5949-85B6-CAB056279DC6}"/>
              </a:ext>
            </a:extLst>
          </p:cNvPr>
          <p:cNvSpPr txBox="1"/>
          <p:nvPr/>
        </p:nvSpPr>
        <p:spPr>
          <a:xfrm>
            <a:off x="6735608" y="309966"/>
            <a:ext cx="1406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Hidden Layer 2</a:t>
            </a:r>
          </a:p>
          <a:p>
            <a:pPr algn="ctr"/>
            <a:r>
              <a:rPr lang="en-US" sz="1400" dirty="0"/>
              <a:t>10 x 10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1F725E73-F702-5A4A-91B9-2003593BEC4B}"/>
              </a:ext>
            </a:extLst>
          </p:cNvPr>
          <p:cNvSpPr txBox="1"/>
          <p:nvPr/>
        </p:nvSpPr>
        <p:spPr>
          <a:xfrm>
            <a:off x="9239858" y="304726"/>
            <a:ext cx="1211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Output Layer</a:t>
            </a:r>
          </a:p>
          <a:p>
            <a:pPr algn="ctr"/>
            <a:r>
              <a:rPr lang="en-US" sz="1400" dirty="0"/>
              <a:t>10 x 1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84DDFEE7-DC16-BC47-8281-D273A510CED6}"/>
              </a:ext>
            </a:extLst>
          </p:cNvPr>
          <p:cNvSpPr txBox="1"/>
          <p:nvPr/>
        </p:nvSpPr>
        <p:spPr>
          <a:xfrm>
            <a:off x="3991814" y="295585"/>
            <a:ext cx="1466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Hidden Layer 1</a:t>
            </a:r>
          </a:p>
          <a:p>
            <a:pPr algn="ctr"/>
            <a:r>
              <a:rPr lang="en-US" sz="1400" dirty="0"/>
              <a:t>2 x 10</a:t>
            </a:r>
          </a:p>
        </p:txBody>
      </p:sp>
      <p:sp>
        <p:nvSpPr>
          <p:cNvPr id="439" name="Rounded Rectangle 438">
            <a:extLst>
              <a:ext uri="{FF2B5EF4-FFF2-40B4-BE49-F238E27FC236}">
                <a16:creationId xmlns:a16="http://schemas.microsoft.com/office/drawing/2014/main" id="{6C269786-9CA2-A340-BE2C-598B69CC7AFD}"/>
              </a:ext>
            </a:extLst>
          </p:cNvPr>
          <p:cNvSpPr/>
          <p:nvPr/>
        </p:nvSpPr>
        <p:spPr>
          <a:xfrm>
            <a:off x="3682320" y="770641"/>
            <a:ext cx="1806361" cy="585664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0D6958F6-9FE4-6045-AFBD-936203EDDE16}"/>
                  </a:ext>
                </a:extLst>
              </p:cNvPr>
              <p:cNvSpPr txBox="1"/>
              <p:nvPr/>
            </p:nvSpPr>
            <p:spPr>
              <a:xfrm flipH="1">
                <a:off x="3131128" y="5959302"/>
                <a:ext cx="59587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0D6958F6-9FE4-6045-AFBD-936203EDD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31128" y="5959302"/>
                <a:ext cx="595875" cy="553998"/>
              </a:xfrm>
              <a:prstGeom prst="rect">
                <a:avLst/>
              </a:prstGeom>
              <a:blipFill>
                <a:blip r:embed="rId2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2" name="Rounded Rectangle 441">
            <a:extLst>
              <a:ext uri="{FF2B5EF4-FFF2-40B4-BE49-F238E27FC236}">
                <a16:creationId xmlns:a16="http://schemas.microsoft.com/office/drawing/2014/main" id="{BEA99CAD-6328-DE4F-B661-D16D67B5CB7E}"/>
              </a:ext>
            </a:extLst>
          </p:cNvPr>
          <p:cNvSpPr/>
          <p:nvPr/>
        </p:nvSpPr>
        <p:spPr>
          <a:xfrm>
            <a:off x="6291126" y="793195"/>
            <a:ext cx="1806361" cy="585664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ounded Rectangle 443">
            <a:extLst>
              <a:ext uri="{FF2B5EF4-FFF2-40B4-BE49-F238E27FC236}">
                <a16:creationId xmlns:a16="http://schemas.microsoft.com/office/drawing/2014/main" id="{7E7A3BAE-5A34-AE40-9659-69770F923319}"/>
              </a:ext>
            </a:extLst>
          </p:cNvPr>
          <p:cNvSpPr/>
          <p:nvPr/>
        </p:nvSpPr>
        <p:spPr>
          <a:xfrm>
            <a:off x="8959215" y="793195"/>
            <a:ext cx="1806361" cy="585664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5F6D13D6-385C-C749-A5C8-5B080F55EC26}"/>
                  </a:ext>
                </a:extLst>
              </p:cNvPr>
              <p:cNvSpPr/>
              <p:nvPr/>
            </p:nvSpPr>
            <p:spPr>
              <a:xfrm>
                <a:off x="1031051" y="3352187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5F6D13D6-385C-C749-A5C8-5B080F55EC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51" y="3352187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7" name="TextBox 446">
                <a:extLst>
                  <a:ext uri="{FF2B5EF4-FFF2-40B4-BE49-F238E27FC236}">
                    <a16:creationId xmlns:a16="http://schemas.microsoft.com/office/drawing/2014/main" id="{194058AF-ED85-D04F-8B83-AA474F9331D8}"/>
                  </a:ext>
                </a:extLst>
              </p:cNvPr>
              <p:cNvSpPr txBox="1"/>
              <p:nvPr/>
            </p:nvSpPr>
            <p:spPr>
              <a:xfrm flipH="1">
                <a:off x="8046262" y="6033165"/>
                <a:ext cx="59587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7" name="TextBox 446">
                <a:extLst>
                  <a:ext uri="{FF2B5EF4-FFF2-40B4-BE49-F238E27FC236}">
                    <a16:creationId xmlns:a16="http://schemas.microsoft.com/office/drawing/2014/main" id="{194058AF-ED85-D04F-8B83-AA474F933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46262" y="6033165"/>
                <a:ext cx="595875" cy="553998"/>
              </a:xfrm>
              <a:prstGeom prst="rect">
                <a:avLst/>
              </a:prstGeom>
              <a:blipFill>
                <a:blip r:embed="rId4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F00E0B9F-42F6-E14A-ADB7-B116E347C5CD}"/>
                  </a:ext>
                </a:extLst>
              </p:cNvPr>
              <p:cNvSpPr txBox="1"/>
              <p:nvPr/>
            </p:nvSpPr>
            <p:spPr>
              <a:xfrm flipH="1">
                <a:off x="10711859" y="6011661"/>
                <a:ext cx="59587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F00E0B9F-42F6-E14A-ADB7-B116E347C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711859" y="6011661"/>
                <a:ext cx="595875" cy="553998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9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40" grpId="0"/>
      <p:bldP spid="442" grpId="0" animBg="1"/>
      <p:bldP spid="444" grpId="0" animBg="1"/>
      <p:bldP spid="447" grpId="0"/>
      <p:bldP spid="4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176B-5214-6541-8489-8DDDC65F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Build the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10A42-6430-2647-B61B-A9CD22354E14}"/>
              </a:ext>
            </a:extLst>
          </p:cNvPr>
          <p:cNvSpPr txBox="1"/>
          <p:nvPr/>
        </p:nvSpPr>
        <p:spPr>
          <a:xfrm>
            <a:off x="7318123" y="1259018"/>
            <a:ext cx="44878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Sequential in Torch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r>
              <a:rPr lang="en-US" sz="1600" dirty="0"/>
              <a:t>Input Layer with 2 nodes to First Hidden Layer with 10 nodes.</a:t>
            </a:r>
          </a:p>
          <a:p>
            <a:pPr marL="342900" indent="-342900">
              <a:buAutoNum type="arabicPeriod"/>
            </a:pPr>
            <a:r>
              <a:rPr lang="en-US" sz="1600" dirty="0"/>
              <a:t>Output is passed through Sigmoid Activation Function.</a:t>
            </a:r>
          </a:p>
          <a:p>
            <a:pPr marL="342900" indent="-342900">
              <a:buAutoNum type="arabicPeriod"/>
            </a:pPr>
            <a:r>
              <a:rPr lang="en-US" sz="1600" dirty="0"/>
              <a:t>First Hidden Layer with 10 nodes to Second Hidden Layer with 10 nodes.</a:t>
            </a:r>
          </a:p>
          <a:p>
            <a:pPr marL="342900" indent="-342900">
              <a:buAutoNum type="arabicPeriod"/>
            </a:pPr>
            <a:r>
              <a:rPr lang="en-US" sz="1600" dirty="0"/>
              <a:t>Output is passed through Sigmoid Activation Function.</a:t>
            </a:r>
          </a:p>
          <a:p>
            <a:pPr marL="342900" indent="-342900">
              <a:buAutoNum type="arabicPeriod"/>
            </a:pPr>
            <a:r>
              <a:rPr lang="en-US" sz="1600" dirty="0"/>
              <a:t>Second Hidden Layer with 10 nodes to Output Layer with 1 node.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3847CD2-D296-EF4E-9813-53DB3E710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56" y="1690688"/>
            <a:ext cx="6699684" cy="4011665"/>
          </a:xfrm>
          <a:prstGeom prst="rect">
            <a:avLst/>
          </a:prstGeom>
        </p:spPr>
      </p:pic>
      <p:pic>
        <p:nvPicPr>
          <p:cNvPr id="8" name="Picture 7" descr="A screenshot of a text message&#10;&#10;Description automatically generated with low confidence">
            <a:extLst>
              <a:ext uri="{FF2B5EF4-FFF2-40B4-BE49-F238E27FC236}">
                <a16:creationId xmlns:a16="http://schemas.microsoft.com/office/drawing/2014/main" id="{85A63D58-B2C2-C440-85EF-B3CB04798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123" y="4800218"/>
            <a:ext cx="4656155" cy="137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A02181-642B-F748-8D2B-65756AA85A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2. Generate random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A02181-642B-F748-8D2B-65756AA85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C87DE04-6CB8-404D-8EAF-E4D6AF95CFF8}"/>
                  </a:ext>
                </a:extLst>
              </p:cNvPr>
              <p:cNvSpPr/>
              <p:nvPr/>
            </p:nvSpPr>
            <p:spPr>
              <a:xfrm>
                <a:off x="5233051" y="3154357"/>
                <a:ext cx="325333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= 0.1117,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= 0.8158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C87DE04-6CB8-404D-8EAF-E4D6AF95CF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051" y="3154357"/>
                <a:ext cx="3253333" cy="461665"/>
              </a:xfrm>
              <a:prstGeom prst="rect">
                <a:avLst/>
              </a:prstGeom>
              <a:blipFill>
                <a:blip r:embed="rId5"/>
                <a:stretch>
                  <a:fillRect t="-8108" r="-1163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51006BC-3F3F-C348-8531-F21C759FF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604" y="2408405"/>
            <a:ext cx="3111500" cy="130810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6330EE2-F1B4-0340-883B-1FAF8348B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3604" y="3616022"/>
            <a:ext cx="3200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3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E5AD-0FF5-B640-A210-17F9BBAC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Generate the y label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5C634D5-D4C8-2540-B5A0-FE4132D01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4552" y="3076775"/>
                <a:ext cx="2113054" cy="9528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y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+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5C634D5-D4C8-2540-B5A0-FE4132D01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4552" y="3076775"/>
                <a:ext cx="2113054" cy="952893"/>
              </a:xfrm>
              <a:blipFill>
                <a:blip r:embed="rId2"/>
                <a:stretch>
                  <a:fillRect l="-4192" t="-1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8841356E-9E49-BE47-B0B4-E2A9FCEF10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94552" y="4637044"/>
                <a:ext cx="1685239" cy="3950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0.3390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8841356E-9E49-BE47-B0B4-E2A9FCEF1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552" y="4637044"/>
                <a:ext cx="1685239" cy="395070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F0AA66-427F-C64E-838B-ADCF9079E94A}"/>
                  </a:ext>
                </a:extLst>
              </p:cNvPr>
              <p:cNvSpPr/>
              <p:nvPr/>
            </p:nvSpPr>
            <p:spPr>
              <a:xfrm>
                <a:off x="7094552" y="2314240"/>
                <a:ext cx="325333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= 0.1117,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= 0.8158 </a:t>
                </a: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F0AA66-427F-C64E-838B-ADCF9079E9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552" y="2314240"/>
                <a:ext cx="3253333" cy="461665"/>
              </a:xfrm>
              <a:prstGeom prst="rect">
                <a:avLst/>
              </a:prstGeom>
              <a:blipFill>
                <a:blip r:embed="rId4"/>
                <a:stretch>
                  <a:fillRect t="-8108" r="-3113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DFFC805-77F7-7441-94C6-581EEFCE693D}"/>
                  </a:ext>
                </a:extLst>
              </p:cNvPr>
              <p:cNvSpPr/>
              <p:nvPr/>
            </p:nvSpPr>
            <p:spPr>
              <a:xfrm>
                <a:off x="7223829" y="3684151"/>
                <a:ext cx="3034164" cy="8404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0.1117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0.8158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DFFC805-77F7-7441-94C6-581EEFCE6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829" y="3684151"/>
                <a:ext cx="3034164" cy="840486"/>
              </a:xfrm>
              <a:prstGeom prst="rect">
                <a:avLst/>
              </a:prstGeom>
              <a:blipFill>
                <a:blip r:embed="rId5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2D6B64A-7A2B-8347-B423-6B01638E03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404" y="2427540"/>
            <a:ext cx="4762500" cy="1117600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DC1775B5-1239-694B-89D5-7C15FFC7D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4404" y="3432768"/>
            <a:ext cx="26543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511B-31CD-0749-9B2D-0B3A16A0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Build a 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990107C-9151-1541-BFC8-ABF8CF12B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33618" y="2489341"/>
                <a:ext cx="3294187" cy="9528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𝑝𝑟𝑒𝑑𝑖𝑐𝑡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990107C-9151-1541-BFC8-ABF8CF12B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3618" y="2489341"/>
                <a:ext cx="3294187" cy="952893"/>
              </a:xfrm>
              <a:blipFill>
                <a:blip r:embed="rId2"/>
                <a:stretch>
                  <a:fillRect l="-11538" t="-138961" b="-180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3763452-F6EE-9A43-8CB2-0C02AE9C21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3410" y="3648696"/>
                <a:ext cx="2977661" cy="7593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𝑝𝑟𝑒𝑑𝑖𝑐𝑡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3763452-F6EE-9A43-8CB2-0C02AE9C2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410" y="3648696"/>
                <a:ext cx="2977661" cy="7593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91898C8-BE55-E544-9EC1-8AE6FC161090}"/>
              </a:ext>
            </a:extLst>
          </p:cNvPr>
          <p:cNvSpPr txBox="1"/>
          <p:nvPr/>
        </p:nvSpPr>
        <p:spPr>
          <a:xfrm>
            <a:off x="5724029" y="2618356"/>
            <a:ext cx="82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6BE049-ADF4-D945-8B02-4E0D937B7CE4}"/>
              </a:ext>
            </a:extLst>
          </p:cNvPr>
          <p:cNvSpPr txBox="1"/>
          <p:nvPr/>
        </p:nvSpPr>
        <p:spPr>
          <a:xfrm>
            <a:off x="9541576" y="2734954"/>
            <a:ext cx="247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General equation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795B5-9A0F-0842-8440-B763EB47B6E5}"/>
              </a:ext>
            </a:extLst>
          </p:cNvPr>
          <p:cNvSpPr txBox="1"/>
          <p:nvPr/>
        </p:nvSpPr>
        <p:spPr>
          <a:xfrm>
            <a:off x="9541576" y="3687847"/>
            <a:ext cx="247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Batch = 1</a:t>
            </a: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66FE2006-55CA-C740-A0B4-A190A70EA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97" y="2988296"/>
            <a:ext cx="48514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8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71ED-8009-8B48-B1A6-F9C3F603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Forward / Backward Propagation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4B6A16-F9C5-0E4B-BD30-E298E0AE43D2}"/>
              </a:ext>
            </a:extLst>
          </p:cNvPr>
          <p:cNvSpPr/>
          <p:nvPr/>
        </p:nvSpPr>
        <p:spPr>
          <a:xfrm>
            <a:off x="6575031" y="1762405"/>
            <a:ext cx="4367624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Using Torch</a:t>
            </a:r>
          </a:p>
          <a:p>
            <a:endParaRPr lang="en-US" sz="1400" dirty="0"/>
          </a:p>
          <a:p>
            <a:pPr marL="342900" indent="-342900">
              <a:buAutoNum type="arabicPeriod"/>
            </a:pPr>
            <a:r>
              <a:rPr lang="en-US" sz="1600" dirty="0"/>
              <a:t>Range is set to 1 because we are doing only 1 epoch.</a:t>
            </a:r>
          </a:p>
          <a:p>
            <a:pPr marL="342900" indent="-342900">
              <a:buAutoNum type="arabicPeriod"/>
            </a:pPr>
            <a:r>
              <a:rPr lang="en-US" sz="1600" dirty="0"/>
              <a:t>Forward propagation is done by feeding the input x into the model I have built in Step 1.</a:t>
            </a:r>
          </a:p>
          <a:p>
            <a:pPr marL="342900" indent="-342900">
              <a:buAutoNum type="arabicPeriod"/>
            </a:pPr>
            <a:r>
              <a:rPr lang="en-US" sz="1600" dirty="0"/>
              <a:t>Loss is calculated as the sum of squared differences between the actual output and the predicted output.</a:t>
            </a:r>
          </a:p>
          <a:p>
            <a:pPr marL="342900" indent="-342900">
              <a:buAutoNum type="arabicPeriod"/>
            </a:pPr>
            <a:r>
              <a:rPr lang="en-US" sz="1600" dirty="0"/>
              <a:t>The loss is fed back into the back propagation to update the weights.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D24BE2-774C-4641-899E-7B4B5CDDC1D3}"/>
              </a:ext>
            </a:extLst>
          </p:cNvPr>
          <p:cNvSpPr/>
          <p:nvPr/>
        </p:nvSpPr>
        <p:spPr>
          <a:xfrm>
            <a:off x="6575031" y="4904011"/>
            <a:ext cx="3041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Predicted y = -0.6125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9D3BB0-F524-0246-8534-78A366378CF6}"/>
              </a:ext>
            </a:extLst>
          </p:cNvPr>
          <p:cNvSpPr/>
          <p:nvPr/>
        </p:nvSpPr>
        <p:spPr>
          <a:xfrm>
            <a:off x="7218032" y="5331584"/>
            <a:ext cx="23550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True y = 0.3390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A03B43FB-FFC3-A448-9763-4C794F1B2624}"/>
              </a:ext>
            </a:extLst>
          </p:cNvPr>
          <p:cNvSpPr/>
          <p:nvPr/>
        </p:nvSpPr>
        <p:spPr>
          <a:xfrm>
            <a:off x="9341368" y="4832294"/>
            <a:ext cx="231731" cy="10584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FB8EE1-B49E-2C41-94B8-EE67D3246DC0}"/>
              </a:ext>
            </a:extLst>
          </p:cNvPr>
          <p:cNvSpPr txBox="1"/>
          <p:nvPr/>
        </p:nvSpPr>
        <p:spPr>
          <a:xfrm>
            <a:off x="9704623" y="5146918"/>
            <a:ext cx="154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1 epoch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56FF978-EB43-9147-81D4-28D63D7DD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0530"/>
            <a:ext cx="5499009" cy="1752809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779D5AF-0CAE-484F-B85C-26279CBDB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22181"/>
            <a:ext cx="292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16D9-C12B-244E-A28A-39588645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Calculate dL/</a:t>
            </a:r>
            <a:r>
              <a:rPr lang="en-US" dirty="0" err="1"/>
              <a:t>dw</a:t>
            </a:r>
            <a:r>
              <a:rPr lang="en-US" dirty="0"/>
              <a:t> and dL/</a:t>
            </a:r>
            <a:r>
              <a:rPr lang="en-US" dirty="0" err="1"/>
              <a:t>db</a:t>
            </a:r>
            <a:endParaRPr lang="en-US" dirty="0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04112393-ADF9-044D-8381-5F2D734D4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942" y="1437275"/>
            <a:ext cx="4783258" cy="976863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C679422-B12E-1444-9CC7-A0F87EB90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575" y="2414138"/>
            <a:ext cx="5086758" cy="2771545"/>
          </a:xfrm>
          <a:prstGeom prst="rect">
            <a:avLst/>
          </a:prstGeom>
        </p:spPr>
      </p:pic>
      <p:pic>
        <p:nvPicPr>
          <p:cNvPr id="10" name="Picture 9" descr="Table&#10;&#10;Description automatically generated with medium confidence">
            <a:extLst>
              <a:ext uri="{FF2B5EF4-FFF2-40B4-BE49-F238E27FC236}">
                <a16:creationId xmlns:a16="http://schemas.microsoft.com/office/drawing/2014/main" id="{3A99D595-A0D4-A148-AED4-F95F25B3B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942" y="5185683"/>
            <a:ext cx="3129749" cy="15514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50F59A3-C8E7-9443-9857-AC0B292E2ED6}"/>
                  </a:ext>
                </a:extLst>
              </p:cNvPr>
              <p:cNvSpPr/>
              <p:nvPr/>
            </p:nvSpPr>
            <p:spPr>
              <a:xfrm>
                <a:off x="7449627" y="1417264"/>
                <a:ext cx="12263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2 x 10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50F59A3-C8E7-9443-9857-AC0B292E2E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627" y="1417264"/>
                <a:ext cx="1226361" cy="369332"/>
              </a:xfrm>
              <a:prstGeom prst="rect">
                <a:avLst/>
              </a:prstGeom>
              <a:blipFill>
                <a:blip r:embed="rId5"/>
                <a:stretch>
                  <a:fillRect t="-6667" r="-306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749126A-67FA-8D4F-BBBB-9F7B81D630BD}"/>
                  </a:ext>
                </a:extLst>
              </p:cNvPr>
              <p:cNvSpPr/>
              <p:nvPr/>
            </p:nvSpPr>
            <p:spPr>
              <a:xfrm>
                <a:off x="7464814" y="1971614"/>
                <a:ext cx="133857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1 x 10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749126A-67FA-8D4F-BBBB-9F7B81D63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814" y="1971614"/>
                <a:ext cx="1338579" cy="369332"/>
              </a:xfrm>
              <a:prstGeom prst="rect">
                <a:avLst/>
              </a:prstGeom>
              <a:blipFill>
                <a:blip r:embed="rId6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E2C868-55AF-D840-9182-BFF89B2BC435}"/>
                  </a:ext>
                </a:extLst>
              </p:cNvPr>
              <p:cNvSpPr/>
              <p:nvPr/>
            </p:nvSpPr>
            <p:spPr>
              <a:xfrm>
                <a:off x="7449627" y="2464864"/>
                <a:ext cx="13487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10 x 10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E2C868-55AF-D840-9182-BFF89B2BC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627" y="2464864"/>
                <a:ext cx="1348703" cy="369332"/>
              </a:xfrm>
              <a:prstGeom prst="rect">
                <a:avLst/>
              </a:prstGeom>
              <a:blipFill>
                <a:blip r:embed="rId7"/>
                <a:stretch>
                  <a:fillRect t="-3226" r="-2804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5ACC0EE-D82E-974D-A6F2-4EC0961DC4E2}"/>
                  </a:ext>
                </a:extLst>
              </p:cNvPr>
              <p:cNvSpPr/>
              <p:nvPr/>
            </p:nvSpPr>
            <p:spPr>
              <a:xfrm>
                <a:off x="7464815" y="6384416"/>
                <a:ext cx="133857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= 1 x 1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5ACC0EE-D82E-974D-A6F2-4EC0961DC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815" y="6384416"/>
                <a:ext cx="1338579" cy="369332"/>
              </a:xfrm>
              <a:prstGeom prst="rect">
                <a:avLst/>
              </a:prstGeom>
              <a:blipFill>
                <a:blip r:embed="rId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6B9789-704F-AB4A-B24B-89242E01E03B}"/>
                  </a:ext>
                </a:extLst>
              </p:cNvPr>
              <p:cNvSpPr/>
              <p:nvPr/>
            </p:nvSpPr>
            <p:spPr>
              <a:xfrm>
                <a:off x="7449627" y="4720443"/>
                <a:ext cx="133857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1 x 10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6B9789-704F-AB4A-B24B-89242E01E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627" y="4720443"/>
                <a:ext cx="1338579" cy="369332"/>
              </a:xfrm>
              <a:prstGeom prst="rect">
                <a:avLst/>
              </a:prstGeom>
              <a:blipFill>
                <a:blip r:embed="rId9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8B2A8-510A-3146-AD75-78265FAE1336}"/>
                  </a:ext>
                </a:extLst>
              </p:cNvPr>
              <p:cNvSpPr/>
              <p:nvPr/>
            </p:nvSpPr>
            <p:spPr>
              <a:xfrm>
                <a:off x="7459752" y="5185683"/>
                <a:ext cx="1231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= 10 x 1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8B2A8-510A-3146-AD75-78265FAE1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752" y="5185683"/>
                <a:ext cx="1231684" cy="369332"/>
              </a:xfrm>
              <a:prstGeom prst="rect">
                <a:avLst/>
              </a:prstGeom>
              <a:blipFill>
                <a:blip r:embed="rId10"/>
                <a:stretch>
                  <a:fillRect t="-6667" r="-3061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05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7D75-6C0B-0F4B-B343-464147DA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Build model (Initialization)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81C3B-353E-3B4E-BB7A-8532620D98C5}"/>
              </a:ext>
            </a:extLst>
          </p:cNvPr>
          <p:cNvSpPr txBox="1"/>
          <p:nvPr/>
        </p:nvSpPr>
        <p:spPr>
          <a:xfrm>
            <a:off x="6865947" y="2910051"/>
            <a:ext cx="459922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Build model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1600" dirty="0"/>
              <a:t>I build the model the same as in question 1. The model is initialized using Torch for me to find the weights of the gradients more easily later.</a:t>
            </a:r>
          </a:p>
          <a:p>
            <a:pPr marL="342900" indent="-342900">
              <a:buAutoNum type="arabicPeriod"/>
            </a:pPr>
            <a:r>
              <a:rPr lang="en-US" sz="1600" dirty="0"/>
              <a:t>Initialize the model</a:t>
            </a:r>
          </a:p>
          <a:p>
            <a:pPr marL="342900" indent="-342900">
              <a:buAutoNum type="arabicPeriod"/>
            </a:pPr>
            <a:r>
              <a:rPr lang="en-US" sz="1600" dirty="0"/>
              <a:t>Store gradients of weight and biases in a variable for easy access later</a:t>
            </a:r>
          </a:p>
          <a:p>
            <a:pPr marL="342900" indent="-342900">
              <a:buAutoNum type="arabicPeriod"/>
            </a:pPr>
            <a:r>
              <a:rPr lang="en-US" sz="1600" dirty="0"/>
              <a:t>Define sigmoid and sigmoid derivative functions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B3019CD-943C-914A-974C-1C383FCE2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72" y="1413276"/>
            <a:ext cx="4880317" cy="3148263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9A43955D-632D-B248-BF1C-927A9811C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372" y="4561539"/>
            <a:ext cx="5234703" cy="1825833"/>
          </a:xfrm>
          <a:prstGeom prst="rect">
            <a:avLst/>
          </a:prstGeom>
        </p:spPr>
      </p:pic>
      <p:pic>
        <p:nvPicPr>
          <p:cNvPr id="18" name="Picture 1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D080AC2-88B3-F742-917D-AC4597CC9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947" y="1436631"/>
            <a:ext cx="3486062" cy="10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6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</TotalTime>
  <Words>481</Words>
  <Application>Microsoft Macintosh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BS6207 Homework 1</vt:lpstr>
      <vt:lpstr>PowerPoint Presentation</vt:lpstr>
      <vt:lpstr>1. Build the model</vt:lpstr>
      <vt:lpstr>2. Generate random number x_1, x_2</vt:lpstr>
      <vt:lpstr>3. Generate the y label</vt:lpstr>
      <vt:lpstr>4. Build a loss function</vt:lpstr>
      <vt:lpstr>5. Forward / Backward Propagation</vt:lpstr>
      <vt:lpstr>6. Calculate dL/dw and dL/db</vt:lpstr>
      <vt:lpstr>7. Build model (Initialization)</vt:lpstr>
      <vt:lpstr>7. Build model (Propagation)</vt:lpstr>
      <vt:lpstr>7. Calculate dL/dw and dL/db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Zhenhan Isaac</dc:creator>
  <cp:lastModifiedBy>Isaac Lin</cp:lastModifiedBy>
  <cp:revision>26</cp:revision>
  <dcterms:created xsi:type="dcterms:W3CDTF">2021-03-31T04:51:56Z</dcterms:created>
  <dcterms:modified xsi:type="dcterms:W3CDTF">2021-04-02T04:38:30Z</dcterms:modified>
</cp:coreProperties>
</file>