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7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8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61C41F68-D2FA-27FA-105C-82AF05D10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75E12-8CE1-D247-42B3-99DF9E9D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1BBA7-B09F-86A7-F647-02BBBEB01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3574061"/>
            <a:ext cx="2858548" cy="2247899"/>
          </a:xfrm>
        </p:spPr>
        <p:txBody>
          <a:bodyPr anchor="b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Isaac Mayard</a:t>
            </a:r>
          </a:p>
          <a:p>
            <a:r>
              <a:rPr lang="en-US" dirty="0">
                <a:solidFill>
                  <a:srgbClr val="FFFFFF"/>
                </a:solidFill>
              </a:rPr>
              <a:t>Darius Thornton</a:t>
            </a:r>
          </a:p>
          <a:p>
            <a:r>
              <a:rPr lang="en-US" dirty="0">
                <a:solidFill>
                  <a:srgbClr val="FFFFFF"/>
                </a:solidFill>
              </a:rPr>
              <a:t>Michael Blumberg</a:t>
            </a:r>
          </a:p>
          <a:p>
            <a:r>
              <a:rPr lang="en-US" dirty="0">
                <a:solidFill>
                  <a:srgbClr val="FFFFFF"/>
                </a:solidFill>
              </a:rPr>
              <a:t>Emilio Alfaro</a:t>
            </a:r>
          </a:p>
          <a:p>
            <a:r>
              <a:rPr lang="en-US" dirty="0">
                <a:solidFill>
                  <a:srgbClr val="FFFFFF"/>
                </a:solidFill>
              </a:rPr>
              <a:t>Peter Alkumeidy</a:t>
            </a:r>
          </a:p>
          <a:p>
            <a:r>
              <a:rPr lang="en-US" dirty="0">
                <a:solidFill>
                  <a:srgbClr val="FFFFFF"/>
                </a:solidFill>
              </a:rPr>
              <a:t>Angel De La Cruz</a:t>
            </a:r>
          </a:p>
        </p:txBody>
      </p:sp>
    </p:spTree>
    <p:extLst>
      <p:ext uri="{BB962C8B-B14F-4D97-AF65-F5344CB8AC3E}">
        <p14:creationId xmlns:p14="http://schemas.microsoft.com/office/powerpoint/2010/main" val="191605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FFE4-3C6B-6931-7F69-76CD4AE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most proud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7A30-3BFF-9DBA-71E2-CAAE72B5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Drag and drop</a:t>
            </a:r>
          </a:p>
          <a:p>
            <a:r>
              <a:rPr lang="en-US" dirty="0"/>
              <a:t>Awards page</a:t>
            </a:r>
          </a:p>
          <a:p>
            <a:r>
              <a:rPr lang="en-US" dirty="0"/>
              <a:t>Getting Tailwind to work</a:t>
            </a:r>
          </a:p>
        </p:txBody>
      </p:sp>
    </p:spTree>
    <p:extLst>
      <p:ext uri="{BB962C8B-B14F-4D97-AF65-F5344CB8AC3E}">
        <p14:creationId xmlns:p14="http://schemas.microsoft.com/office/powerpoint/2010/main" val="276266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FFE4-3C6B-6931-7F69-76CD4AE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for presentation!</a:t>
            </a:r>
          </a:p>
        </p:txBody>
      </p:sp>
      <p:pic>
        <p:nvPicPr>
          <p:cNvPr id="1026" name="Picture 2" descr="Snoop Dogg Rap GIF - Snoop Dogg Rap Hip Hop GIFs">
            <a:extLst>
              <a:ext uri="{FF2B5EF4-FFF2-40B4-BE49-F238E27FC236}">
                <a16:creationId xmlns:a16="http://schemas.microsoft.com/office/drawing/2014/main" id="{D4F011EE-E565-58CA-9873-0E72F2C1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1" y="2587811"/>
            <a:ext cx="2505075" cy="32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1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F660-3CEA-8F1B-CDDF-B67D5438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3732-F0A8-B979-F9FF-FFE92B04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CECF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he military has no one stop shop for work center, task, and package management. Instead, it has a bunch of messy, complicated systems, which lead to more confusion, more wasted time, and less productivity and efficiency.</a:t>
            </a:r>
          </a:p>
          <a:p>
            <a:pPr marL="788670" lvl="3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ECECF1"/>
                </a:solidFill>
                <a:latin typeface="Söhne"/>
              </a:rPr>
              <a:t>Helpful improvements include:</a:t>
            </a:r>
          </a:p>
          <a:p>
            <a:pPr marL="1017270" lvl="4" indent="-285750"/>
            <a:r>
              <a:rPr lang="en-US" dirty="0">
                <a:solidFill>
                  <a:srgbClr val="ECECF1"/>
                </a:solidFill>
                <a:latin typeface="Söhne"/>
              </a:rPr>
              <a:t>Task tracking , assignment and metrics</a:t>
            </a:r>
          </a:p>
          <a:p>
            <a:pPr marL="1017270" lvl="4" indent="-285750"/>
            <a:r>
              <a:rPr lang="en-US" i="0" dirty="0">
                <a:solidFill>
                  <a:srgbClr val="ECECF1"/>
                </a:solidFill>
                <a:latin typeface="Söhne"/>
              </a:rPr>
              <a:t>Historical rec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ords maintenance and searching by tags</a:t>
            </a:r>
          </a:p>
          <a:p>
            <a:pPr marL="1017270" lvl="4" indent="-285750"/>
            <a:r>
              <a:rPr lang="en-US" i="0" dirty="0">
                <a:solidFill>
                  <a:srgbClr val="ECECF1"/>
                </a:solidFill>
                <a:latin typeface="Söhne"/>
              </a:rPr>
              <a:t>Bullet shaping/packaging writing helper</a:t>
            </a:r>
          </a:p>
          <a:p>
            <a:pPr marL="1017270" lvl="4" indent="-285750"/>
            <a:r>
              <a:rPr lang="en-US" dirty="0">
                <a:solidFill>
                  <a:srgbClr val="ECECF1"/>
                </a:solidFill>
                <a:latin typeface="Söhne"/>
              </a:rPr>
              <a:t>Calendar and work center management</a:t>
            </a:r>
            <a:r>
              <a:rPr lang="en-US" i="0" dirty="0">
                <a:solidFill>
                  <a:srgbClr val="ECECF1"/>
                </a:solidFill>
                <a:latin typeface="Söhne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B7C-4CCC-CCDB-FBF8-924464CB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41" y="167712"/>
            <a:ext cx="3907118" cy="920006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9D48C3CC-237D-1B51-3D5E-53E93B3A7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8" y="1172392"/>
            <a:ext cx="5238719" cy="440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9A36A-B09F-3C0D-C290-964394B5EC6C}"/>
              </a:ext>
            </a:extLst>
          </p:cNvPr>
          <p:cNvSpPr txBox="1"/>
          <p:nvPr/>
        </p:nvSpPr>
        <p:spPr>
          <a:xfrm>
            <a:off x="8260336" y="1178522"/>
            <a:ext cx="1469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page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8A0DA0-17B9-5B59-1017-3C99A1AE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7308"/>
            <a:ext cx="5484735" cy="40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B7C-4CCC-CCDB-FBF8-924464CB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41" y="167712"/>
            <a:ext cx="3907118" cy="920006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10DB68-FB0D-7AAC-A6B2-4EF05F8B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" y="1319348"/>
            <a:ext cx="5819311" cy="4219303"/>
          </a:xfrm>
          <a:prstGeom prst="rect">
            <a:avLst/>
          </a:prstGeom>
        </p:spPr>
      </p:pic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07DD88A-3B8F-0A37-4F1D-925359E37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7" y="1417320"/>
            <a:ext cx="5532633" cy="41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B7C-4CCC-CCDB-FBF8-924464CB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41" y="167712"/>
            <a:ext cx="3907118" cy="920006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4" name="Picture 3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9C01A26-0608-6C92-462C-1A904B7D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7" y="1394060"/>
            <a:ext cx="5867913" cy="4101737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DC6108-20DA-8CE4-BFCD-F84E4784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5" y="1759820"/>
            <a:ext cx="5425952" cy="39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9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32A4-0C2F-E045-AEC3-9FFF8D85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AA0A-B0F8-5E7C-99A9-77B2C0D8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mixture of Bootstrap and Tailwind, which towards the end of the project became more Tailwind and less Bootstrap. Tailwind when working properly is super user friendly</a:t>
            </a:r>
          </a:p>
          <a:p>
            <a:r>
              <a:rPr lang="en-US" dirty="0"/>
              <a:t>Utilizing </a:t>
            </a:r>
            <a:r>
              <a:rPr lang="en-US" dirty="0" err="1"/>
              <a:t>Sequelize</a:t>
            </a:r>
            <a:r>
              <a:rPr lang="en-US" dirty="0"/>
              <a:t> for our ORM instead of Knex</a:t>
            </a:r>
          </a:p>
          <a:p>
            <a:r>
              <a:rPr lang="en-US" dirty="0"/>
              <a:t>Utilized more semantic HTML tags when appropriate instead of good </a:t>
            </a:r>
            <a:r>
              <a:rPr lang="en-US" dirty="0" err="1"/>
              <a:t>ol</a:t>
            </a:r>
            <a:r>
              <a:rPr lang="en-US" dirty="0"/>
              <a:t>’ &lt;div&gt; </a:t>
            </a:r>
          </a:p>
          <a:p>
            <a:r>
              <a:rPr lang="en-US" dirty="0"/>
              <a:t>Drag n Drop snapping and tracking is complicated and thought intensive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32A4-0C2F-E045-AEC3-9FFF8D85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DID/DIDN’T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AA0A-B0F8-5E7C-99A9-77B2C0D8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Tailwind went very well this time around, unlike project 3….</a:t>
            </a:r>
          </a:p>
          <a:p>
            <a:r>
              <a:rPr lang="en-US" dirty="0"/>
              <a:t>Utilizing </a:t>
            </a:r>
            <a:r>
              <a:rPr lang="en-US" dirty="0" err="1"/>
              <a:t>Sequelize</a:t>
            </a:r>
            <a:r>
              <a:rPr lang="en-US" dirty="0"/>
              <a:t> for our ORM instead of Knex. The foreign key relations is far more complicated than with Knex, so building extensive tables that rely on each other is very confusing.</a:t>
            </a:r>
          </a:p>
          <a:p>
            <a:r>
              <a:rPr lang="en-US" dirty="0"/>
              <a:t>Creating a component with TypeScript didn’t go well at first, but we made it work and has been well worth the effort.</a:t>
            </a:r>
          </a:p>
          <a:p>
            <a:r>
              <a:rPr lang="en-US" dirty="0"/>
              <a:t>Special thanks to Emilio for quick vision on the wireframes and setup of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9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FFE4-3C6B-6931-7F69-76CD4AE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Hardest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7A30-3BFF-9DBA-71E2-CAAE72B5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mixture of </a:t>
            </a:r>
            <a:r>
              <a:rPr lang="en-US" dirty="0" err="1"/>
              <a:t>Sequelize</a:t>
            </a:r>
            <a:r>
              <a:rPr lang="en-US" dirty="0"/>
              <a:t> and the drag and drop, due to the finicky nature of both.</a:t>
            </a:r>
          </a:p>
        </p:txBody>
      </p:sp>
    </p:spTree>
    <p:extLst>
      <p:ext uri="{BB962C8B-B14F-4D97-AF65-F5344CB8AC3E}">
        <p14:creationId xmlns:p14="http://schemas.microsoft.com/office/powerpoint/2010/main" val="6892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FFE4-3C6B-6931-7F69-76CD4AE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7A30-3BFF-9DBA-71E2-CAAE72B5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exportable PDF reports for task/admin metrics that can be sent to leadership.</a:t>
            </a:r>
          </a:p>
          <a:p>
            <a:endParaRPr lang="en-US" dirty="0"/>
          </a:p>
          <a:p>
            <a:r>
              <a:rPr lang="en-US" dirty="0"/>
              <a:t>Import PDFs into the site, edit, and then export. Thinking along the lines of 1206s, EPRs etc.</a:t>
            </a:r>
          </a:p>
        </p:txBody>
      </p:sp>
    </p:spTree>
    <p:extLst>
      <p:ext uri="{BB962C8B-B14F-4D97-AF65-F5344CB8AC3E}">
        <p14:creationId xmlns:p14="http://schemas.microsoft.com/office/powerpoint/2010/main" val="19257113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Söhne</vt:lpstr>
      <vt:lpstr>Walbaum Display</vt:lpstr>
      <vt:lpstr>RegattaVTI</vt:lpstr>
      <vt:lpstr>Group B capstone</vt:lpstr>
      <vt:lpstr>Problem Statement</vt:lpstr>
      <vt:lpstr>WIREFRAMES</vt:lpstr>
      <vt:lpstr>WIREFRAMES</vt:lpstr>
      <vt:lpstr>WIREFRAMES</vt:lpstr>
      <vt:lpstr>WHAT DID WE LEARN?</vt:lpstr>
      <vt:lpstr>WHAT DID/DIDN’T GO WELL</vt:lpstr>
      <vt:lpstr>Hardest challenge</vt:lpstr>
      <vt:lpstr>If we had more time?</vt:lpstr>
      <vt:lpstr>What are we most proud of?</vt:lpstr>
      <vt:lpstr>Time for presentation!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 capstone</dc:title>
  <dc:creator>Mayard, Isaac - (imayard)</dc:creator>
  <cp:lastModifiedBy>Mayard, Isaac - (imayard)</cp:lastModifiedBy>
  <cp:revision>6</cp:revision>
  <dcterms:created xsi:type="dcterms:W3CDTF">2023-04-04T20:51:34Z</dcterms:created>
  <dcterms:modified xsi:type="dcterms:W3CDTF">2023-04-20T15:31:36Z</dcterms:modified>
</cp:coreProperties>
</file>