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F670-3950-4BE2-A49B-A1C07DABF6DD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D8C3-5139-4096-A7C9-AD8E00656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9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F670-3950-4BE2-A49B-A1C07DABF6DD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D8C3-5139-4096-A7C9-AD8E00656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7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F670-3950-4BE2-A49B-A1C07DABF6DD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D8C3-5139-4096-A7C9-AD8E00656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53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F670-3950-4BE2-A49B-A1C07DABF6DD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D8C3-5139-4096-A7C9-AD8E00656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71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F670-3950-4BE2-A49B-A1C07DABF6DD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D8C3-5139-4096-A7C9-AD8E00656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47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F670-3950-4BE2-A49B-A1C07DABF6DD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D8C3-5139-4096-A7C9-AD8E00656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11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F670-3950-4BE2-A49B-A1C07DABF6DD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D8C3-5139-4096-A7C9-AD8E00656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8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F670-3950-4BE2-A49B-A1C07DABF6DD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D8C3-5139-4096-A7C9-AD8E00656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30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F670-3950-4BE2-A49B-A1C07DABF6DD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D8C3-5139-4096-A7C9-AD8E00656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96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F670-3950-4BE2-A49B-A1C07DABF6DD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D8C3-5139-4096-A7C9-AD8E00656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93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F670-3950-4BE2-A49B-A1C07DABF6DD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D8C3-5139-4096-A7C9-AD8E00656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49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F670-3950-4BE2-A49B-A1C07DABF6DD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D8C3-5139-4096-A7C9-AD8E00656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87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765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Isaac Nunes Borges</dc:creator>
  <cp:lastModifiedBy>Isaac Nunes Borges</cp:lastModifiedBy>
  <cp:revision>1</cp:revision>
  <dcterms:created xsi:type="dcterms:W3CDTF">2020-06-23T18:13:11Z</dcterms:created>
  <dcterms:modified xsi:type="dcterms:W3CDTF">2020-06-23T18:13:35Z</dcterms:modified>
</cp:coreProperties>
</file>