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35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4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79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EF0E-446C-47D2-9610-3B6AA5B4168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D365-67FB-4E54-B172-9EA4B4968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839" y="623454"/>
            <a:ext cx="9144000" cy="2005359"/>
          </a:xfrm>
        </p:spPr>
        <p:txBody>
          <a:bodyPr/>
          <a:lstStyle/>
          <a:p>
            <a:r>
              <a:rPr lang="pt-BR" dirty="0" smtClean="0"/>
              <a:t>Tornando sua aplicação </a:t>
            </a:r>
            <a:r>
              <a:rPr lang="pt-BR" dirty="0" err="1" smtClean="0"/>
              <a:t>resiliente</a:t>
            </a:r>
            <a:r>
              <a:rPr lang="pt-BR" dirty="0" smtClean="0"/>
              <a:t> com </a:t>
            </a:r>
            <a:r>
              <a:rPr lang="pt-BR" dirty="0" err="1" smtClean="0"/>
              <a:t>Polly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02" y="2960024"/>
            <a:ext cx="2962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Resiliência 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 dos corpos que voltam à sua forma original, depois de terem sofrido deformação ou choque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Sentido figurado: Tendência </a:t>
            </a:r>
            <a:r>
              <a:rPr lang="pt-BR" dirty="0"/>
              <a:t>natural para se recuperar ou superar com facilidade os problemas que </a:t>
            </a:r>
            <a:r>
              <a:rPr lang="pt-BR" dirty="0" smtClean="0"/>
              <a:t>aparecem.</a:t>
            </a:r>
          </a:p>
          <a:p>
            <a:endParaRPr lang="pt-BR" dirty="0"/>
          </a:p>
          <a:p>
            <a:r>
              <a:rPr lang="pt-BR" b="1" dirty="0" smtClean="0"/>
              <a:t>Software: </a:t>
            </a:r>
            <a:r>
              <a:rPr lang="pt-BR" dirty="0" smtClean="0"/>
              <a:t>Resiliência</a:t>
            </a:r>
            <a:r>
              <a:rPr lang="pt-BR" dirty="0"/>
              <a:t> é a capacidade do sistema de se recuperar de falhas e continuar a funcionar. O objetivo da resiliência é retornar o aplicativo a um estado totalmente funcional após uma falha </a:t>
            </a:r>
            <a:r>
              <a:rPr lang="pt-BR" dirty="0" smtClean="0"/>
              <a:t>ocorrer.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14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Polly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Biblioteca para aplicações .NET que oferece resiliência e manipulação de falhas com a possibilidade da configuração de </a:t>
            </a:r>
            <a:r>
              <a:rPr lang="pt-BR" b="1" dirty="0" smtClean="0"/>
              <a:t>Políticas</a:t>
            </a:r>
            <a:r>
              <a:rPr lang="pt-BR" dirty="0" smtClean="0"/>
              <a:t> como:</a:t>
            </a:r>
          </a:p>
          <a:p>
            <a:pPr marL="0" indent="0">
              <a:buNone/>
            </a:pPr>
            <a:endParaRPr lang="pt-BR" b="1" dirty="0" smtClean="0"/>
          </a:p>
          <a:p>
            <a:r>
              <a:rPr lang="pt-BR" dirty="0" err="1" smtClean="0"/>
              <a:t>Retry</a:t>
            </a:r>
            <a:endParaRPr lang="pt-BR" dirty="0" smtClean="0"/>
          </a:p>
          <a:p>
            <a:r>
              <a:rPr lang="pt-BR" dirty="0" err="1" smtClean="0"/>
              <a:t>Circuit</a:t>
            </a:r>
            <a:r>
              <a:rPr lang="pt-BR" dirty="0" smtClean="0"/>
              <a:t> </a:t>
            </a:r>
            <a:r>
              <a:rPr lang="pt-BR" dirty="0" err="1" smtClean="0"/>
              <a:t>Breaker</a:t>
            </a:r>
            <a:endParaRPr lang="pt-BR" dirty="0" smtClean="0"/>
          </a:p>
          <a:p>
            <a:r>
              <a:rPr lang="pt-BR" dirty="0" smtClean="0"/>
              <a:t>Timeout</a:t>
            </a:r>
            <a:endParaRPr lang="pt-BR" dirty="0"/>
          </a:p>
          <a:p>
            <a:r>
              <a:rPr lang="pt-BR" dirty="0" err="1" smtClean="0"/>
              <a:t>Fallback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531" y="365125"/>
            <a:ext cx="1294188" cy="11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usar?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964"/>
          </a:xfrm>
        </p:spPr>
        <p:txBody>
          <a:bodyPr/>
          <a:lstStyle/>
          <a:p>
            <a:r>
              <a:rPr lang="pt-BR" dirty="0" smtClean="0"/>
              <a:t>Comunicação com </a:t>
            </a:r>
            <a:r>
              <a:rPr lang="pt-BR" dirty="0" err="1" smtClean="0"/>
              <a:t>APIs</a:t>
            </a:r>
            <a:r>
              <a:rPr lang="pt-BR" dirty="0" smtClean="0"/>
              <a:t> externas/terceiros.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Comunicação entre serviços ou </a:t>
            </a:r>
            <a:r>
              <a:rPr lang="pt-BR" dirty="0" err="1" smtClean="0"/>
              <a:t>microsserviços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Aplicações móveis.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6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Retry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4606636" cy="3718964"/>
          </a:xfrm>
        </p:spPr>
        <p:txBody>
          <a:bodyPr>
            <a:normAutofit/>
          </a:bodyPr>
          <a:lstStyle/>
          <a:p>
            <a:r>
              <a:rPr lang="pt-BR" sz="2500" dirty="0" smtClean="0"/>
              <a:t>Aplicação com conexão instável</a:t>
            </a:r>
          </a:p>
          <a:p>
            <a:endParaRPr lang="pt-BR" sz="2500" dirty="0" smtClean="0"/>
          </a:p>
          <a:p>
            <a:endParaRPr lang="pt-BR" sz="2500" dirty="0"/>
          </a:p>
          <a:p>
            <a:endParaRPr lang="pt-BR" sz="2500" dirty="0"/>
          </a:p>
          <a:p>
            <a:r>
              <a:rPr lang="pt-BR" sz="2500" dirty="0" smtClean="0"/>
              <a:t>Caso a requisição falhe automaticamente será feito uma </a:t>
            </a:r>
            <a:r>
              <a:rPr lang="pt-BR" sz="2500" dirty="0" err="1" smtClean="0"/>
              <a:t>retentativa</a:t>
            </a:r>
            <a:endParaRPr lang="pt-BR" sz="25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71" y="975719"/>
            <a:ext cx="5810597" cy="50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2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Circuit</a:t>
            </a:r>
            <a:r>
              <a:rPr lang="pt-BR" dirty="0" smtClean="0"/>
              <a:t> </a:t>
            </a:r>
            <a:r>
              <a:rPr lang="pt-BR" dirty="0" err="1" smtClean="0"/>
              <a:t>Breaker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6096001" y="2244437"/>
            <a:ext cx="5816600" cy="2522296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Circuito fechado:</a:t>
            </a:r>
            <a:r>
              <a:rPr lang="pt-BR" sz="2400" dirty="0" smtClean="0"/>
              <a:t> comunicação estável</a:t>
            </a:r>
          </a:p>
          <a:p>
            <a:endParaRPr lang="pt-BR" sz="2400" dirty="0"/>
          </a:p>
          <a:p>
            <a:r>
              <a:rPr lang="pt-BR" sz="2400" b="1" dirty="0" smtClean="0"/>
              <a:t>Circuito meio aberto:</a:t>
            </a:r>
            <a:r>
              <a:rPr lang="pt-BR" sz="2400" dirty="0" smtClean="0"/>
              <a:t> comunicação instável</a:t>
            </a:r>
          </a:p>
          <a:p>
            <a:endParaRPr lang="pt-BR" sz="2400" dirty="0"/>
          </a:p>
          <a:p>
            <a:r>
              <a:rPr lang="pt-BR" sz="2400" b="1" dirty="0" smtClean="0"/>
              <a:t>Circuito aberto</a:t>
            </a:r>
            <a:r>
              <a:rPr lang="pt-BR" sz="2400" dirty="0" smtClean="0"/>
              <a:t>: Sem comunicação</a:t>
            </a:r>
            <a:endParaRPr lang="pt-BR" sz="24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8" y="1605539"/>
            <a:ext cx="5200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6427" y="2543696"/>
            <a:ext cx="9144000" cy="916391"/>
          </a:xfrm>
        </p:spPr>
        <p:txBody>
          <a:bodyPr/>
          <a:lstStyle/>
          <a:p>
            <a:r>
              <a:rPr lang="pt-BR" dirty="0" smtClean="0"/>
              <a:t>Demo...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4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296293" y="2227176"/>
            <a:ext cx="2461954" cy="1325563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Espaço Reservado para Conteúdo 7"/>
          <p:cNvSpPr txBox="1">
            <a:spLocks/>
          </p:cNvSpPr>
          <p:nvPr/>
        </p:nvSpPr>
        <p:spPr>
          <a:xfrm>
            <a:off x="5825835" y="5394556"/>
            <a:ext cx="5953916" cy="51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github.com/</a:t>
            </a:r>
            <a:r>
              <a:rPr lang="pt-BR" dirty="0" err="1" smtClean="0"/>
              <a:t>isaacnborges</a:t>
            </a:r>
            <a:r>
              <a:rPr lang="pt-BR" dirty="0" smtClean="0"/>
              <a:t>/</a:t>
            </a:r>
            <a:r>
              <a:rPr lang="pt-BR" dirty="0" err="1" smtClean="0"/>
              <a:t>PollyExample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381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Tornando sua aplicação resiliente com Polly</vt:lpstr>
      <vt:lpstr>Resiliência </vt:lpstr>
      <vt:lpstr>Polly </vt:lpstr>
      <vt:lpstr>Onde usar?</vt:lpstr>
      <vt:lpstr>Retry</vt:lpstr>
      <vt:lpstr>Circuit Breaker</vt:lpstr>
      <vt:lpstr>Demo...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fdsafdasfadsfa</dc:title>
  <dc:creator>Isaac Nunes Borges</dc:creator>
  <cp:lastModifiedBy>Isaac Nunes Borges</cp:lastModifiedBy>
  <cp:revision>6</cp:revision>
  <dcterms:created xsi:type="dcterms:W3CDTF">2020-07-09T23:33:26Z</dcterms:created>
  <dcterms:modified xsi:type="dcterms:W3CDTF">2020-07-10T00:11:22Z</dcterms:modified>
</cp:coreProperties>
</file>