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6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725" y="464126"/>
            <a:ext cx="5413099" cy="1057709"/>
          </a:xfrm>
        </p:spPr>
        <p:txBody>
          <a:bodyPr>
            <a:noAutofit/>
          </a:bodyPr>
          <a:lstStyle/>
          <a:p>
            <a:r>
              <a:rPr lang="pt-BR" sz="6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5 &amp; C#9</a:t>
            </a:r>
            <a:endParaRPr lang="pt-BR" sz="6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4" y="2897169"/>
            <a:ext cx="4471988" cy="20447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2436829"/>
            <a:ext cx="5619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66"/>
            <a:ext cx="7486650" cy="534546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48690" y="142657"/>
            <a:ext cx="5771110" cy="1057709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Frameworks .NET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59" y="2552808"/>
            <a:ext cx="5281166" cy="2640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92" y="3411137"/>
            <a:ext cx="2016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30906"/>
            <a:ext cx="11541517" cy="61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190500"/>
            <a:ext cx="11595190" cy="6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502145"/>
            <a:ext cx="9934575" cy="58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do Office</vt:lpstr>
      <vt:lpstr>.NET 5 &amp; C#9</vt:lpstr>
      <vt:lpstr>Frameworks .NET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Isaac Nunes Borges</dc:creator>
  <cp:lastModifiedBy>Isaac Nunes Borges</cp:lastModifiedBy>
  <cp:revision>5</cp:revision>
  <dcterms:created xsi:type="dcterms:W3CDTF">2020-09-08T02:29:22Z</dcterms:created>
  <dcterms:modified xsi:type="dcterms:W3CDTF">2020-09-08T23:36:03Z</dcterms:modified>
</cp:coreProperties>
</file>