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5" r:id="rId5"/>
    <p:sldId id="271" r:id="rId6"/>
    <p:sldId id="272" r:id="rId7"/>
    <p:sldId id="268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EDD14C2-0616-4199-BA1A-56BD1963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Home work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DE95790-ACAA-489C-AED4-8227B8D39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USC-HW20-Tableau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DATA BASED ON (https://www.citibikenyc.com/system-data)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36BE-2FB4-462F-9432-C4BAA9FC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Total Number of Trips recorded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921F-0A64-4AAB-AA5D-34E5F902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Customer and Subscriber make up to the total of 827,257 based on the JC-201902 data set from citibikenyc.com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74872-2411-47B5-B4FD-F6E1AF80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732" y="631922"/>
            <a:ext cx="4170680" cy="55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289383D-EFF2-4CEA-BC7E-4097FC3D1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852487"/>
            <a:ext cx="67341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988F54ED-BB2B-4A52-B196-4F66A347F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881062"/>
            <a:ext cx="5867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205-9597-4DB8-80DD-704BFE7B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vs Bottom 10 station starts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399F71-1572-4E02-A286-3BE7162A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842" y="1972154"/>
            <a:ext cx="501315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7ADCFD-3F55-45F0-9CD8-A21198B4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42" y="1972154"/>
            <a:ext cx="5013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6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19BD-03FB-4B22-A578-878BF979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04F038-1920-410F-86C7-AF84795EC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747"/>
            <a:ext cx="501315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B3240-3BCA-4586-84DB-FD06C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6747"/>
            <a:ext cx="5013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4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C9E629F9-CFC5-4AA2-957E-AD440E64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B3B1AEE7-D803-4923-A2E4-D426ECE9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EC9C15A-5130-4ED8-9E00-A78F8593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671512"/>
            <a:ext cx="37909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52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 work</vt:lpstr>
      <vt:lpstr>Total Number of Trips recorded</vt:lpstr>
      <vt:lpstr>PowerPoint Presentation</vt:lpstr>
      <vt:lpstr>PowerPoint Presentation</vt:lpstr>
      <vt:lpstr>Top 10 vs Bottom 10 station starts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work</dc:title>
  <dc:creator>Isaac Perez</dc:creator>
  <cp:lastModifiedBy>isaac.perez41799@gmail.com</cp:lastModifiedBy>
  <cp:revision>2</cp:revision>
  <dcterms:created xsi:type="dcterms:W3CDTF">2018-08-15T22:40:47Z</dcterms:created>
  <dcterms:modified xsi:type="dcterms:W3CDTF">2021-03-14T18:53:33Z</dcterms:modified>
</cp:coreProperties>
</file>