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30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3EE7-78B0-4F35-AE80-B69279271F1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hawkapi.herokuapp.com/" TargetMode="External"/><Relationship Id="rId2" Type="http://schemas.openxmlformats.org/officeDocument/2006/relationships/hyperlink" Target="http://eventhawk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Hawk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pick up events at UML</a:t>
            </a:r>
          </a:p>
        </p:txBody>
      </p:sp>
    </p:spTree>
    <p:extLst>
      <p:ext uri="{BB962C8B-B14F-4D97-AF65-F5344CB8AC3E}">
        <p14:creationId xmlns:p14="http://schemas.microsoft.com/office/powerpoint/2010/main" val="9194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Event Hawk?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events that slip through Facebook and UML Calendar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UML students only</a:t>
            </a:r>
          </a:p>
          <a:p>
            <a:r>
              <a:rPr lang="en-US" dirty="0"/>
              <a:t>Create and find events near you</a:t>
            </a:r>
          </a:p>
          <a:p>
            <a:pPr lvl="1"/>
            <a:r>
              <a:rPr lang="en-US" dirty="0"/>
              <a:t>Filters and sorting by popularity, sport, etc.</a:t>
            </a:r>
          </a:p>
          <a:p>
            <a:r>
              <a:rPr lang="en-US" dirty="0"/>
              <a:t>Rank events by popularity and interest</a:t>
            </a:r>
          </a:p>
          <a:p>
            <a:r>
              <a:rPr lang="en-US" dirty="0"/>
              <a:t>Review and rank event hosts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Basic pages</a:t>
            </a:r>
          </a:p>
          <a:p>
            <a:pPr lvl="1"/>
            <a:r>
              <a:rPr lang="en-US" dirty="0"/>
              <a:t>Limited filtering</a:t>
            </a:r>
          </a:p>
          <a:p>
            <a:pPr lvl="1"/>
            <a:r>
              <a:rPr lang="en-US" dirty="0"/>
              <a:t>Initial backend integration</a:t>
            </a:r>
          </a:p>
          <a:p>
            <a:pPr lvl="1"/>
            <a:r>
              <a:rPr lang="en-US" dirty="0"/>
              <a:t>Responsive (mobile friendly)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Basic routes are defined</a:t>
            </a:r>
          </a:p>
          <a:p>
            <a:pPr lvl="1"/>
            <a:r>
              <a:rPr lang="en-US" dirty="0"/>
              <a:t>Responds to requests (GET, POST, PUT)</a:t>
            </a:r>
          </a:p>
          <a:p>
            <a:pPr lvl="1"/>
            <a:r>
              <a:rPr lang="en-US" dirty="0"/>
              <a:t>Models in place to accept/serve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Finish adding pages</a:t>
            </a:r>
          </a:p>
          <a:p>
            <a:pPr lvl="1"/>
            <a:r>
              <a:rPr lang="en-US" dirty="0"/>
              <a:t>Support filters</a:t>
            </a:r>
          </a:p>
          <a:p>
            <a:pPr lvl="1"/>
            <a:r>
              <a:rPr lang="en-US" dirty="0"/>
              <a:t>Complete integration with backend</a:t>
            </a:r>
          </a:p>
          <a:p>
            <a:pPr lvl="1"/>
            <a:r>
              <a:rPr lang="en-US" dirty="0"/>
              <a:t>Stay responsive for mobile users</a:t>
            </a:r>
          </a:p>
          <a:p>
            <a:pPr lvl="1"/>
            <a:r>
              <a:rPr lang="en-US" dirty="0"/>
              <a:t>Support user authentication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Complete routes</a:t>
            </a:r>
          </a:p>
          <a:p>
            <a:pPr lvl="1"/>
            <a:r>
              <a:rPr lang="en-US" dirty="0"/>
              <a:t>HTTP request validation</a:t>
            </a:r>
          </a:p>
          <a:p>
            <a:pPr lvl="1"/>
            <a:r>
              <a:rPr lang="en-US" dirty="0"/>
              <a:t>Client authentication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React-Bootstrap</a:t>
            </a:r>
          </a:p>
          <a:p>
            <a:pPr lvl="1"/>
            <a:r>
              <a:rPr lang="en-US" dirty="0"/>
              <a:t>React router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1251" y="1825625"/>
            <a:ext cx="522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Rails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Mongoid</a:t>
            </a:r>
            <a:r>
              <a:rPr lang="en-US" dirty="0"/>
              <a:t> 5 (Mongo DB gem)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Heroku</a:t>
            </a:r>
            <a:r>
              <a:rPr lang="en-US" dirty="0"/>
              <a:t> (web server)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Mlab</a:t>
            </a:r>
            <a:r>
              <a:rPr lang="en-US" dirty="0"/>
              <a:t> (database 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Slack (chat)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Trello (storyboard)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http://eventhawk.herokuapp.com/</a:t>
            </a:r>
            <a:endParaRPr lang="en-US" dirty="0"/>
          </a:p>
          <a:p>
            <a:r>
              <a:rPr lang="en-US" dirty="0">
                <a:hlinkClick r:id="rId3"/>
              </a:rPr>
              <a:t>http://eventhawkapi.herokuapp.com/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1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181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Event Hawk</vt:lpstr>
      <vt:lpstr>What is Event Hawk?</vt:lpstr>
      <vt:lpstr>Current status</vt:lpstr>
      <vt:lpstr>Goals</vt:lpstr>
      <vt:lpstr>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Hawk</dc:title>
  <dc:creator>ipschool@gmail.com</dc:creator>
  <cp:lastModifiedBy>Josh Smolinski</cp:lastModifiedBy>
  <cp:revision>4</cp:revision>
  <dcterms:created xsi:type="dcterms:W3CDTF">2017-10-10T22:25:55Z</dcterms:created>
  <dcterms:modified xsi:type="dcterms:W3CDTF">2017-10-17T21:41:37Z</dcterms:modified>
</cp:coreProperties>
</file>