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68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47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30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77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3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7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7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2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4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3EE7-78B0-4F35-AE80-B69279271F16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DE7157-2E12-4AEE-976D-BC9BF5BB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venthawkapi.herokuapp.com/" TargetMode="External"/><Relationship Id="rId2" Type="http://schemas.openxmlformats.org/officeDocument/2006/relationships/hyperlink" Target="http://eventhawk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Hawk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pick up events at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2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Event Hawk?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events that slip through Facebook and UML Calendar</a:t>
            </a:r>
          </a:p>
          <a:p>
            <a:r>
              <a:rPr lang="en-US" dirty="0" smtClean="0"/>
              <a:t>Web app</a:t>
            </a:r>
          </a:p>
          <a:p>
            <a:r>
              <a:rPr lang="en-US" dirty="0" smtClean="0"/>
              <a:t>UML students only</a:t>
            </a:r>
          </a:p>
          <a:p>
            <a:r>
              <a:rPr lang="en-US" dirty="0" smtClean="0"/>
              <a:t>Create and find events near you</a:t>
            </a:r>
          </a:p>
          <a:p>
            <a:pPr lvl="1"/>
            <a:r>
              <a:rPr lang="en-US" dirty="0" smtClean="0"/>
              <a:t>Filters and sorting by popularity, sport, etc.</a:t>
            </a:r>
          </a:p>
          <a:p>
            <a:r>
              <a:rPr lang="en-US" dirty="0" smtClean="0"/>
              <a:t>Rank events by popularity and interest</a:t>
            </a:r>
          </a:p>
          <a:p>
            <a:r>
              <a:rPr lang="en-US" dirty="0" smtClean="0"/>
              <a:t>Review and rank event hosts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Basic pages</a:t>
            </a:r>
          </a:p>
          <a:p>
            <a:pPr lvl="1"/>
            <a:r>
              <a:rPr lang="en-US" dirty="0" smtClean="0"/>
              <a:t>Limited filtering</a:t>
            </a:r>
          </a:p>
          <a:p>
            <a:pPr lvl="1"/>
            <a:r>
              <a:rPr lang="en-US" dirty="0" smtClean="0"/>
              <a:t>No backend integration</a:t>
            </a:r>
          </a:p>
          <a:p>
            <a:pPr lvl="1"/>
            <a:r>
              <a:rPr lang="en-US" dirty="0" smtClean="0"/>
              <a:t>Responsive (mobile friendly)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Basic routes are defined</a:t>
            </a:r>
          </a:p>
          <a:p>
            <a:pPr lvl="1"/>
            <a:r>
              <a:rPr lang="en-US" dirty="0" smtClean="0"/>
              <a:t>Responds to requests (GET, POST, PUT)</a:t>
            </a:r>
          </a:p>
          <a:p>
            <a:pPr lvl="1"/>
            <a:r>
              <a:rPr lang="en-US" dirty="0" smtClean="0"/>
              <a:t>Models in place to accept/serve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Finish adding pages</a:t>
            </a:r>
          </a:p>
          <a:p>
            <a:pPr lvl="1"/>
            <a:r>
              <a:rPr lang="en-US" dirty="0" smtClean="0"/>
              <a:t>Support filters</a:t>
            </a:r>
          </a:p>
          <a:p>
            <a:pPr lvl="1"/>
            <a:r>
              <a:rPr lang="en-US" dirty="0" smtClean="0"/>
              <a:t>Integrate with backend</a:t>
            </a:r>
          </a:p>
          <a:p>
            <a:pPr lvl="1"/>
            <a:r>
              <a:rPr lang="en-US" dirty="0" smtClean="0"/>
              <a:t>Stay responsive for mobile users</a:t>
            </a:r>
          </a:p>
          <a:p>
            <a:pPr lvl="1"/>
            <a:r>
              <a:rPr lang="en-US" dirty="0" smtClean="0"/>
              <a:t>Support user authentication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Complete routes</a:t>
            </a:r>
          </a:p>
          <a:p>
            <a:pPr lvl="1"/>
            <a:r>
              <a:rPr lang="en-US" dirty="0" smtClean="0"/>
              <a:t>HTTP request validation</a:t>
            </a:r>
          </a:p>
          <a:p>
            <a:pPr lvl="1"/>
            <a:r>
              <a:rPr lang="en-US" dirty="0" smtClean="0"/>
              <a:t>Client authentication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7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React-Bootstrap</a:t>
            </a:r>
          </a:p>
          <a:p>
            <a:pPr lvl="1"/>
            <a:r>
              <a:rPr lang="en-US" dirty="0" smtClean="0"/>
              <a:t>React router</a:t>
            </a:r>
          </a:p>
          <a:p>
            <a:pPr lvl="1"/>
            <a:r>
              <a:rPr lang="en-US" dirty="0" smtClean="0"/>
              <a:t>Typescript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err="1" smtClean="0"/>
              <a:t>Webpack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21251" y="1825625"/>
            <a:ext cx="5228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Ruby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Rails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Mongoid</a:t>
            </a:r>
            <a:r>
              <a:rPr lang="en-US" dirty="0" smtClean="0"/>
              <a:t> 5 (Mongo DB gem)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Mongo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Heroku</a:t>
            </a:r>
            <a:r>
              <a:rPr lang="en-US" dirty="0" smtClean="0"/>
              <a:t> (web server)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Mlab</a:t>
            </a:r>
            <a:r>
              <a:rPr lang="en-US" dirty="0" smtClean="0"/>
              <a:t> (database host)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Management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Slack (chat)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Trello (storyboard)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11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http://eventhawk.herokuapp.com/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http://eventhawkapi.herokuapp.com/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1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170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Event Hawk</vt:lpstr>
      <vt:lpstr>What is Event Hawk?</vt:lpstr>
      <vt:lpstr>Current status</vt:lpstr>
      <vt:lpstr>Goals</vt:lpstr>
      <vt:lpstr>Technologies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Hawk</dc:title>
  <dc:creator>ipschool@gmail.com</dc:creator>
  <cp:lastModifiedBy>ipschool@gmail.com</cp:lastModifiedBy>
  <cp:revision>3</cp:revision>
  <dcterms:created xsi:type="dcterms:W3CDTF">2017-10-10T22:25:55Z</dcterms:created>
  <dcterms:modified xsi:type="dcterms:W3CDTF">2017-10-10T22:37:48Z</dcterms:modified>
</cp:coreProperties>
</file>