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9" autoAdjust="0"/>
    <p:restoredTop sz="94660"/>
  </p:normalViewPr>
  <p:slideViewPr>
    <p:cSldViewPr snapToGrid="0">
      <p:cViewPr varScale="1">
        <p:scale>
          <a:sx n="96" d="100"/>
          <a:sy n="96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4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5682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47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8303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77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33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7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7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2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6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2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0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4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0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3EE7-78B0-4F35-AE80-B69279271F16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venthawk.herokuapp.com/" TargetMode="External"/><Relationship Id="rId3" Type="http://schemas.openxmlformats.org/officeDocument/2006/relationships/hyperlink" Target="http://eventhawkapi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Hawk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pick up events at UML</a:t>
            </a:r>
          </a:p>
        </p:txBody>
      </p:sp>
    </p:spTree>
    <p:extLst>
      <p:ext uri="{BB962C8B-B14F-4D97-AF65-F5344CB8AC3E}">
        <p14:creationId xmlns:p14="http://schemas.microsoft.com/office/powerpoint/2010/main" val="91942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Event Hawk?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 events that slip through Facebook and UML Calendar</a:t>
            </a:r>
          </a:p>
          <a:p>
            <a:r>
              <a:rPr lang="en-US" dirty="0"/>
              <a:t>Web app</a:t>
            </a:r>
          </a:p>
          <a:p>
            <a:r>
              <a:rPr lang="en-US" dirty="0"/>
              <a:t>UML students only</a:t>
            </a:r>
          </a:p>
          <a:p>
            <a:r>
              <a:rPr lang="en-US" dirty="0"/>
              <a:t>Create and find events near you</a:t>
            </a:r>
          </a:p>
          <a:p>
            <a:r>
              <a:rPr lang="en-US" dirty="0"/>
              <a:t>Filter by category</a:t>
            </a:r>
          </a:p>
          <a:p>
            <a:r>
              <a:rPr lang="en-US" dirty="0"/>
              <a:t>Rank events by popularity and interest</a:t>
            </a:r>
          </a:p>
          <a:p>
            <a:r>
              <a:rPr lang="en-US" dirty="0"/>
              <a:t>Review and rank event hosts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b="1" dirty="0" smtClean="0"/>
              <a:t>UI</a:t>
            </a:r>
            <a:endParaRPr lang="en-US" sz="1900" b="1" dirty="0"/>
          </a:p>
          <a:p>
            <a:pPr lvl="1"/>
            <a:r>
              <a:rPr lang="en-US" sz="1700" dirty="0" smtClean="0"/>
              <a:t>React/Router/DOM</a:t>
            </a:r>
            <a:endParaRPr lang="en-US" sz="1700" dirty="0"/>
          </a:p>
          <a:p>
            <a:pPr lvl="1"/>
            <a:r>
              <a:rPr lang="en-US" sz="1700" dirty="0" smtClean="0"/>
              <a:t>React-Bootstrap/D3/Moment</a:t>
            </a:r>
            <a:endParaRPr lang="en-US" sz="1700" dirty="0"/>
          </a:p>
          <a:p>
            <a:r>
              <a:rPr lang="en-US" sz="2200" b="1" dirty="0" smtClean="0"/>
              <a:t>Tools</a:t>
            </a:r>
            <a:endParaRPr lang="en-US" sz="2200" b="1" dirty="0"/>
          </a:p>
          <a:p>
            <a:pPr lvl="1"/>
            <a:r>
              <a:rPr lang="en-US" sz="1700" dirty="0" smtClean="0"/>
              <a:t>Typescript/</a:t>
            </a:r>
            <a:r>
              <a:rPr lang="en-US" sz="1700" dirty="0" err="1" smtClean="0"/>
              <a:t>Webpack</a:t>
            </a:r>
            <a:endParaRPr lang="en-US" sz="1700" dirty="0"/>
          </a:p>
          <a:p>
            <a:pPr lvl="1"/>
            <a:r>
              <a:rPr lang="en-US" sz="1700" dirty="0" err="1" smtClean="0"/>
              <a:t>NodeJS</a:t>
            </a:r>
            <a:r>
              <a:rPr lang="en-US" sz="1700" dirty="0" smtClean="0"/>
              <a:t>/Type</a:t>
            </a:r>
          </a:p>
          <a:p>
            <a:r>
              <a:rPr lang="en-US" b="1" dirty="0" smtClean="0"/>
              <a:t>State &amp; Request Handling</a:t>
            </a:r>
            <a:endParaRPr lang="en-US" b="1" dirty="0"/>
          </a:p>
          <a:p>
            <a:pPr lvl="1"/>
            <a:r>
              <a:rPr lang="en-US" dirty="0" err="1" smtClean="0"/>
              <a:t>Redux</a:t>
            </a:r>
            <a:r>
              <a:rPr lang="en-US" dirty="0" smtClean="0"/>
              <a:t>/JWT</a:t>
            </a:r>
          </a:p>
          <a:p>
            <a:pPr lvl="1"/>
            <a:r>
              <a:rPr lang="en-US" dirty="0" err="1" smtClean="0"/>
              <a:t>Axios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53415649-E70D-4EEF-A670-AB11CB427824}"/>
              </a:ext>
            </a:extLst>
          </p:cNvPr>
          <p:cNvSpPr txBox="1">
            <a:spLocks/>
          </p:cNvSpPr>
          <p:nvPr/>
        </p:nvSpPr>
        <p:spPr>
          <a:xfrm>
            <a:off x="4975668" y="2160588"/>
            <a:ext cx="41261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/>
              <a:t>API</a:t>
            </a:r>
          </a:p>
          <a:p>
            <a:pPr lvl="1"/>
            <a:r>
              <a:rPr lang="en-US" sz="1700" dirty="0"/>
              <a:t>Ruby</a:t>
            </a:r>
          </a:p>
          <a:p>
            <a:pPr lvl="1"/>
            <a:r>
              <a:rPr lang="en-US" sz="1700" dirty="0"/>
              <a:t>Rails 5</a:t>
            </a:r>
          </a:p>
          <a:p>
            <a:pPr lvl="1"/>
            <a:r>
              <a:rPr lang="en-US" sz="1700" dirty="0" err="1"/>
              <a:t>Mongoid</a:t>
            </a:r>
            <a:r>
              <a:rPr lang="en-US" sz="1700" dirty="0"/>
              <a:t> 5 (Mongo DB Gem)</a:t>
            </a:r>
          </a:p>
          <a:p>
            <a:r>
              <a:rPr lang="en-US" sz="1900" b="1" dirty="0"/>
              <a:t>Infrastructure</a:t>
            </a:r>
            <a:endParaRPr lang="en-US" sz="2200" b="1" dirty="0"/>
          </a:p>
          <a:p>
            <a:pPr lvl="1"/>
            <a:r>
              <a:rPr lang="en-US" sz="1700" dirty="0"/>
              <a:t>Heroku (Web Server)</a:t>
            </a:r>
          </a:p>
          <a:p>
            <a:pPr lvl="1"/>
            <a:r>
              <a:rPr lang="en-US" sz="1700" dirty="0" err="1"/>
              <a:t>Mlab</a:t>
            </a:r>
            <a:r>
              <a:rPr lang="en-US" sz="1700" dirty="0"/>
              <a:t> (Database Host)</a:t>
            </a:r>
          </a:p>
          <a:p>
            <a:r>
              <a:rPr lang="en-US" sz="1900" b="1" dirty="0"/>
              <a:t>Project Management</a:t>
            </a:r>
          </a:p>
          <a:p>
            <a:pPr lvl="1"/>
            <a:r>
              <a:rPr lang="en-US" sz="1700" dirty="0"/>
              <a:t>Slack (Chat)</a:t>
            </a:r>
          </a:p>
          <a:p>
            <a:pPr lvl="1"/>
            <a:r>
              <a:rPr lang="en-US" sz="1700" dirty="0"/>
              <a:t>Trello (Storyboard)</a:t>
            </a:r>
          </a:p>
          <a:p>
            <a:pPr lvl="1"/>
            <a:r>
              <a:rPr lang="en-US" sz="1700" dirty="0" err="1"/>
              <a:t>Github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9011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UI</a:t>
            </a:r>
            <a:endParaRPr lang="en-US" dirty="0"/>
          </a:p>
          <a:p>
            <a:pPr lvl="1"/>
            <a:r>
              <a:rPr lang="en-US" dirty="0" smtClean="0"/>
              <a:t>Learning React (one-way state); Experimental frameworks (Modal bug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Redux</a:t>
            </a:r>
            <a:r>
              <a:rPr lang="en-US" dirty="0" smtClean="0"/>
              <a:t> (”Should we connect this?”)</a:t>
            </a:r>
            <a:endParaRPr lang="en-US" dirty="0"/>
          </a:p>
          <a:p>
            <a:r>
              <a:rPr lang="en-US" b="1" dirty="0"/>
              <a:t>API</a:t>
            </a:r>
          </a:p>
          <a:p>
            <a:pPr lvl="1"/>
            <a:r>
              <a:rPr lang="en-US" b="1" dirty="0"/>
              <a:t>The Rails</a:t>
            </a:r>
            <a:r>
              <a:rPr lang="en-US" dirty="0"/>
              <a:t> </a:t>
            </a:r>
            <a:r>
              <a:rPr lang="en-US" b="1" dirty="0"/>
              <a:t>Way</a:t>
            </a:r>
            <a:r>
              <a:rPr lang="en-US" dirty="0"/>
              <a:t> – Learn a lot -&gt; Write a little -&gt; Accomplish a lot</a:t>
            </a:r>
          </a:p>
          <a:p>
            <a:pPr lvl="1"/>
            <a:r>
              <a:rPr lang="en-US" b="1" dirty="0"/>
              <a:t>MongoDB</a:t>
            </a:r>
            <a:r>
              <a:rPr lang="en-US" dirty="0"/>
              <a:t> – Use </a:t>
            </a:r>
            <a:r>
              <a:rPr lang="en-US" dirty="0" err="1"/>
              <a:t>Mongoid</a:t>
            </a:r>
            <a:endParaRPr lang="en-US" dirty="0"/>
          </a:p>
          <a:p>
            <a:pPr lvl="1"/>
            <a:r>
              <a:rPr lang="en-US" b="1" dirty="0"/>
              <a:t>Current User</a:t>
            </a:r>
            <a:r>
              <a:rPr lang="en-US" dirty="0"/>
              <a:t> – Knock + JWT Gem</a:t>
            </a:r>
          </a:p>
        </p:txBody>
      </p:sp>
    </p:spTree>
    <p:extLst>
      <p:ext uri="{BB962C8B-B14F-4D97-AF65-F5344CB8AC3E}">
        <p14:creationId xmlns:p14="http://schemas.microsoft.com/office/powerpoint/2010/main" val="42565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UI</a:t>
            </a:r>
          </a:p>
          <a:p>
            <a:pPr lvl="1"/>
            <a:r>
              <a:rPr lang="en-US" dirty="0" smtClean="0"/>
              <a:t>Global HTTP interceptor for data validation</a:t>
            </a:r>
          </a:p>
          <a:p>
            <a:pPr lvl="1"/>
            <a:r>
              <a:rPr lang="en-US" dirty="0" smtClean="0"/>
              <a:t>Familiar </a:t>
            </a:r>
            <a:r>
              <a:rPr lang="en-US" dirty="0"/>
              <a:t>and intuitive interface</a:t>
            </a:r>
          </a:p>
          <a:p>
            <a:pPr lvl="1"/>
            <a:r>
              <a:rPr lang="en-US" dirty="0"/>
              <a:t>Functional/Reactive </a:t>
            </a:r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Strongly-typed front-end</a:t>
            </a:r>
          </a:p>
          <a:p>
            <a:pPr lvl="1"/>
            <a:r>
              <a:rPr lang="en-US" dirty="0" smtClean="0"/>
              <a:t>Asynchronous, non-blocking User Experience</a:t>
            </a:r>
            <a:endParaRPr lang="en-US" dirty="0"/>
          </a:p>
          <a:p>
            <a:r>
              <a:rPr lang="en-US" b="1" dirty="0"/>
              <a:t>API</a:t>
            </a:r>
          </a:p>
          <a:p>
            <a:pPr lvl="1"/>
            <a:r>
              <a:rPr lang="en-US" dirty="0"/>
              <a:t>Robust data control</a:t>
            </a:r>
          </a:p>
          <a:p>
            <a:pPr lvl="2"/>
            <a:r>
              <a:rPr lang="en-US" dirty="0"/>
              <a:t>Validation using </a:t>
            </a:r>
            <a:r>
              <a:rPr lang="en-US" dirty="0" err="1"/>
              <a:t>ActiveModel</a:t>
            </a:r>
            <a:endParaRPr lang="en-US" dirty="0"/>
          </a:p>
          <a:p>
            <a:pPr lvl="2"/>
            <a:r>
              <a:rPr lang="en-US" dirty="0"/>
              <a:t>Authentication using Knock</a:t>
            </a:r>
          </a:p>
          <a:p>
            <a:pPr lvl="1"/>
            <a:r>
              <a:rPr lang="en-US" dirty="0"/>
              <a:t>Consistent RESTful performance</a:t>
            </a:r>
          </a:p>
          <a:p>
            <a:pPr lvl="1"/>
            <a:r>
              <a:rPr lang="en-US" dirty="0"/>
              <a:t>Thoroughly tested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7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UI</a:t>
            </a:r>
          </a:p>
          <a:p>
            <a:pPr lvl="1"/>
            <a:r>
              <a:rPr lang="en-US" dirty="0" smtClean="0"/>
              <a:t>Declarative/functional programming work well for </a:t>
            </a:r>
            <a:r>
              <a:rPr lang="en-US" dirty="0" err="1" smtClean="0"/>
              <a:t>async</a:t>
            </a:r>
            <a:endParaRPr lang="en-US" dirty="0" smtClean="0"/>
          </a:p>
          <a:p>
            <a:pPr lvl="1"/>
            <a:r>
              <a:rPr lang="en-US" dirty="0" err="1" smtClean="0"/>
              <a:t>Redux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“with great power comes great responsibility”</a:t>
            </a:r>
          </a:p>
          <a:p>
            <a:pPr lvl="1"/>
            <a:r>
              <a:rPr lang="en-US" dirty="0" smtClean="0"/>
              <a:t>Typescript helps us avoid common errors and and helps in building a predictable application</a:t>
            </a:r>
            <a:endParaRPr lang="en-US" dirty="0"/>
          </a:p>
          <a:p>
            <a:r>
              <a:rPr lang="en-US" b="1" dirty="0"/>
              <a:t>API</a:t>
            </a:r>
          </a:p>
          <a:p>
            <a:pPr lvl="1"/>
            <a:r>
              <a:rPr lang="en-US" dirty="0"/>
              <a:t>Rails – Embrace the magic</a:t>
            </a:r>
          </a:p>
          <a:p>
            <a:pPr lvl="1"/>
            <a:r>
              <a:rPr lang="en-US" dirty="0"/>
              <a:t>Gems, Gems, Gems</a:t>
            </a:r>
          </a:p>
          <a:p>
            <a:pPr lvl="1"/>
            <a:r>
              <a:rPr lang="en-US" dirty="0"/>
              <a:t>Refactor often</a:t>
            </a:r>
          </a:p>
        </p:txBody>
      </p:sp>
    </p:spTree>
    <p:extLst>
      <p:ext uri="{BB962C8B-B14F-4D97-AF65-F5344CB8AC3E}">
        <p14:creationId xmlns:p14="http://schemas.microsoft.com/office/powerpoint/2010/main" val="402673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http://eventhawk.herokuapp.com/</a:t>
            </a:r>
            <a:endParaRPr lang="en-US" dirty="0"/>
          </a:p>
          <a:p>
            <a:r>
              <a:rPr lang="en-US" dirty="0">
                <a:hlinkClick r:id="rId3"/>
              </a:rPr>
              <a:t>http://eventhawkapi.herokuapp.com/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114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190</TotalTime>
  <Words>234</Words>
  <Application>Microsoft Macintosh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Mangal</vt:lpstr>
      <vt:lpstr>Trebuchet MS</vt:lpstr>
      <vt:lpstr>Wingdings 3</vt:lpstr>
      <vt:lpstr>Arial</vt:lpstr>
      <vt:lpstr>Facet</vt:lpstr>
      <vt:lpstr>Event Hawk</vt:lpstr>
      <vt:lpstr>What is Event Hawk?</vt:lpstr>
      <vt:lpstr>Technologies</vt:lpstr>
      <vt:lpstr>Problems and Solutions</vt:lpstr>
      <vt:lpstr>Accomplishments</vt:lpstr>
      <vt:lpstr>Lesson Learned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Hawk</dc:title>
  <dc:creator>ipschool@gmail.com</dc:creator>
  <cp:lastModifiedBy>Verma, Saurabh</cp:lastModifiedBy>
  <cp:revision>16</cp:revision>
  <dcterms:created xsi:type="dcterms:W3CDTF">2017-10-10T22:25:55Z</dcterms:created>
  <dcterms:modified xsi:type="dcterms:W3CDTF">2017-11-28T01:23:51Z</dcterms:modified>
</cp:coreProperties>
</file>