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17F1-E09B-41B5-A2AE-866F688A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57471-E871-44C1-8701-EF494794D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7301-C7F8-416D-803E-B8FFD67A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490D-FB14-459D-AD27-B3E24EE3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61E2-9882-4973-BEBC-98299179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2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CFAE-E990-4C94-989C-D71D1694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0A5D5-78B9-483F-8B05-35766AAF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7A8B-39AF-4DBC-B523-A4353B14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E214-A3B0-44E0-894A-9EE11EDE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B140-55A7-4CAA-B059-ED5B4501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2B861-002A-4DC5-9153-2D3A2FC0D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BEC38-00DE-45C3-BA8A-8F4A9B10A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A551A-012A-4292-B2B4-DE4E3217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C6FE-48C0-47B6-92E3-ADCDF206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09C6-D13D-4FF3-8186-0C1172AA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A2BE-2745-4E53-9590-4F79C6CC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7F5F-365F-4C52-81E7-6502C5F9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D126-CA04-4553-88A6-5D87EAEF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77A6-E189-4ABA-8846-51AF9902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7311-486B-4D00-ACCF-E61D4DDD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43FC-DBEA-46F2-A581-16C1116A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3A2B-FFB6-477E-95CB-EB301407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C35F6-9102-4C53-B84E-689006EE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6D1B-F8C8-4724-B421-59863E1C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4BD14-DA07-4333-B0EC-D1BBF7F4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8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09AF-54C2-4876-BB4D-AEB1CA73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45AD-4D8B-4626-9D1E-694F542F0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7D801-35CC-4F18-847F-21D40912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D356-2B76-45E0-A9EC-88DB026C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C4B4A-0E32-4CCD-913B-9925DDF0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3B100-F361-4855-8740-1A5824B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084A-B2D4-468E-99AC-B7473EB7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F4958-E5DC-4070-BB40-3A8D105A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EC71B-AE7F-4FB3-8073-91DE79E1B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D2D3-5B5B-4632-874F-69CBCDBED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400D2-2276-4051-9CEA-B648102EB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6DABB-D515-4CF8-8FBD-E8A6FD5C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5E3EB-312D-4AA8-A2FC-A448C33E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F6DFC-669F-446E-803B-C4F86319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CA3F-D5D5-4D8F-9E56-2730DCB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E3B9C-28BC-463C-9BC1-D12A8586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BE486-EF23-48D1-AB49-8889107F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D0A63-36EB-4E4E-9312-84A733F3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2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81FC-C6B4-4D17-8C97-236E1BD4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52175-E888-48E0-9E1A-878E2AF6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657D1-0A76-4D69-A581-BD217726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4CBB-07BD-44EA-A84B-D07500A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815C-4C12-46EC-8504-9F4A9DAF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37599-5970-4066-A82F-1DD1440C5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61214-B98F-4285-A342-22DC8562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2D6E3-3476-4F50-8039-031AE616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2399B-D3D9-4CDE-86C7-B42D8AE0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3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F8EA-8BA1-4DBD-83BC-15C9DF7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5A583-AFA0-45C4-AF48-D74C93369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25BA8-888A-4CAE-9D6F-A9D8FA67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8C203-3FAB-4437-B96F-B973F847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522C6-F887-4929-9BEC-7463DD80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9754D-E04C-4A13-AEAA-2FC1EF79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29659-0430-47F2-A58F-7244D577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2BBBF-79FC-45DF-B5A9-583D94B6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D5A9-1064-4878-8189-2BF091495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AF54-F35D-4F72-91F2-F37AE612865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53D3-D525-4922-A898-35ACB0B1B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33CE-4419-4B12-BC1F-BC15ACCF2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D424-3B44-4D6C-9ED3-8B5FFB6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734126" y="608966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88" y="341146"/>
            <a:ext cx="10515600" cy="2852737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Get ready for .NET 7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4BC17A-AFB4-4623-AB07-62E675D77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187423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Isaac Levin</a:t>
            </a:r>
          </a:p>
          <a:p>
            <a:r>
              <a:rPr lang="en-US" dirty="0">
                <a:solidFill>
                  <a:schemeClr val="bg1"/>
                </a:solidFill>
              </a:rPr>
              <a:t>.NET Developer Advocate</a:t>
            </a:r>
          </a:p>
        </p:txBody>
      </p:sp>
      <p:pic>
        <p:nvPicPr>
          <p:cNvPr id="10" name="Picture 11" descr="See the source image">
            <a:extLst>
              <a:ext uri="{FF2B5EF4-FFF2-40B4-BE49-F238E27FC236}">
                <a16:creationId xmlns:a16="http://schemas.microsoft.com/office/drawing/2014/main" id="{BA102C23-BEBC-413C-8CC4-3F92845FC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76" y="594528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See the source image">
            <a:extLst>
              <a:ext uri="{FF2B5EF4-FFF2-40B4-BE49-F238E27FC236}">
                <a16:creationId xmlns:a16="http://schemas.microsoft.com/office/drawing/2014/main" id="{8537C8EE-19DF-47A4-8C45-E6F95A4D8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45" y="6107240"/>
            <a:ext cx="80914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See the source image">
            <a:extLst>
              <a:ext uri="{FF2B5EF4-FFF2-40B4-BE49-F238E27FC236}">
                <a16:creationId xmlns:a16="http://schemas.microsoft.com/office/drawing/2014/main" id="{4C5409A7-136A-46B0-BA43-2C88C82C8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3" y="599294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6851AA-891E-40CC-8EA1-B79A0E5E27ED}"/>
              </a:ext>
            </a:extLst>
          </p:cNvPr>
          <p:cNvSpPr txBox="1"/>
          <p:nvPr/>
        </p:nvSpPr>
        <p:spPr>
          <a:xfrm>
            <a:off x="3950038" y="6107677"/>
            <a:ext cx="19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@isaacrlevin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70979F2-1C9F-C803-5449-734E94A24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31" y="5172253"/>
            <a:ext cx="1517995" cy="96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367267-75C3-42E5-BECE-2224FFE206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5165" y="1959709"/>
            <a:ext cx="1882446" cy="1891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11D9F4-61F6-4A4D-9E94-D8CC388A0989}"/>
              </a:ext>
            </a:extLst>
          </p:cNvPr>
          <p:cNvSpPr txBox="1"/>
          <p:nvPr/>
        </p:nvSpPr>
        <p:spPr>
          <a:xfrm>
            <a:off x="5937880" y="3930261"/>
            <a:ext cx="267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Survey / SWAG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8EBC6D-770B-4A22-B09F-CB3D559417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35" y="1945030"/>
            <a:ext cx="1898517" cy="1906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FE39BB-40B1-4091-AAFE-E65E3BFD7401}"/>
              </a:ext>
            </a:extLst>
          </p:cNvPr>
          <p:cNvSpPr txBox="1"/>
          <p:nvPr/>
        </p:nvSpPr>
        <p:spPr>
          <a:xfrm>
            <a:off x="1273023" y="3925373"/>
            <a:ext cx="2828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Workshop Repo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Get ready for .NET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ready for .NET 7</dc:title>
  <dc:creator>Isaac Levin (.NET Foundation)</dc:creator>
  <cp:lastModifiedBy>Isaac Levin (.NET Foundation)</cp:lastModifiedBy>
  <cp:revision>1</cp:revision>
  <dcterms:created xsi:type="dcterms:W3CDTF">2022-11-29T06:38:30Z</dcterms:created>
  <dcterms:modified xsi:type="dcterms:W3CDTF">2022-11-29T06:45:10Z</dcterms:modified>
</cp:coreProperties>
</file>