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98"/>
    <p:restoredTop sz="94629"/>
  </p:normalViewPr>
  <p:slideViewPr>
    <p:cSldViewPr snapToGrid="0" snapToObjects="1">
      <p:cViewPr varScale="1">
        <p:scale>
          <a:sx n="120" d="100"/>
          <a:sy n="120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05E-EBF2-B44A-9B10-857847D6A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3349E-EB38-9C4F-8141-FB4AB09D5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B69E-6EA4-CC4F-BA5D-0D9532C3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7AD6-8994-9B47-A8BF-BFA3A607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27C6-9390-AA4A-9C6E-628BD01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C985-1C79-3741-801E-33605F1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E2F5-743C-0548-B6DF-07D3F1876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47D4-0797-B648-A6E2-0E8946E4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481A9-8501-C44C-AD0F-C425B5F7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C634-7731-194F-8282-3AE53E0A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F61AA-C722-7949-9BC9-B0050BC00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F69A0-3334-174D-BCDB-558B29EC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6FA9-BAD7-784A-ABE5-E81F025C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84EF-DA1C-1D4D-A06C-0E1E041A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63CF-BC9A-8746-90D1-D0041AD4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F81-D609-A249-B305-6AEFD3FC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4DC1-BE53-704B-8FBB-708C1A67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56E6-F314-4C4B-935F-0A36C435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E995-4E27-8743-9B3D-874BC06C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F5EE-E9F1-4D46-B249-688E52E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3206-D552-3E43-9E7A-E10CAD70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1A86-90EF-C048-B08A-64AD40C9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1A8E-5AE4-6D4E-AF23-29E8A2D2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F16E-D7E9-8C4E-9180-9FA1B8C1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7F1A-80E5-4A44-9CD5-3585AABF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E93D-B330-524C-80F3-2299CF1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ECDE-9E80-A144-997E-B76D3BDF6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05BEB-9765-394F-88CE-9EB3D58D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F377-7184-4A4A-B494-0CD6524E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858D9-EE2C-1748-90C1-5747C422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2DEAC-9816-A54C-9C5A-DC18FC04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FD38-A721-144F-8A88-8B3FAE2F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8027-E0ED-334B-84A7-469749FF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A4007-ED41-1447-862A-13464FC93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6E63D-FBE8-A948-AF0A-336BF769B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431E0-0EB0-EA45-B881-17CCCFDBD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C02A6-05EA-1445-8C36-5FA06B0F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2D871-B93D-0347-A531-EF3F9C78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24AA9-E02C-CF40-B8D8-846FEFA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93B5-890B-E449-8DB8-B2DDAF74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FA666-D782-D749-B3E4-A3CB2C8F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E8F6-D487-7945-9175-8682F775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40740-C4D1-1441-9B44-F9A2643A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2B8E2-4AE1-0645-8F2A-A1C6410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1CB0B-14F2-DD48-B256-DF696C56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8BDAD-D199-F749-A3BD-13E0191C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6F1F-1ECD-5747-8151-36F435CE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C79D-6C7F-2347-A8FC-E94CE217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4E1B8-F198-174F-814D-D60C6FA4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507B-F578-984B-9A4B-7C93253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EF10-D284-EB41-9A0F-DB73CE5C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6D5CB-3DBE-974F-8958-92E204ED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BFE3-0ECE-4940-98ED-983A209A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7F602-EA27-C842-B0DA-96AC4610B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F4492-7224-894D-A632-82BFE04C9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AE89-2030-7E44-AFC3-65E4A357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10729-B392-C44C-A3A4-C07D04B2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D540F-4916-1F48-BA62-DAB70853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2D0B9-42CE-0745-B494-7B394094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A718-FBBC-524E-BD63-1BE519A6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D617-5242-114A-A3C5-C5331209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FC9-4016-3844-A90A-257C333061A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57C7-7EEB-844D-A955-055FE77F7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24DA-2AB4-8D4F-A965-787B9BE1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6F7F163-3379-D74F-9420-1CA33596D074}"/>
              </a:ext>
            </a:extLst>
          </p:cNvPr>
          <p:cNvSpPr/>
          <p:nvPr/>
        </p:nvSpPr>
        <p:spPr>
          <a:xfrm>
            <a:off x="6184592" y="311316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CBD153-5A79-8747-82FB-671B2E39CB65}"/>
              </a:ext>
            </a:extLst>
          </p:cNvPr>
          <p:cNvGrpSpPr/>
          <p:nvPr/>
        </p:nvGrpSpPr>
        <p:grpSpPr>
          <a:xfrm>
            <a:off x="6367472" y="324786"/>
            <a:ext cx="2605400" cy="2485272"/>
            <a:chOff x="6138876" y="812865"/>
            <a:chExt cx="2605400" cy="2485272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CB01F82B-E066-7446-8816-E7635DF1E459}"/>
                </a:ext>
              </a:extLst>
            </p:cNvPr>
            <p:cNvSpPr/>
            <p:nvPr/>
          </p:nvSpPr>
          <p:spPr>
            <a:xfrm>
              <a:off x="6138876" y="812865"/>
              <a:ext cx="2377440" cy="2011680"/>
            </a:xfrm>
            <a:prstGeom prst="triangle">
              <a:avLst>
                <a:gd name="adj" fmla="val 503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3DD74F87-5E94-C940-A1E7-B9C87EF91938}"/>
                </a:ext>
              </a:extLst>
            </p:cNvPr>
            <p:cNvSpPr/>
            <p:nvPr/>
          </p:nvSpPr>
          <p:spPr>
            <a:xfrm rot="4800000">
              <a:off x="6483376" y="1103577"/>
              <a:ext cx="2377440" cy="2011680"/>
            </a:xfrm>
            <a:prstGeom prst="triangle">
              <a:avLst>
                <a:gd name="adj" fmla="val 503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DFBE97B8-1497-C740-A1CD-E6DFCBB877B0}"/>
                </a:ext>
              </a:extLst>
            </p:cNvPr>
            <p:cNvSpPr/>
            <p:nvPr/>
          </p:nvSpPr>
          <p:spPr>
            <a:xfrm rot="2383740">
              <a:off x="6366836" y="894829"/>
              <a:ext cx="2377440" cy="2011680"/>
            </a:xfrm>
            <a:prstGeom prst="triangle">
              <a:avLst>
                <a:gd name="adj" fmla="val 503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B9761D8-F157-E843-A2DB-7B6D4C1EB3E5}"/>
              </a:ext>
            </a:extLst>
          </p:cNvPr>
          <p:cNvSpPr/>
          <p:nvPr/>
        </p:nvSpPr>
        <p:spPr>
          <a:xfrm>
            <a:off x="7460577" y="315628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49DD59-4DAD-5C4E-959A-F0DE612CF932}"/>
              </a:ext>
            </a:extLst>
          </p:cNvPr>
          <p:cNvSpPr/>
          <p:nvPr/>
        </p:nvSpPr>
        <p:spPr>
          <a:xfrm>
            <a:off x="6667179" y="5911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7B0F02-79F5-344B-AA58-CB92DD48375E}"/>
              </a:ext>
            </a:extLst>
          </p:cNvPr>
          <p:cNvSpPr/>
          <p:nvPr/>
        </p:nvSpPr>
        <p:spPr>
          <a:xfrm>
            <a:off x="7028225" y="2743721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DBA681-F939-4145-831E-3DE3154EDA99}"/>
              </a:ext>
            </a:extLst>
          </p:cNvPr>
          <p:cNvSpPr/>
          <p:nvPr/>
        </p:nvSpPr>
        <p:spPr>
          <a:xfrm>
            <a:off x="7899893" y="27277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BFA3BE-EFEF-2243-B207-B725D40F3E6B}"/>
              </a:ext>
            </a:extLst>
          </p:cNvPr>
          <p:cNvSpPr/>
          <p:nvPr/>
        </p:nvSpPr>
        <p:spPr>
          <a:xfrm>
            <a:off x="6342392" y="2158162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CFD95F-3D20-BC41-A029-B54D69601C91}"/>
              </a:ext>
            </a:extLst>
          </p:cNvPr>
          <p:cNvSpPr/>
          <p:nvPr/>
        </p:nvSpPr>
        <p:spPr>
          <a:xfrm>
            <a:off x="6215553" y="1333527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09052F-2402-1943-AE21-C29D2A003DE8}"/>
              </a:ext>
            </a:extLst>
          </p:cNvPr>
          <p:cNvSpPr/>
          <p:nvPr/>
        </p:nvSpPr>
        <p:spPr>
          <a:xfrm>
            <a:off x="8248431" y="606689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C34C45-3220-FA41-ADD1-61F1005D1A1A}"/>
              </a:ext>
            </a:extLst>
          </p:cNvPr>
          <p:cNvSpPr/>
          <p:nvPr/>
        </p:nvSpPr>
        <p:spPr>
          <a:xfrm>
            <a:off x="8679163" y="13618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297E0D-DA09-B247-BDD4-EE046B191840}"/>
              </a:ext>
            </a:extLst>
          </p:cNvPr>
          <p:cNvSpPr/>
          <p:nvPr/>
        </p:nvSpPr>
        <p:spPr>
          <a:xfrm>
            <a:off x="8543896" y="2164871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637D3B4-D07F-F645-845F-9CF70C575153}"/>
              </a:ext>
            </a:extLst>
          </p:cNvPr>
          <p:cNvGrpSpPr/>
          <p:nvPr/>
        </p:nvGrpSpPr>
        <p:grpSpPr>
          <a:xfrm>
            <a:off x="9203538" y="289730"/>
            <a:ext cx="2844579" cy="2381067"/>
            <a:chOff x="9203538" y="276015"/>
            <a:chExt cx="2844579" cy="238106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C5DFF5-5531-3141-9EBA-D77DAE62DAB0}"/>
                </a:ext>
              </a:extLst>
            </p:cNvPr>
            <p:cNvGrpSpPr/>
            <p:nvPr/>
          </p:nvGrpSpPr>
          <p:grpSpPr>
            <a:xfrm>
              <a:off x="9203538" y="276015"/>
              <a:ext cx="2777416" cy="2381067"/>
              <a:chOff x="9198191" y="149090"/>
              <a:chExt cx="2777416" cy="238106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FE69632-8662-5242-845E-B1404FEA8673}"/>
                  </a:ext>
                </a:extLst>
              </p:cNvPr>
              <p:cNvGrpSpPr/>
              <p:nvPr/>
            </p:nvGrpSpPr>
            <p:grpSpPr>
              <a:xfrm>
                <a:off x="9198191" y="504609"/>
                <a:ext cx="2717784" cy="2025548"/>
                <a:chOff x="8956833" y="523724"/>
                <a:chExt cx="2992933" cy="2370433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AFAC8A4-B6F9-9D47-9BE9-FDFAF27AA5B7}"/>
                    </a:ext>
                  </a:extLst>
                </p:cNvPr>
                <p:cNvSpPr/>
                <p:nvPr/>
              </p:nvSpPr>
              <p:spPr>
                <a:xfrm rot="6533748">
                  <a:off x="9790192" y="1433536"/>
                  <a:ext cx="963079" cy="1958164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05EF651-72C3-954A-B8F2-AB670C3D9EE5}"/>
                    </a:ext>
                  </a:extLst>
                </p:cNvPr>
                <p:cNvSpPr/>
                <p:nvPr/>
              </p:nvSpPr>
              <p:spPr>
                <a:xfrm rot="10146155">
                  <a:off x="10943424" y="555258"/>
                  <a:ext cx="1006342" cy="19939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C34A058-D989-B748-9BD4-2F56B7B8D7A4}"/>
                    </a:ext>
                  </a:extLst>
                </p:cNvPr>
                <p:cNvSpPr/>
                <p:nvPr/>
              </p:nvSpPr>
              <p:spPr>
                <a:xfrm rot="3201080">
                  <a:off x="9475235" y="89975"/>
                  <a:ext cx="963079" cy="199988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805132D-C015-B44F-81A1-9C310D0AA322}"/>
                    </a:ext>
                  </a:extLst>
                </p:cNvPr>
                <p:cNvGrpSpPr/>
                <p:nvPr/>
              </p:nvGrpSpPr>
              <p:grpSpPr>
                <a:xfrm>
                  <a:off x="9212373" y="523724"/>
                  <a:ext cx="2616199" cy="2248750"/>
                  <a:chOff x="9212373" y="523724"/>
                  <a:chExt cx="2616199" cy="2248750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C493B4E1-9126-5147-8E97-5969A5E99F97}"/>
                      </a:ext>
                    </a:extLst>
                  </p:cNvPr>
                  <p:cNvCxnSpPr>
                    <a:cxnSpLocks/>
                    <a:stCxn id="44" idx="0"/>
                    <a:endCxn id="43" idx="5"/>
                  </p:cNvCxnSpPr>
                  <p:nvPr/>
                </p:nvCxnSpPr>
                <p:spPr>
                  <a:xfrm flipH="1" flipV="1">
                    <a:off x="11368347" y="854404"/>
                    <a:ext cx="359527" cy="58417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771DC0C5-14B5-FA4D-AF9C-5EF6F0213B69}"/>
                      </a:ext>
                    </a:extLst>
                  </p:cNvPr>
                  <p:cNvCxnSpPr>
                    <a:cxnSpLocks/>
                    <a:stCxn id="43" idx="2"/>
                    <a:endCxn id="42" idx="6"/>
                  </p:cNvCxnSpPr>
                  <p:nvPr/>
                </p:nvCxnSpPr>
                <p:spPr>
                  <a:xfrm flipH="1">
                    <a:off x="9413768" y="778737"/>
                    <a:ext cx="1782678" cy="86989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22DB87E6-F589-8048-B6A6-2C805A7B0D1B}"/>
                      </a:ext>
                    </a:extLst>
                  </p:cNvPr>
                  <p:cNvGrpSpPr/>
                  <p:nvPr/>
                </p:nvGrpSpPr>
                <p:grpSpPr>
                  <a:xfrm>
                    <a:off x="9212373" y="523724"/>
                    <a:ext cx="2616199" cy="2248750"/>
                    <a:chOff x="9212373" y="523724"/>
                    <a:chExt cx="2616199" cy="2248750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22CB18DC-AB60-584D-8D0D-D23446713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57395" y="523724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830E170F-895B-6044-8886-0AAE77514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58176" y="810886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9C8BA902-27E3-C742-91C3-5B6C5788AA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87798" y="2558456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R</a:t>
                      </a:r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F709DD0E-6E43-8547-92EC-1C57D2693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9468" y="2554159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9560F88-6D4A-744E-8FE7-AE5FF5203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1966" y="1984547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4715BAA1-0071-8C46-A365-4A64DB0D6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2373" y="1541625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R</a:t>
                      </a:r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FB21BF43-1AF1-2A49-9500-B5A1E84836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6446" y="671728"/>
                      <a:ext cx="201395" cy="2140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</a:t>
                      </a:r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77B001B9-0685-E04F-8141-91C924AA1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27177" y="1438583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R</a:t>
                      </a:r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853C8CD-8A25-3944-98CE-1082817BB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1911" y="2241558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2277B729-C9BB-DD44-BCFC-E0819F698693}"/>
                      </a:ext>
                    </a:extLst>
                  </p:cNvPr>
                  <p:cNvCxnSpPr>
                    <a:cxnSpLocks/>
                    <a:stCxn id="43" idx="4"/>
                    <a:endCxn id="39" idx="7"/>
                  </p:cNvCxnSpPr>
                  <p:nvPr/>
                </p:nvCxnSpPr>
                <p:spPr>
                  <a:xfrm flipH="1">
                    <a:off x="10259700" y="885746"/>
                    <a:ext cx="1037443" cy="170405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17FDDDB-D868-414A-B47E-C861967E0ECD}"/>
                      </a:ext>
                    </a:extLst>
                  </p:cNvPr>
                  <p:cNvCxnSpPr>
                    <a:cxnSpLocks/>
                    <a:stCxn id="37" idx="3"/>
                    <a:endCxn id="42" idx="7"/>
                  </p:cNvCxnSpPr>
                  <p:nvPr/>
                </p:nvCxnSpPr>
                <p:spPr>
                  <a:xfrm flipH="1">
                    <a:off x="9384274" y="706400"/>
                    <a:ext cx="1102614" cy="86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74B2B0EC-536D-7141-8C79-853F22A862EB}"/>
                      </a:ext>
                    </a:extLst>
                  </p:cNvPr>
                  <p:cNvCxnSpPr>
                    <a:cxnSpLocks/>
                    <a:stCxn id="39" idx="1"/>
                    <a:endCxn id="41" idx="5"/>
                  </p:cNvCxnSpPr>
                  <p:nvPr/>
                </p:nvCxnSpPr>
                <p:spPr>
                  <a:xfrm flipH="1" flipV="1">
                    <a:off x="9573867" y="2167223"/>
                    <a:ext cx="543425" cy="42257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3473B9E7-04D6-4244-8403-CEA56B02E15F}"/>
                      </a:ext>
                    </a:extLst>
                  </p:cNvPr>
                  <p:cNvCxnSpPr>
                    <a:cxnSpLocks/>
                    <a:stCxn id="40" idx="2"/>
                    <a:endCxn id="39" idx="6"/>
                  </p:cNvCxnSpPr>
                  <p:nvPr/>
                </p:nvCxnSpPr>
                <p:spPr>
                  <a:xfrm flipH="1">
                    <a:off x="10289193" y="2661168"/>
                    <a:ext cx="670275" cy="429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B5E05CC5-1BCD-3E4A-94E7-0D1408970A78}"/>
                      </a:ext>
                    </a:extLst>
                  </p:cNvPr>
                  <p:cNvCxnSpPr>
                    <a:cxnSpLocks/>
                    <a:stCxn id="38" idx="3"/>
                    <a:endCxn id="42" idx="0"/>
                  </p:cNvCxnSpPr>
                  <p:nvPr/>
                </p:nvCxnSpPr>
                <p:spPr>
                  <a:xfrm flipH="1">
                    <a:off x="9313070" y="993562"/>
                    <a:ext cx="374599" cy="5480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3B6865E6-DBAA-EB4D-9178-A034F09C3A69}"/>
                      </a:ext>
                    </a:extLst>
                  </p:cNvPr>
                  <p:cNvCxnSpPr>
                    <a:cxnSpLocks/>
                    <a:stCxn id="44" idx="4"/>
                    <a:endCxn id="45" idx="0"/>
                  </p:cNvCxnSpPr>
                  <p:nvPr/>
                </p:nvCxnSpPr>
                <p:spPr>
                  <a:xfrm flipH="1">
                    <a:off x="11592608" y="1652601"/>
                    <a:ext cx="135266" cy="58895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DE22231B-D0E8-0F4A-86AA-6B70E7AB8D26}"/>
                  </a:ext>
                </a:extLst>
              </p:cNvPr>
              <p:cNvGrpSpPr/>
              <p:nvPr/>
            </p:nvGrpSpPr>
            <p:grpSpPr>
              <a:xfrm>
                <a:off x="9311080" y="149090"/>
                <a:ext cx="2664527" cy="303720"/>
                <a:chOff x="8825060" y="3254066"/>
                <a:chExt cx="2664527" cy="30372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6E5873A-260D-084C-B5F6-D1411F0A664D}"/>
                    </a:ext>
                  </a:extLst>
                </p:cNvPr>
                <p:cNvSpPr/>
                <p:nvPr/>
              </p:nvSpPr>
              <p:spPr>
                <a:xfrm>
                  <a:off x="8825060" y="3254066"/>
                  <a:ext cx="2664527" cy="30372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200">
                    <a:latin typeface="Helvetica" pitchFamily="2" charset="0"/>
                  </a:endParaRPr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18D00542-8E3C-AB44-A3F4-131D7CA8A592}"/>
                    </a:ext>
                  </a:extLst>
                </p:cNvPr>
                <p:cNvGrpSpPr/>
                <p:nvPr/>
              </p:nvGrpSpPr>
              <p:grpSpPr>
                <a:xfrm>
                  <a:off x="8922538" y="3278488"/>
                  <a:ext cx="622705" cy="215444"/>
                  <a:chOff x="8922538" y="3278488"/>
                  <a:chExt cx="622705" cy="215444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903DF452-197A-E348-94A1-95396BF2AA64}"/>
                      </a:ext>
                    </a:extLst>
                  </p:cNvPr>
                  <p:cNvSpPr/>
                  <p:nvPr/>
                </p:nvSpPr>
                <p:spPr>
                  <a:xfrm>
                    <a:off x="8922538" y="3304701"/>
                    <a:ext cx="182880" cy="18288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L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975BF58-4D69-194C-BD79-244B4C7D3299}"/>
                      </a:ext>
                    </a:extLst>
                  </p:cNvPr>
                  <p:cNvSpPr txBox="1"/>
                  <p:nvPr/>
                </p:nvSpPr>
                <p:spPr>
                  <a:xfrm>
                    <a:off x="9056007" y="3278488"/>
                    <a:ext cx="489236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dirty="0">
                        <a:latin typeface="Helvetica" pitchFamily="2" charset="0"/>
                      </a:rPr>
                      <a:t>leader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4EFA0320-A968-724D-99BF-49F2692AC4C1}"/>
                    </a:ext>
                  </a:extLst>
                </p:cNvPr>
                <p:cNvGrpSpPr/>
                <p:nvPr/>
              </p:nvGrpSpPr>
              <p:grpSpPr>
                <a:xfrm>
                  <a:off x="9532134" y="3279111"/>
                  <a:ext cx="554846" cy="215444"/>
                  <a:chOff x="8927881" y="3476957"/>
                  <a:chExt cx="554846" cy="215444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53F8B5BE-9C07-904F-B156-4470C77C867A}"/>
                      </a:ext>
                    </a:extLst>
                  </p:cNvPr>
                  <p:cNvSpPr/>
                  <p:nvPr/>
                </p:nvSpPr>
                <p:spPr>
                  <a:xfrm>
                    <a:off x="8927881" y="350115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R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7BCBD01-2451-1646-82C5-25DE783947E1}"/>
                      </a:ext>
                    </a:extLst>
                  </p:cNvPr>
                  <p:cNvSpPr txBox="1"/>
                  <p:nvPr/>
                </p:nvSpPr>
                <p:spPr>
                  <a:xfrm>
                    <a:off x="9056007" y="3476957"/>
                    <a:ext cx="426720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dirty="0">
                        <a:latin typeface="Helvetica" pitchFamily="2" charset="0"/>
                      </a:rPr>
                      <a:t>relay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6AD4B976-AAB7-E140-BC36-B72BA07289E0}"/>
                    </a:ext>
                  </a:extLst>
                </p:cNvPr>
                <p:cNvGrpSpPr/>
                <p:nvPr/>
              </p:nvGrpSpPr>
              <p:grpSpPr>
                <a:xfrm>
                  <a:off x="10056186" y="3277563"/>
                  <a:ext cx="704035" cy="215444"/>
                  <a:chOff x="8922538" y="3683959"/>
                  <a:chExt cx="704035" cy="215444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F73A684-9469-7B4E-812F-4E1B179A2A80}"/>
                      </a:ext>
                    </a:extLst>
                  </p:cNvPr>
                  <p:cNvSpPr/>
                  <p:nvPr/>
                </p:nvSpPr>
                <p:spPr>
                  <a:xfrm>
                    <a:off x="8922538" y="3707269"/>
                    <a:ext cx="182880" cy="182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DEA86DA-ECD6-3849-A1BD-1191ECD3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568" y="3683959"/>
                    <a:ext cx="57900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dirty="0">
                        <a:latin typeface="Helvetica" pitchFamily="2" charset="0"/>
                      </a:rPr>
                      <a:t>follower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BCBF7E8-C3EC-E847-8446-CDCC3A09BABF}"/>
                    </a:ext>
                  </a:extLst>
                </p:cNvPr>
                <p:cNvGrpSpPr/>
                <p:nvPr/>
              </p:nvGrpSpPr>
              <p:grpSpPr>
                <a:xfrm>
                  <a:off x="10764776" y="3278962"/>
                  <a:ext cx="669366" cy="260028"/>
                  <a:chOff x="8314213" y="3845068"/>
                  <a:chExt cx="669366" cy="260028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E566BCCA-4011-C441-93E5-C728B2AE7C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8882" y="3640399"/>
                    <a:ext cx="260028" cy="66936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AD32818-AA15-0243-BC4C-D8079E8625A9}"/>
                      </a:ext>
                    </a:extLst>
                  </p:cNvPr>
                  <p:cNvSpPr txBox="1"/>
                  <p:nvPr/>
                </p:nvSpPr>
                <p:spPr>
                  <a:xfrm>
                    <a:off x="8408681" y="3853897"/>
                    <a:ext cx="474810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dirty="0">
                        <a:latin typeface="Helvetica" pitchFamily="2" charset="0"/>
                      </a:rPr>
                      <a:t>group</a:t>
                    </a:r>
                  </a:p>
                </p:txBody>
              </p:sp>
            </p:grp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56234A-CB4A-8344-9382-63140134C99C}"/>
                </a:ext>
              </a:extLst>
            </p:cNvPr>
            <p:cNvSpPr txBox="1"/>
            <p:nvPr/>
          </p:nvSpPr>
          <p:spPr>
            <a:xfrm>
              <a:off x="9649044" y="647635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E083300-3CD8-894F-8091-870515152FFD}"/>
                </a:ext>
              </a:extLst>
            </p:cNvPr>
            <p:cNvSpPr txBox="1"/>
            <p:nvPr/>
          </p:nvSpPr>
          <p:spPr>
            <a:xfrm>
              <a:off x="10211022" y="1628062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558924D-5F65-0540-AB7B-8B1ACB61880B}"/>
                </a:ext>
              </a:extLst>
            </p:cNvPr>
            <p:cNvSpPr txBox="1"/>
            <p:nvPr/>
          </p:nvSpPr>
          <p:spPr>
            <a:xfrm>
              <a:off x="11641488" y="768825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9269D3E-E4F7-5740-A1B4-5F72CDA05DC7}"/>
              </a:ext>
            </a:extLst>
          </p:cNvPr>
          <p:cNvGrpSpPr/>
          <p:nvPr/>
        </p:nvGrpSpPr>
        <p:grpSpPr>
          <a:xfrm>
            <a:off x="8729337" y="3579105"/>
            <a:ext cx="2844579" cy="2292059"/>
            <a:chOff x="8729337" y="3579105"/>
            <a:chExt cx="2844579" cy="229205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A00C584-FD7E-4D42-9564-1AB48A8B8F2A}"/>
                </a:ext>
              </a:extLst>
            </p:cNvPr>
            <p:cNvGrpSpPr/>
            <p:nvPr/>
          </p:nvGrpSpPr>
          <p:grpSpPr>
            <a:xfrm>
              <a:off x="8729337" y="3579105"/>
              <a:ext cx="2717784" cy="2025548"/>
              <a:chOff x="8956833" y="523724"/>
              <a:chExt cx="2992933" cy="2370433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D04134C-6794-5B46-BC12-76AEE00A3AB3}"/>
                  </a:ext>
                </a:extLst>
              </p:cNvPr>
              <p:cNvSpPr/>
              <p:nvPr/>
            </p:nvSpPr>
            <p:spPr>
              <a:xfrm rot="6533748">
                <a:off x="9790192" y="1433536"/>
                <a:ext cx="963079" cy="195816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87F08DD-43F7-4E4C-BADA-1E6A6CFF80F4}"/>
                  </a:ext>
                </a:extLst>
              </p:cNvPr>
              <p:cNvSpPr/>
              <p:nvPr/>
            </p:nvSpPr>
            <p:spPr>
              <a:xfrm rot="10146155">
                <a:off x="10943424" y="555258"/>
                <a:ext cx="1006342" cy="199399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9C06327-C25F-BE41-A5D1-364D3BC4BAB9}"/>
                  </a:ext>
                </a:extLst>
              </p:cNvPr>
              <p:cNvSpPr/>
              <p:nvPr/>
            </p:nvSpPr>
            <p:spPr>
              <a:xfrm rot="3328789">
                <a:off x="9475235" y="137382"/>
                <a:ext cx="963079" cy="199988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F79D369-DAAC-B544-AE15-FA199127098A}"/>
                  </a:ext>
                </a:extLst>
              </p:cNvPr>
              <p:cNvGrpSpPr/>
              <p:nvPr/>
            </p:nvGrpSpPr>
            <p:grpSpPr>
              <a:xfrm>
                <a:off x="9212373" y="523724"/>
                <a:ext cx="2616199" cy="2248750"/>
                <a:chOff x="9212373" y="523724"/>
                <a:chExt cx="2616199" cy="2248750"/>
              </a:xfrm>
            </p:grpSpPr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7F55EB39-FB19-F04D-BA68-22036F7CC23A}"/>
                    </a:ext>
                  </a:extLst>
                </p:cNvPr>
                <p:cNvCxnSpPr>
                  <a:cxnSpLocks/>
                  <a:stCxn id="143" idx="0"/>
                  <a:endCxn id="142" idx="5"/>
                </p:cNvCxnSpPr>
                <p:nvPr/>
              </p:nvCxnSpPr>
              <p:spPr>
                <a:xfrm flipH="1" flipV="1">
                  <a:off x="11368347" y="854404"/>
                  <a:ext cx="359527" cy="5841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1293F388-8929-B448-85CA-CE5DFC819774}"/>
                    </a:ext>
                  </a:extLst>
                </p:cNvPr>
                <p:cNvCxnSpPr>
                  <a:cxnSpLocks/>
                  <a:stCxn id="142" idx="2"/>
                  <a:endCxn id="141" idx="6"/>
                </p:cNvCxnSpPr>
                <p:nvPr/>
              </p:nvCxnSpPr>
              <p:spPr>
                <a:xfrm flipH="1">
                  <a:off x="9413768" y="778737"/>
                  <a:ext cx="1782678" cy="86989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66DDBD67-7F82-FB48-A27A-CB029BB4C539}"/>
                    </a:ext>
                  </a:extLst>
                </p:cNvPr>
                <p:cNvGrpSpPr/>
                <p:nvPr/>
              </p:nvGrpSpPr>
              <p:grpSpPr>
                <a:xfrm>
                  <a:off x="9212373" y="523724"/>
                  <a:ext cx="2616199" cy="2248750"/>
                  <a:chOff x="9212373" y="523724"/>
                  <a:chExt cx="2616199" cy="224875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B0D535A1-F073-5041-8AE9-1D8C9AEF207F}"/>
                      </a:ext>
                    </a:extLst>
                  </p:cNvPr>
                  <p:cNvSpPr/>
                  <p:nvPr/>
                </p:nvSpPr>
                <p:spPr>
                  <a:xfrm>
                    <a:off x="10457395" y="523724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B174D8F6-AD0A-924D-AD6D-728D46B6CC85}"/>
                      </a:ext>
                    </a:extLst>
                  </p:cNvPr>
                  <p:cNvSpPr/>
                  <p:nvPr/>
                </p:nvSpPr>
                <p:spPr>
                  <a:xfrm>
                    <a:off x="9658176" y="810886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C5C9258F-66BF-1448-98A9-8C1CFA339C58}"/>
                      </a:ext>
                    </a:extLst>
                  </p:cNvPr>
                  <p:cNvSpPr/>
                  <p:nvPr/>
                </p:nvSpPr>
                <p:spPr>
                  <a:xfrm>
                    <a:off x="10087798" y="2558456"/>
                    <a:ext cx="201395" cy="21401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AD3B12EA-5148-3A4A-BAB4-88DC5919E21D}"/>
                      </a:ext>
                    </a:extLst>
                  </p:cNvPr>
                  <p:cNvSpPr/>
                  <p:nvPr/>
                </p:nvSpPr>
                <p:spPr>
                  <a:xfrm>
                    <a:off x="10959468" y="2554159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B17070ED-DA3F-B344-ADAD-2F76D72DA84E}"/>
                      </a:ext>
                    </a:extLst>
                  </p:cNvPr>
                  <p:cNvSpPr/>
                  <p:nvPr/>
                </p:nvSpPr>
                <p:spPr>
                  <a:xfrm>
                    <a:off x="9401966" y="1984547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E023DD58-5091-3A43-8D3B-0DB0DCB09207}"/>
                      </a:ext>
                    </a:extLst>
                  </p:cNvPr>
                  <p:cNvSpPr/>
                  <p:nvPr/>
                </p:nvSpPr>
                <p:spPr>
                  <a:xfrm>
                    <a:off x="9212373" y="1541625"/>
                    <a:ext cx="201395" cy="21401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0BFD808D-5A0E-B243-A26E-C68ECA180FA6}"/>
                      </a:ext>
                    </a:extLst>
                  </p:cNvPr>
                  <p:cNvSpPr/>
                  <p:nvPr/>
                </p:nvSpPr>
                <p:spPr>
                  <a:xfrm>
                    <a:off x="11196446" y="671728"/>
                    <a:ext cx="201395" cy="21401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L</a:t>
                    </a:r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788C25E3-EA93-7548-A169-54E7BC66FF48}"/>
                      </a:ext>
                    </a:extLst>
                  </p:cNvPr>
                  <p:cNvSpPr/>
                  <p:nvPr/>
                </p:nvSpPr>
                <p:spPr>
                  <a:xfrm>
                    <a:off x="11627177" y="1438583"/>
                    <a:ext cx="201395" cy="21401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B8042D26-8D11-7147-AE4B-E50E614559D9}"/>
                      </a:ext>
                    </a:extLst>
                  </p:cNvPr>
                  <p:cNvSpPr/>
                  <p:nvPr/>
                </p:nvSpPr>
                <p:spPr>
                  <a:xfrm>
                    <a:off x="11491911" y="2241558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11757AF0-154B-F74B-A8E4-7A0CFF52D96D}"/>
                    </a:ext>
                  </a:extLst>
                </p:cNvPr>
                <p:cNvCxnSpPr>
                  <a:cxnSpLocks/>
                  <a:stCxn id="142" idx="4"/>
                  <a:endCxn id="138" idx="7"/>
                </p:cNvCxnSpPr>
                <p:nvPr/>
              </p:nvCxnSpPr>
              <p:spPr>
                <a:xfrm flipH="1">
                  <a:off x="10259700" y="885746"/>
                  <a:ext cx="1037443" cy="17040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A2A109CC-8C9F-A34B-B7B0-EE96010BEF70}"/>
                    </a:ext>
                  </a:extLst>
                </p:cNvPr>
                <p:cNvCxnSpPr>
                  <a:cxnSpLocks/>
                  <a:stCxn id="136" idx="3"/>
                  <a:endCxn id="141" idx="7"/>
                </p:cNvCxnSpPr>
                <p:nvPr/>
              </p:nvCxnSpPr>
              <p:spPr>
                <a:xfrm flipH="1">
                  <a:off x="9384274" y="706400"/>
                  <a:ext cx="1102614" cy="86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AFA8986B-A5CD-EA4E-986F-0B7D07586A70}"/>
                    </a:ext>
                  </a:extLst>
                </p:cNvPr>
                <p:cNvCxnSpPr>
                  <a:cxnSpLocks/>
                  <a:stCxn id="138" idx="1"/>
                  <a:endCxn id="140" idx="5"/>
                </p:cNvCxnSpPr>
                <p:nvPr/>
              </p:nvCxnSpPr>
              <p:spPr>
                <a:xfrm flipH="1" flipV="1">
                  <a:off x="9573867" y="2167223"/>
                  <a:ext cx="543425" cy="4225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57D6CDEB-57A0-A146-ABD0-67CE30FC24BE}"/>
                    </a:ext>
                  </a:extLst>
                </p:cNvPr>
                <p:cNvCxnSpPr>
                  <a:cxnSpLocks/>
                  <a:stCxn id="139" idx="2"/>
                  <a:endCxn id="138" idx="6"/>
                </p:cNvCxnSpPr>
                <p:nvPr/>
              </p:nvCxnSpPr>
              <p:spPr>
                <a:xfrm flipH="1">
                  <a:off x="10289193" y="2661168"/>
                  <a:ext cx="670275" cy="429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B9D3E7B9-8DDE-F944-84B7-66C51628B04F}"/>
                    </a:ext>
                  </a:extLst>
                </p:cNvPr>
                <p:cNvCxnSpPr>
                  <a:cxnSpLocks/>
                  <a:stCxn id="137" idx="3"/>
                  <a:endCxn id="141" idx="0"/>
                </p:cNvCxnSpPr>
                <p:nvPr/>
              </p:nvCxnSpPr>
              <p:spPr>
                <a:xfrm flipH="1">
                  <a:off x="9313070" y="993562"/>
                  <a:ext cx="374599" cy="54806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169F8C47-5F9C-3D43-BCF1-D5CBA55BA3F7}"/>
                    </a:ext>
                  </a:extLst>
                </p:cNvPr>
                <p:cNvCxnSpPr>
                  <a:cxnSpLocks/>
                  <a:stCxn id="143" idx="4"/>
                  <a:endCxn id="144" idx="0"/>
                </p:cNvCxnSpPr>
                <p:nvPr/>
              </p:nvCxnSpPr>
              <p:spPr>
                <a:xfrm flipH="1">
                  <a:off x="11592608" y="1652601"/>
                  <a:ext cx="135266" cy="5889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D2DB7C6-E4DC-3545-9A7C-B859BA08F9EA}"/>
                </a:ext>
              </a:extLst>
            </p:cNvPr>
            <p:cNvGrpSpPr/>
            <p:nvPr/>
          </p:nvGrpSpPr>
          <p:grpSpPr>
            <a:xfrm>
              <a:off x="8888449" y="5567444"/>
              <a:ext cx="2618304" cy="303720"/>
              <a:chOff x="8871283" y="3254066"/>
              <a:chExt cx="2618304" cy="30372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608F288-A0F8-454D-A32E-951108EA4726}"/>
                  </a:ext>
                </a:extLst>
              </p:cNvPr>
              <p:cNvSpPr/>
              <p:nvPr/>
            </p:nvSpPr>
            <p:spPr>
              <a:xfrm>
                <a:off x="8871283" y="3254066"/>
                <a:ext cx="2618304" cy="3037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>
                  <a:latin typeface="Helvetica" pitchFamily="2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7BB1084-56D3-1046-98C7-6F456E150DBB}"/>
                  </a:ext>
                </a:extLst>
              </p:cNvPr>
              <p:cNvGrpSpPr/>
              <p:nvPr/>
            </p:nvGrpSpPr>
            <p:grpSpPr>
              <a:xfrm>
                <a:off x="8922538" y="3278488"/>
                <a:ext cx="622705" cy="215444"/>
                <a:chOff x="8922538" y="3278488"/>
                <a:chExt cx="622705" cy="215444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725C79C-D574-654E-AA04-CA1B2A9A408E}"/>
                    </a:ext>
                  </a:extLst>
                </p:cNvPr>
                <p:cNvSpPr/>
                <p:nvPr/>
              </p:nvSpPr>
              <p:spPr>
                <a:xfrm>
                  <a:off x="8922538" y="3304701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Helvetica" pitchFamily="2" charset="0"/>
                    </a:rPr>
                    <a:t>L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EB38BB0-7DEF-1741-AF47-627A5B785EAC}"/>
                    </a:ext>
                  </a:extLst>
                </p:cNvPr>
                <p:cNvSpPr txBox="1"/>
                <p:nvPr/>
              </p:nvSpPr>
              <p:spPr>
                <a:xfrm>
                  <a:off x="9056007" y="3278488"/>
                  <a:ext cx="489236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Helvetica" pitchFamily="2" charset="0"/>
                    </a:rPr>
                    <a:t>leader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CE9498A-3C2A-E74D-863B-BCCF06499DF5}"/>
                  </a:ext>
                </a:extLst>
              </p:cNvPr>
              <p:cNvGrpSpPr/>
              <p:nvPr/>
            </p:nvGrpSpPr>
            <p:grpSpPr>
              <a:xfrm>
                <a:off x="9532134" y="3279111"/>
                <a:ext cx="554846" cy="215444"/>
                <a:chOff x="8927881" y="3476957"/>
                <a:chExt cx="554846" cy="215444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4363946-1B46-CD48-92E9-1702B6E58B52}"/>
                    </a:ext>
                  </a:extLst>
                </p:cNvPr>
                <p:cNvSpPr/>
                <p:nvPr/>
              </p:nvSpPr>
              <p:spPr>
                <a:xfrm>
                  <a:off x="8927881" y="350115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A62C16F-44A9-2D47-A12F-255C0B1F138D}"/>
                    </a:ext>
                  </a:extLst>
                </p:cNvPr>
                <p:cNvSpPr txBox="1"/>
                <p:nvPr/>
              </p:nvSpPr>
              <p:spPr>
                <a:xfrm>
                  <a:off x="9056007" y="3476957"/>
                  <a:ext cx="42672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Helvetica" pitchFamily="2" charset="0"/>
                    </a:rPr>
                    <a:t>relay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0CD2A9C-886E-4744-8E78-57D61FE6D8D1}"/>
                  </a:ext>
                </a:extLst>
              </p:cNvPr>
              <p:cNvGrpSpPr/>
              <p:nvPr/>
            </p:nvGrpSpPr>
            <p:grpSpPr>
              <a:xfrm>
                <a:off x="10056186" y="3277563"/>
                <a:ext cx="704035" cy="215444"/>
                <a:chOff x="8922538" y="3683959"/>
                <a:chExt cx="704035" cy="215444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4A961420-C944-D34A-8C97-2A400652B792}"/>
                    </a:ext>
                  </a:extLst>
                </p:cNvPr>
                <p:cNvSpPr/>
                <p:nvPr/>
              </p:nvSpPr>
              <p:spPr>
                <a:xfrm>
                  <a:off x="8922538" y="3707269"/>
                  <a:ext cx="182880" cy="182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9A7B060-1954-0E4C-B638-BC3A1F90FAE3}"/>
                    </a:ext>
                  </a:extLst>
                </p:cNvPr>
                <p:cNvSpPr txBox="1"/>
                <p:nvPr/>
              </p:nvSpPr>
              <p:spPr>
                <a:xfrm>
                  <a:off x="9047568" y="3683959"/>
                  <a:ext cx="579005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Helvetica" pitchFamily="2" charset="0"/>
                    </a:rPr>
                    <a:t>follower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6500CE3A-90F6-DE43-8012-75D18DF4080A}"/>
                  </a:ext>
                </a:extLst>
              </p:cNvPr>
              <p:cNvGrpSpPr/>
              <p:nvPr/>
            </p:nvGrpSpPr>
            <p:grpSpPr>
              <a:xfrm>
                <a:off x="10764776" y="3278962"/>
                <a:ext cx="669366" cy="260028"/>
                <a:chOff x="8314213" y="3845068"/>
                <a:chExt cx="669366" cy="260028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2BC81A18-5648-EF4E-9E4E-6B05245C0341}"/>
                    </a:ext>
                  </a:extLst>
                </p:cNvPr>
                <p:cNvSpPr/>
                <p:nvPr/>
              </p:nvSpPr>
              <p:spPr>
                <a:xfrm rot="5400000">
                  <a:off x="8518882" y="3640399"/>
                  <a:ext cx="260028" cy="66936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E4FF162-E619-4B49-B088-8E41A5D86B3A}"/>
                    </a:ext>
                  </a:extLst>
                </p:cNvPr>
                <p:cNvSpPr txBox="1"/>
                <p:nvPr/>
              </p:nvSpPr>
              <p:spPr>
                <a:xfrm>
                  <a:off x="8408681" y="3853897"/>
                  <a:ext cx="47481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Helvetica" pitchFamily="2" charset="0"/>
                    </a:rPr>
                    <a:t>group</a:t>
                  </a:r>
                </a:p>
              </p:txBody>
            </p: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F91D917-E27A-BB4B-8F6C-FB00F8921E1D}"/>
                </a:ext>
              </a:extLst>
            </p:cNvPr>
            <p:cNvSpPr txBox="1"/>
            <p:nvPr/>
          </p:nvSpPr>
          <p:spPr>
            <a:xfrm>
              <a:off x="9174843" y="3595206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33CFBD-D39D-1346-A803-1C315CFEB8E5}"/>
                </a:ext>
              </a:extLst>
            </p:cNvPr>
            <p:cNvSpPr txBox="1"/>
            <p:nvPr/>
          </p:nvSpPr>
          <p:spPr>
            <a:xfrm>
              <a:off x="9736821" y="4575633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4FE4D3-576A-9C49-97FE-4398526725FF}"/>
                </a:ext>
              </a:extLst>
            </p:cNvPr>
            <p:cNvSpPr txBox="1"/>
            <p:nvPr/>
          </p:nvSpPr>
          <p:spPr>
            <a:xfrm>
              <a:off x="11167287" y="3716396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81E6BA3-4465-FC4D-8EC1-67F150B32A19}"/>
              </a:ext>
            </a:extLst>
          </p:cNvPr>
          <p:cNvGrpSpPr/>
          <p:nvPr/>
        </p:nvGrpSpPr>
        <p:grpSpPr>
          <a:xfrm>
            <a:off x="1569645" y="416165"/>
            <a:ext cx="3460375" cy="2737626"/>
            <a:chOff x="1577883" y="-276912"/>
            <a:chExt cx="3460375" cy="2737626"/>
          </a:xfrm>
        </p:grpSpPr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AF007454-06C1-4345-963B-DA9734BD025B}"/>
                </a:ext>
              </a:extLst>
            </p:cNvPr>
            <p:cNvSpPr/>
            <p:nvPr/>
          </p:nvSpPr>
          <p:spPr>
            <a:xfrm rot="7413289">
              <a:off x="1711393" y="-410422"/>
              <a:ext cx="1544836" cy="1811856"/>
            </a:xfrm>
            <a:prstGeom prst="arc">
              <a:avLst>
                <a:gd name="adj1" fmla="val 15666767"/>
                <a:gd name="adj2" fmla="val 1857800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28454DEF-CD30-3A42-BBD4-2F3DCDE311F4}"/>
                </a:ext>
              </a:extLst>
            </p:cNvPr>
            <p:cNvSpPr/>
            <p:nvPr/>
          </p:nvSpPr>
          <p:spPr>
            <a:xfrm rot="10800000">
              <a:off x="1957172" y="1026160"/>
              <a:ext cx="238831" cy="388620"/>
            </a:xfrm>
            <a:prstGeom prst="arc">
              <a:avLst>
                <a:gd name="adj1" fmla="val 15789188"/>
                <a:gd name="adj2" fmla="val 153950"/>
              </a:avLst>
            </a:prstGeom>
            <a:ln w="19050">
              <a:solidFill>
                <a:schemeClr val="tx1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25DD0E5E-6D23-9B44-93ED-1B12595310D1}"/>
                </a:ext>
              </a:extLst>
            </p:cNvPr>
            <p:cNvSpPr/>
            <p:nvPr/>
          </p:nvSpPr>
          <p:spPr>
            <a:xfrm rot="17832264">
              <a:off x="2373539" y="831557"/>
              <a:ext cx="1544836" cy="1574375"/>
            </a:xfrm>
            <a:prstGeom prst="arc">
              <a:avLst>
                <a:gd name="adj1" fmla="val 16146728"/>
                <a:gd name="adj2" fmla="val 197392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CA2690A7-DD87-8445-8F65-5C454E3FBA06}"/>
                </a:ext>
              </a:extLst>
            </p:cNvPr>
            <p:cNvSpPr/>
            <p:nvPr/>
          </p:nvSpPr>
          <p:spPr>
            <a:xfrm rot="5400000">
              <a:off x="3410377" y="992983"/>
              <a:ext cx="1049292" cy="1173143"/>
            </a:xfrm>
            <a:prstGeom prst="arc">
              <a:avLst>
                <a:gd name="adj1" fmla="val 15526777"/>
                <a:gd name="adj2" fmla="val 18877486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29EB4C6C-1AE1-804A-89F6-A163333A07D8}"/>
                </a:ext>
              </a:extLst>
            </p:cNvPr>
            <p:cNvSpPr/>
            <p:nvPr/>
          </p:nvSpPr>
          <p:spPr>
            <a:xfrm rot="12397645">
              <a:off x="3272153" y="435662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48A58413-D288-E44F-A0D8-BDB1E13BE5D6}"/>
                </a:ext>
              </a:extLst>
            </p:cNvPr>
            <p:cNvSpPr/>
            <p:nvPr/>
          </p:nvSpPr>
          <p:spPr>
            <a:xfrm>
              <a:off x="2847999" y="827717"/>
              <a:ext cx="1524131" cy="1472871"/>
            </a:xfrm>
            <a:prstGeom prst="arc">
              <a:avLst>
                <a:gd name="adj1" fmla="val 16146728"/>
                <a:gd name="adj2" fmla="val 2005773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C8BAAB1B-2BC5-9940-8612-29C4C422E435}"/>
                </a:ext>
              </a:extLst>
            </p:cNvPr>
            <p:cNvSpPr/>
            <p:nvPr/>
          </p:nvSpPr>
          <p:spPr>
            <a:xfrm rot="8043098">
              <a:off x="2615782" y="441829"/>
              <a:ext cx="1738776" cy="1771946"/>
            </a:xfrm>
            <a:prstGeom prst="arc">
              <a:avLst>
                <a:gd name="adj1" fmla="val 17168347"/>
                <a:gd name="adj2" fmla="val 2036978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82DD2BC9-9056-ED4B-A595-F3D09A3D4877}"/>
                </a:ext>
              </a:extLst>
            </p:cNvPr>
            <p:cNvSpPr/>
            <p:nvPr/>
          </p:nvSpPr>
          <p:spPr>
            <a:xfrm rot="11889392">
              <a:off x="2460419" y="738384"/>
              <a:ext cx="1648773" cy="1595763"/>
            </a:xfrm>
            <a:prstGeom prst="arc">
              <a:avLst>
                <a:gd name="adj1" fmla="val 18067105"/>
                <a:gd name="adj2" fmla="val 203043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528E3BC6-C789-C74C-8A95-6DB53FF433D9}"/>
                </a:ext>
              </a:extLst>
            </p:cNvPr>
            <p:cNvSpPr/>
            <p:nvPr/>
          </p:nvSpPr>
          <p:spPr>
            <a:xfrm rot="1764520">
              <a:off x="3988316" y="2116956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3F676061-09B2-DB45-AB11-13F88E900726}"/>
                </a:ext>
              </a:extLst>
            </p:cNvPr>
            <p:cNvSpPr/>
            <p:nvPr/>
          </p:nvSpPr>
          <p:spPr>
            <a:xfrm rot="16981796">
              <a:off x="3915430" y="1338706"/>
              <a:ext cx="1049292" cy="1173143"/>
            </a:xfrm>
            <a:prstGeom prst="arc">
              <a:avLst>
                <a:gd name="adj1" fmla="val 14902090"/>
                <a:gd name="adj2" fmla="val 18003983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8BA87D0-A5A6-D347-AA37-C263E1ADF75E}"/>
                </a:ext>
              </a:extLst>
            </p:cNvPr>
            <p:cNvCxnSpPr>
              <a:cxnSpLocks/>
              <a:stCxn id="161" idx="2"/>
              <a:endCxn id="159" idx="6"/>
            </p:cNvCxnSpPr>
            <p:nvPr/>
          </p:nvCxnSpPr>
          <p:spPr>
            <a:xfrm flipH="1" flipV="1">
              <a:off x="2786559" y="1409700"/>
              <a:ext cx="1152409" cy="16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5C56478-EA4C-7240-808C-D3AA5700D15D}"/>
                </a:ext>
              </a:extLst>
            </p:cNvPr>
            <p:cNvSpPr/>
            <p:nvPr/>
          </p:nvSpPr>
          <p:spPr>
            <a:xfrm>
              <a:off x="2109951" y="1249680"/>
              <a:ext cx="676608" cy="3200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latin typeface="Helvetica" pitchFamily="2" charset="0"/>
                </a:rPr>
                <a:t>Follower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D90AA5C-A253-014D-82B9-127D27BE80F1}"/>
                </a:ext>
              </a:extLst>
            </p:cNvPr>
            <p:cNvSpPr/>
            <p:nvPr/>
          </p:nvSpPr>
          <p:spPr>
            <a:xfrm>
              <a:off x="3104825" y="701040"/>
              <a:ext cx="676608" cy="3200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43C121E-E0F4-214E-A0A0-961F7956F688}"/>
                </a:ext>
              </a:extLst>
            </p:cNvPr>
            <p:cNvSpPr/>
            <p:nvPr/>
          </p:nvSpPr>
          <p:spPr>
            <a:xfrm>
              <a:off x="3938968" y="1251309"/>
              <a:ext cx="676608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latin typeface="Helvetica" pitchFamily="2" charset="0"/>
                </a:rPr>
                <a:t>Relay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71E1BE1-E5BD-0142-A0A4-148B58A40420}"/>
                </a:ext>
              </a:extLst>
            </p:cNvPr>
            <p:cNvSpPr/>
            <p:nvPr/>
          </p:nvSpPr>
          <p:spPr>
            <a:xfrm>
              <a:off x="2561960" y="1861077"/>
              <a:ext cx="676608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</a:rPr>
                <a:t>Leader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C113170-C2B4-B047-A4B7-F4A2A9478133}"/>
                </a:ext>
              </a:extLst>
            </p:cNvPr>
            <p:cNvSpPr/>
            <p:nvPr/>
          </p:nvSpPr>
          <p:spPr>
            <a:xfrm>
              <a:off x="3655516" y="1855668"/>
              <a:ext cx="676608" cy="3200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1C468F-00DB-4E47-BE5A-E8BB337C80EA}"/>
                </a:ext>
              </a:extLst>
            </p:cNvPr>
            <p:cNvSpPr txBox="1"/>
            <p:nvPr/>
          </p:nvSpPr>
          <p:spPr>
            <a:xfrm>
              <a:off x="1783080" y="1049020"/>
              <a:ext cx="4436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F291158-7CA8-4746-AB11-53EBE5A4C311}"/>
                </a:ext>
              </a:extLst>
            </p:cNvPr>
            <p:cNvSpPr txBox="1"/>
            <p:nvPr/>
          </p:nvSpPr>
          <p:spPr>
            <a:xfrm>
              <a:off x="2144910" y="745224"/>
              <a:ext cx="6139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19842AB-2D8B-7D49-9E1A-45446A07EF70}"/>
                </a:ext>
              </a:extLst>
            </p:cNvPr>
            <p:cNvSpPr txBox="1"/>
            <p:nvPr/>
          </p:nvSpPr>
          <p:spPr>
            <a:xfrm>
              <a:off x="2679071" y="440907"/>
              <a:ext cx="5738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BE310C-413D-8141-B1E1-BE87D489AC6D}"/>
                </a:ext>
              </a:extLst>
            </p:cNvPr>
            <p:cNvSpPr txBox="1"/>
            <p:nvPr/>
          </p:nvSpPr>
          <p:spPr>
            <a:xfrm>
              <a:off x="3950954" y="783320"/>
              <a:ext cx="81753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3ECEFE0-21B3-CD41-BAD6-013DF20FBC6D}"/>
                </a:ext>
              </a:extLst>
            </p:cNvPr>
            <p:cNvSpPr txBox="1"/>
            <p:nvPr/>
          </p:nvSpPr>
          <p:spPr>
            <a:xfrm>
              <a:off x="4344552" y="2189927"/>
              <a:ext cx="5738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29D99D-38A6-2B42-A6AE-4FCAEF2265B9}"/>
                </a:ext>
              </a:extLst>
            </p:cNvPr>
            <p:cNvSpPr txBox="1"/>
            <p:nvPr/>
          </p:nvSpPr>
          <p:spPr>
            <a:xfrm>
              <a:off x="4424307" y="1731924"/>
              <a:ext cx="6139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EC5577A-14EB-7946-A34D-C5262FA00268}"/>
                </a:ext>
              </a:extLst>
            </p:cNvPr>
            <p:cNvSpPr txBox="1"/>
            <p:nvPr/>
          </p:nvSpPr>
          <p:spPr>
            <a:xfrm>
              <a:off x="3084089" y="1284837"/>
              <a:ext cx="7325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discovers relay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with higher term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27878F4-EF83-EF47-8A11-131D1E523351}"/>
                </a:ext>
              </a:extLst>
            </p:cNvPr>
            <p:cNvSpPr txBox="1"/>
            <p:nvPr/>
          </p:nvSpPr>
          <p:spPr>
            <a:xfrm>
              <a:off x="3069237" y="2201268"/>
              <a:ext cx="8175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B827DF8-D8A4-4F41-8DB1-9AFED677254E}"/>
                </a:ext>
              </a:extLst>
            </p:cNvPr>
            <p:cNvSpPr txBox="1"/>
            <p:nvPr/>
          </p:nvSpPr>
          <p:spPr>
            <a:xfrm>
              <a:off x="1999731" y="1676926"/>
              <a:ext cx="5273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discovers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leader with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higher term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206BE7-E484-1747-B211-E9A1A03522D6}"/>
                </a:ext>
              </a:extLst>
            </p:cNvPr>
            <p:cNvSpPr txBox="1"/>
            <p:nvPr/>
          </p:nvSpPr>
          <p:spPr>
            <a:xfrm>
              <a:off x="3168495" y="1083405"/>
              <a:ext cx="6251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loses election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5753F23-C9E7-5148-8765-483CEE5C298D}"/>
                </a:ext>
              </a:extLst>
            </p:cNvPr>
            <p:cNvSpPr txBox="1"/>
            <p:nvPr/>
          </p:nvSpPr>
          <p:spPr>
            <a:xfrm>
              <a:off x="3486157" y="1613573"/>
              <a:ext cx="35586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loses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12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307E-D24D-AB47-A6C7-39F48532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Group organization in multi-layer raft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0C22D-6926-6D46-9675-C3280FC9A8ED}"/>
              </a:ext>
            </a:extLst>
          </p:cNvPr>
          <p:cNvGrpSpPr/>
          <p:nvPr/>
        </p:nvGrpSpPr>
        <p:grpSpPr>
          <a:xfrm>
            <a:off x="1739326" y="1903167"/>
            <a:ext cx="6880692" cy="4659880"/>
            <a:chOff x="8983712" y="523721"/>
            <a:chExt cx="3019463" cy="24102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EA32E7-730E-D545-A322-E8665F18B2A6}"/>
                </a:ext>
              </a:extLst>
            </p:cNvPr>
            <p:cNvSpPr/>
            <p:nvPr/>
          </p:nvSpPr>
          <p:spPr>
            <a:xfrm rot="6339031">
              <a:off x="9828208" y="1473361"/>
              <a:ext cx="963079" cy="195816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23F514-D42F-9A48-ACA0-7436C2F22864}"/>
                </a:ext>
              </a:extLst>
            </p:cNvPr>
            <p:cNvSpPr/>
            <p:nvPr/>
          </p:nvSpPr>
          <p:spPr>
            <a:xfrm rot="10146155">
              <a:off x="10996833" y="544046"/>
              <a:ext cx="1006342" cy="213327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6C2CC3A-0172-7347-9C87-7CE4DCDE0365}"/>
                </a:ext>
              </a:extLst>
            </p:cNvPr>
            <p:cNvSpPr/>
            <p:nvPr/>
          </p:nvSpPr>
          <p:spPr>
            <a:xfrm rot="3318637">
              <a:off x="9429772" y="176739"/>
              <a:ext cx="1047579" cy="193969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FCBC363-CEE1-484D-A967-EED4DF5A4DC8}"/>
                </a:ext>
              </a:extLst>
            </p:cNvPr>
            <p:cNvGrpSpPr/>
            <p:nvPr/>
          </p:nvGrpSpPr>
          <p:grpSpPr>
            <a:xfrm>
              <a:off x="9212371" y="523721"/>
              <a:ext cx="2695692" cy="2365808"/>
              <a:chOff x="9212371" y="523721"/>
              <a:chExt cx="2695692" cy="236580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17E720B-2E01-D34D-AC12-B5053F7ABCB4}"/>
                  </a:ext>
                </a:extLst>
              </p:cNvPr>
              <p:cNvCxnSpPr>
                <a:cxnSpLocks/>
                <a:stCxn id="44" idx="0"/>
                <a:endCxn id="43" idx="5"/>
              </p:cNvCxnSpPr>
              <p:nvPr/>
            </p:nvCxnSpPr>
            <p:spPr>
              <a:xfrm flipH="1" flipV="1">
                <a:off x="11436198" y="954315"/>
                <a:ext cx="331421" cy="4842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D5D5615-A8FD-3D4B-9A45-E993697A8C14}"/>
                  </a:ext>
                </a:extLst>
              </p:cNvPr>
              <p:cNvCxnSpPr>
                <a:cxnSpLocks/>
                <a:stCxn id="43" idx="2"/>
                <a:endCxn id="42" idx="6"/>
              </p:cNvCxnSpPr>
              <p:nvPr/>
            </p:nvCxnSpPr>
            <p:spPr>
              <a:xfrm flipH="1">
                <a:off x="9493258" y="837263"/>
                <a:ext cx="1703188" cy="8698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E228BC-00F0-AB48-816C-7798FE35A357}"/>
                  </a:ext>
                </a:extLst>
              </p:cNvPr>
              <p:cNvGrpSpPr/>
              <p:nvPr/>
            </p:nvGrpSpPr>
            <p:grpSpPr>
              <a:xfrm>
                <a:off x="9212371" y="523721"/>
                <a:ext cx="2695692" cy="2365808"/>
                <a:chOff x="9212371" y="523721"/>
                <a:chExt cx="2695692" cy="2365808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95B72E1-AC87-4D45-88A3-4BFFB56A6E56}"/>
                    </a:ext>
                  </a:extLst>
                </p:cNvPr>
                <p:cNvSpPr/>
                <p:nvPr/>
              </p:nvSpPr>
              <p:spPr>
                <a:xfrm>
                  <a:off x="10457394" y="523721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C424BC3-1BC4-9D4F-9169-558873F6C3BD}"/>
                    </a:ext>
                  </a:extLst>
                </p:cNvPr>
                <p:cNvSpPr/>
                <p:nvPr/>
              </p:nvSpPr>
              <p:spPr>
                <a:xfrm>
                  <a:off x="9658175" y="810884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21188FB-6A78-4E47-93C9-3720A49C4BEF}"/>
                    </a:ext>
                  </a:extLst>
                </p:cNvPr>
                <p:cNvSpPr/>
                <p:nvPr/>
              </p:nvSpPr>
              <p:spPr>
                <a:xfrm>
                  <a:off x="10087797" y="2558456"/>
                  <a:ext cx="280887" cy="33107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07A809D-2C45-C34F-ABCA-5AA1699EF3BA}"/>
                    </a:ext>
                  </a:extLst>
                </p:cNvPr>
                <p:cNvSpPr/>
                <p:nvPr/>
              </p:nvSpPr>
              <p:spPr>
                <a:xfrm>
                  <a:off x="10959467" y="2554159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56184AF-FF82-C345-8D0F-82D907F85E33}"/>
                    </a:ext>
                  </a:extLst>
                </p:cNvPr>
                <p:cNvSpPr/>
                <p:nvPr/>
              </p:nvSpPr>
              <p:spPr>
                <a:xfrm>
                  <a:off x="9401965" y="1984547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373F27D-62D1-864E-8468-06E1B2A8CBDB}"/>
                    </a:ext>
                  </a:extLst>
                </p:cNvPr>
                <p:cNvSpPr/>
                <p:nvPr/>
              </p:nvSpPr>
              <p:spPr>
                <a:xfrm>
                  <a:off x="9212371" y="1541624"/>
                  <a:ext cx="280887" cy="33107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667C04-23DB-B04A-B54C-904CEEB6074D}"/>
                    </a:ext>
                  </a:extLst>
                </p:cNvPr>
                <p:cNvSpPr/>
                <p:nvPr/>
              </p:nvSpPr>
              <p:spPr>
                <a:xfrm>
                  <a:off x="11196446" y="671727"/>
                  <a:ext cx="280887" cy="33107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Helvetica" pitchFamily="2" charset="0"/>
                    </a:rPr>
                    <a:t>L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9E0FEB4-0B66-0C42-A735-BB76302E7343}"/>
                    </a:ext>
                  </a:extLst>
                </p:cNvPr>
                <p:cNvSpPr/>
                <p:nvPr/>
              </p:nvSpPr>
              <p:spPr>
                <a:xfrm>
                  <a:off x="11627176" y="1438582"/>
                  <a:ext cx="280887" cy="33107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2532C6F-1287-B74E-8420-D475FDE8CFF1}"/>
                    </a:ext>
                  </a:extLst>
                </p:cNvPr>
                <p:cNvSpPr/>
                <p:nvPr/>
              </p:nvSpPr>
              <p:spPr>
                <a:xfrm>
                  <a:off x="11491909" y="2241558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BEDA05C-B4D0-484E-BF8C-E91DCAC6E94F}"/>
                  </a:ext>
                </a:extLst>
              </p:cNvPr>
              <p:cNvCxnSpPr>
                <a:cxnSpLocks/>
                <a:stCxn id="43" idx="4"/>
                <a:endCxn id="39" idx="7"/>
              </p:cNvCxnSpPr>
              <p:nvPr/>
            </p:nvCxnSpPr>
            <p:spPr>
              <a:xfrm flipH="1">
                <a:off x="10327549" y="1002800"/>
                <a:ext cx="1009341" cy="1604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761158-E2FC-0F4E-AD36-56EF2702E6C8}"/>
                  </a:ext>
                </a:extLst>
              </p:cNvPr>
              <p:cNvCxnSpPr>
                <a:cxnSpLocks/>
                <a:stCxn id="37" idx="3"/>
                <a:endCxn id="42" idx="7"/>
              </p:cNvCxnSpPr>
              <p:nvPr/>
            </p:nvCxnSpPr>
            <p:spPr>
              <a:xfrm flipH="1">
                <a:off x="9452123" y="806309"/>
                <a:ext cx="1046406" cy="7837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112E0A2-FDDE-7543-B5EF-202BAC6DACAB}"/>
                  </a:ext>
                </a:extLst>
              </p:cNvPr>
              <p:cNvCxnSpPr>
                <a:cxnSpLocks/>
                <a:stCxn id="39" idx="1"/>
                <a:endCxn id="41" idx="5"/>
              </p:cNvCxnSpPr>
              <p:nvPr/>
            </p:nvCxnSpPr>
            <p:spPr>
              <a:xfrm flipH="1" flipV="1">
                <a:off x="9641717" y="2267135"/>
                <a:ext cx="487215" cy="339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DC188AB-D204-7A41-B243-C3F128C3C49C}"/>
                  </a:ext>
                </a:extLst>
              </p:cNvPr>
              <p:cNvCxnSpPr>
                <a:cxnSpLocks/>
                <a:stCxn id="40" idx="2"/>
                <a:endCxn id="39" idx="6"/>
              </p:cNvCxnSpPr>
              <p:nvPr/>
            </p:nvCxnSpPr>
            <p:spPr>
              <a:xfrm flipH="1">
                <a:off x="10368684" y="2719695"/>
                <a:ext cx="590783" cy="4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CBEEA14-0842-AA40-A761-E2CF94CB8039}"/>
                  </a:ext>
                </a:extLst>
              </p:cNvPr>
              <p:cNvCxnSpPr>
                <a:cxnSpLocks/>
                <a:stCxn id="38" idx="3"/>
                <a:endCxn id="42" idx="0"/>
              </p:cNvCxnSpPr>
              <p:nvPr/>
            </p:nvCxnSpPr>
            <p:spPr>
              <a:xfrm flipH="1">
                <a:off x="9352815" y="1093472"/>
                <a:ext cx="346496" cy="4481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FD07A31-ED8B-4D47-A948-F9386172C7CC}"/>
                  </a:ext>
                </a:extLst>
              </p:cNvPr>
              <p:cNvCxnSpPr>
                <a:cxnSpLocks/>
                <a:stCxn id="44" idx="4"/>
                <a:endCxn id="45" idx="0"/>
              </p:cNvCxnSpPr>
              <p:nvPr/>
            </p:nvCxnSpPr>
            <p:spPr>
              <a:xfrm flipH="1">
                <a:off x="11632353" y="1769655"/>
                <a:ext cx="135267" cy="4719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E12B25-96BC-2F4D-B6F0-8EDC831FFC43}"/>
              </a:ext>
            </a:extLst>
          </p:cNvPr>
          <p:cNvSpPr txBox="1"/>
          <p:nvPr/>
        </p:nvSpPr>
        <p:spPr>
          <a:xfrm>
            <a:off x="10704813" y="3202556"/>
            <a:ext cx="865960" cy="366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leader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C5D1D-D1AC-6A49-B228-C9DDAE27A7F2}"/>
              </a:ext>
            </a:extLst>
          </p:cNvPr>
          <p:cNvSpPr txBox="1"/>
          <p:nvPr/>
        </p:nvSpPr>
        <p:spPr>
          <a:xfrm>
            <a:off x="10706598" y="3972069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relay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D7411F-F26C-B242-A3A8-4585C1910461}"/>
              </a:ext>
            </a:extLst>
          </p:cNvPr>
          <p:cNvSpPr txBox="1"/>
          <p:nvPr/>
        </p:nvSpPr>
        <p:spPr>
          <a:xfrm>
            <a:off x="10706598" y="4812100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follower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B1DBF-ED48-AB49-BF56-83F9D2A8503A}"/>
              </a:ext>
            </a:extLst>
          </p:cNvPr>
          <p:cNvGrpSpPr/>
          <p:nvPr/>
        </p:nvGrpSpPr>
        <p:grpSpPr>
          <a:xfrm rot="16200000">
            <a:off x="10355030" y="1774937"/>
            <a:ext cx="708618" cy="1750896"/>
            <a:chOff x="8314213" y="3889858"/>
            <a:chExt cx="669366" cy="33950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F57DE8-4A51-654D-94C7-016086CCDFCB}"/>
                </a:ext>
              </a:extLst>
            </p:cNvPr>
            <p:cNvSpPr/>
            <p:nvPr/>
          </p:nvSpPr>
          <p:spPr>
            <a:xfrm rot="5400000">
              <a:off x="8479144" y="3724927"/>
              <a:ext cx="339504" cy="6693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9B54F5-0D42-A347-A472-132FAFC1EE59}"/>
                </a:ext>
              </a:extLst>
            </p:cNvPr>
            <p:cNvSpPr txBox="1"/>
            <p:nvPr/>
          </p:nvSpPr>
          <p:spPr>
            <a:xfrm>
              <a:off x="8547797" y="3927213"/>
              <a:ext cx="79111" cy="772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800" b="1" dirty="0">
                <a:latin typeface="Helvetica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99F77C-9DDF-D54D-B352-88D526AB713E}"/>
              </a:ext>
            </a:extLst>
          </p:cNvPr>
          <p:cNvSpPr txBox="1"/>
          <p:nvPr/>
        </p:nvSpPr>
        <p:spPr>
          <a:xfrm>
            <a:off x="2837588" y="2183341"/>
            <a:ext cx="71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FFC17-BF3D-EE4E-A32F-35271C6DF45A}"/>
              </a:ext>
            </a:extLst>
          </p:cNvPr>
          <p:cNvSpPr txBox="1"/>
          <p:nvPr/>
        </p:nvSpPr>
        <p:spPr>
          <a:xfrm>
            <a:off x="5032874" y="4468443"/>
            <a:ext cx="71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B7B75-D7E3-4846-8A1F-9BFDAA083CB6}"/>
              </a:ext>
            </a:extLst>
          </p:cNvPr>
          <p:cNvSpPr txBox="1"/>
          <p:nvPr/>
        </p:nvSpPr>
        <p:spPr>
          <a:xfrm flipH="1">
            <a:off x="8166758" y="2396114"/>
            <a:ext cx="30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92B020-724B-B64C-83F0-8F8477531607}"/>
              </a:ext>
            </a:extLst>
          </p:cNvPr>
          <p:cNvSpPr/>
          <p:nvPr/>
        </p:nvSpPr>
        <p:spPr>
          <a:xfrm>
            <a:off x="9978535" y="3074506"/>
            <a:ext cx="640080" cy="640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864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38623E-DE92-5645-B919-29C6BF716540}"/>
              </a:ext>
            </a:extLst>
          </p:cNvPr>
          <p:cNvSpPr/>
          <p:nvPr/>
        </p:nvSpPr>
        <p:spPr>
          <a:xfrm>
            <a:off x="9978157" y="3873170"/>
            <a:ext cx="640080" cy="64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864"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45B988-AF03-1F43-A185-68C7BBB046AC}"/>
              </a:ext>
            </a:extLst>
          </p:cNvPr>
          <p:cNvSpPr/>
          <p:nvPr/>
        </p:nvSpPr>
        <p:spPr>
          <a:xfrm>
            <a:off x="9990881" y="4671834"/>
            <a:ext cx="640080" cy="6400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864"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1673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F69D98-88B9-AE45-8213-AD967D89C017}"/>
              </a:ext>
            </a:extLst>
          </p:cNvPr>
          <p:cNvGrpSpPr/>
          <p:nvPr/>
        </p:nvGrpSpPr>
        <p:grpSpPr>
          <a:xfrm>
            <a:off x="1194260" y="74423"/>
            <a:ext cx="8675444" cy="6549659"/>
            <a:chOff x="1577883" y="-276912"/>
            <a:chExt cx="3448764" cy="2737626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19044DEF-2C76-3740-A662-CE288A33006B}"/>
                </a:ext>
              </a:extLst>
            </p:cNvPr>
            <p:cNvSpPr/>
            <p:nvPr/>
          </p:nvSpPr>
          <p:spPr>
            <a:xfrm rot="7413289">
              <a:off x="1711393" y="-410422"/>
              <a:ext cx="1544836" cy="1811856"/>
            </a:xfrm>
            <a:prstGeom prst="arc">
              <a:avLst>
                <a:gd name="adj1" fmla="val 15666767"/>
                <a:gd name="adj2" fmla="val 1857800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CF8366-D6AF-204C-A3CF-B32867F5308D}"/>
                </a:ext>
              </a:extLst>
            </p:cNvPr>
            <p:cNvSpPr/>
            <p:nvPr/>
          </p:nvSpPr>
          <p:spPr>
            <a:xfrm rot="10800000">
              <a:off x="1957172" y="1026160"/>
              <a:ext cx="238831" cy="388620"/>
            </a:xfrm>
            <a:prstGeom prst="arc">
              <a:avLst>
                <a:gd name="adj1" fmla="val 15789188"/>
                <a:gd name="adj2" fmla="val 153950"/>
              </a:avLst>
            </a:prstGeom>
            <a:ln w="19050">
              <a:solidFill>
                <a:schemeClr val="tx1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BB7B3BF8-5C35-5148-9D5A-317EC9CF4696}"/>
                </a:ext>
              </a:extLst>
            </p:cNvPr>
            <p:cNvSpPr/>
            <p:nvPr/>
          </p:nvSpPr>
          <p:spPr>
            <a:xfrm rot="17832264">
              <a:off x="2373539" y="831557"/>
              <a:ext cx="1544836" cy="1574375"/>
            </a:xfrm>
            <a:prstGeom prst="arc">
              <a:avLst>
                <a:gd name="adj1" fmla="val 16146728"/>
                <a:gd name="adj2" fmla="val 197392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0521A44E-5267-7E48-A6AF-0C8D74F192E6}"/>
                </a:ext>
              </a:extLst>
            </p:cNvPr>
            <p:cNvSpPr/>
            <p:nvPr/>
          </p:nvSpPr>
          <p:spPr>
            <a:xfrm rot="5400000">
              <a:off x="3410377" y="992983"/>
              <a:ext cx="1049292" cy="1173143"/>
            </a:xfrm>
            <a:prstGeom prst="arc">
              <a:avLst>
                <a:gd name="adj1" fmla="val 15526777"/>
                <a:gd name="adj2" fmla="val 18877486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Helvetica" pitchFamily="2" charset="0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56BBA26-C02D-5542-82E6-45331542C130}"/>
                </a:ext>
              </a:extLst>
            </p:cNvPr>
            <p:cNvSpPr/>
            <p:nvPr/>
          </p:nvSpPr>
          <p:spPr>
            <a:xfrm rot="12397645">
              <a:off x="3272153" y="435662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2B22CE5-DD5C-DA48-BC5E-36191A1CC2F2}"/>
                </a:ext>
              </a:extLst>
            </p:cNvPr>
            <p:cNvSpPr/>
            <p:nvPr/>
          </p:nvSpPr>
          <p:spPr>
            <a:xfrm>
              <a:off x="2847999" y="827717"/>
              <a:ext cx="1524131" cy="1472871"/>
            </a:xfrm>
            <a:prstGeom prst="arc">
              <a:avLst>
                <a:gd name="adj1" fmla="val 16146728"/>
                <a:gd name="adj2" fmla="val 2005773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54B1047-85AD-0F48-A185-4BA70671D434}"/>
                </a:ext>
              </a:extLst>
            </p:cNvPr>
            <p:cNvSpPr/>
            <p:nvPr/>
          </p:nvSpPr>
          <p:spPr>
            <a:xfrm rot="8043098">
              <a:off x="2615782" y="441829"/>
              <a:ext cx="1738776" cy="1771946"/>
            </a:xfrm>
            <a:prstGeom prst="arc">
              <a:avLst>
                <a:gd name="adj1" fmla="val 17168347"/>
                <a:gd name="adj2" fmla="val 2036978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E2A9AA3B-69BA-A641-9FE8-7D04DAABECE6}"/>
                </a:ext>
              </a:extLst>
            </p:cNvPr>
            <p:cNvSpPr/>
            <p:nvPr/>
          </p:nvSpPr>
          <p:spPr>
            <a:xfrm rot="11889392">
              <a:off x="2460419" y="738384"/>
              <a:ext cx="1648773" cy="1595763"/>
            </a:xfrm>
            <a:prstGeom prst="arc">
              <a:avLst>
                <a:gd name="adj1" fmla="val 18067105"/>
                <a:gd name="adj2" fmla="val 203043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961BD71-8625-9B43-B107-2004E77D94B7}"/>
                </a:ext>
              </a:extLst>
            </p:cNvPr>
            <p:cNvSpPr/>
            <p:nvPr/>
          </p:nvSpPr>
          <p:spPr>
            <a:xfrm rot="1764520">
              <a:off x="3988316" y="2116956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Helvetica" pitchFamily="2" charset="0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C60F1652-81DE-9E43-9F46-4B9DDAF9AC04}"/>
                </a:ext>
              </a:extLst>
            </p:cNvPr>
            <p:cNvSpPr/>
            <p:nvPr/>
          </p:nvSpPr>
          <p:spPr>
            <a:xfrm rot="16981796">
              <a:off x="3915430" y="1338706"/>
              <a:ext cx="1049292" cy="1173143"/>
            </a:xfrm>
            <a:prstGeom prst="arc">
              <a:avLst>
                <a:gd name="adj1" fmla="val 14902090"/>
                <a:gd name="adj2" fmla="val 18003983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Helvetica" pitchFamily="2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FD7EA5-7984-7D42-B97E-CA1DE5B707A9}"/>
                </a:ext>
              </a:extLst>
            </p:cNvPr>
            <p:cNvCxnSpPr>
              <a:cxnSpLocks/>
              <a:stCxn id="18" idx="2"/>
              <a:endCxn id="16" idx="6"/>
            </p:cNvCxnSpPr>
            <p:nvPr/>
          </p:nvCxnSpPr>
          <p:spPr>
            <a:xfrm flipH="1" flipV="1">
              <a:off x="2786559" y="1409700"/>
              <a:ext cx="1152409" cy="16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1F4D6D-5D81-E743-871C-250B98EB65EC}"/>
                </a:ext>
              </a:extLst>
            </p:cNvPr>
            <p:cNvSpPr/>
            <p:nvPr/>
          </p:nvSpPr>
          <p:spPr>
            <a:xfrm>
              <a:off x="2109951" y="1249680"/>
              <a:ext cx="676608" cy="3200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Follower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B6EDE9-05DC-0040-B397-1C22DF2F3E2B}"/>
                </a:ext>
              </a:extLst>
            </p:cNvPr>
            <p:cNvSpPr/>
            <p:nvPr/>
          </p:nvSpPr>
          <p:spPr>
            <a:xfrm>
              <a:off x="3104825" y="701040"/>
              <a:ext cx="676608" cy="32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6FD10F-DB7E-5A40-983A-3030C1CF5F9D}"/>
                </a:ext>
              </a:extLst>
            </p:cNvPr>
            <p:cNvSpPr/>
            <p:nvPr/>
          </p:nvSpPr>
          <p:spPr>
            <a:xfrm>
              <a:off x="3938968" y="1251309"/>
              <a:ext cx="676608" cy="32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Relay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9B126A-9700-AD44-9824-5145EF10EBB5}"/>
                </a:ext>
              </a:extLst>
            </p:cNvPr>
            <p:cNvSpPr/>
            <p:nvPr/>
          </p:nvSpPr>
          <p:spPr>
            <a:xfrm>
              <a:off x="2561960" y="1861077"/>
              <a:ext cx="676608" cy="3200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Leader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3B5295-B863-F441-8010-78F55CA6502C}"/>
                </a:ext>
              </a:extLst>
            </p:cNvPr>
            <p:cNvSpPr/>
            <p:nvPr/>
          </p:nvSpPr>
          <p:spPr>
            <a:xfrm>
              <a:off x="3655516" y="1855668"/>
              <a:ext cx="676608" cy="32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0F6C70-2717-0140-898A-58665B91370A}"/>
                </a:ext>
              </a:extLst>
            </p:cNvPr>
            <p:cNvSpPr txBox="1"/>
            <p:nvPr/>
          </p:nvSpPr>
          <p:spPr>
            <a:xfrm>
              <a:off x="1783080" y="1049020"/>
              <a:ext cx="443609" cy="15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F5A4F2-A307-644B-B29A-181B59A18EA7}"/>
                </a:ext>
              </a:extLst>
            </p:cNvPr>
            <p:cNvSpPr txBox="1"/>
            <p:nvPr/>
          </p:nvSpPr>
          <p:spPr>
            <a:xfrm>
              <a:off x="2179144" y="745224"/>
              <a:ext cx="545482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1B34D9-9F82-0F4D-B1D8-DB9B44A4FC62}"/>
                </a:ext>
              </a:extLst>
            </p:cNvPr>
            <p:cNvSpPr txBox="1"/>
            <p:nvPr/>
          </p:nvSpPr>
          <p:spPr>
            <a:xfrm>
              <a:off x="2743151" y="440907"/>
              <a:ext cx="509795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93AA7F-F732-2540-B232-10D362ACE868}"/>
                </a:ext>
              </a:extLst>
            </p:cNvPr>
            <p:cNvSpPr txBox="1"/>
            <p:nvPr/>
          </p:nvSpPr>
          <p:spPr>
            <a:xfrm>
              <a:off x="3995216" y="783320"/>
              <a:ext cx="729008" cy="1157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65F07C-EA74-0E4A-B687-6AFFF3C58FF2}"/>
                </a:ext>
              </a:extLst>
            </p:cNvPr>
            <p:cNvSpPr txBox="1"/>
            <p:nvPr/>
          </p:nvSpPr>
          <p:spPr>
            <a:xfrm>
              <a:off x="4376593" y="2189927"/>
              <a:ext cx="509795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69154C-134B-D442-84F0-2D4AB7C098A7}"/>
                </a:ext>
              </a:extLst>
            </p:cNvPr>
            <p:cNvSpPr txBox="1"/>
            <p:nvPr/>
          </p:nvSpPr>
          <p:spPr>
            <a:xfrm>
              <a:off x="4458541" y="1731924"/>
              <a:ext cx="545482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CA003A-332F-5945-9A1A-83D6B9C815B7}"/>
                </a:ext>
              </a:extLst>
            </p:cNvPr>
            <p:cNvSpPr txBox="1"/>
            <p:nvPr/>
          </p:nvSpPr>
          <p:spPr>
            <a:xfrm>
              <a:off x="3124106" y="1284837"/>
              <a:ext cx="652538" cy="231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discovers relay 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with higher term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4C62FE-A717-964E-A01D-07266A5B1878}"/>
                </a:ext>
              </a:extLst>
            </p:cNvPr>
            <p:cNvSpPr txBox="1"/>
            <p:nvPr/>
          </p:nvSpPr>
          <p:spPr>
            <a:xfrm>
              <a:off x="3113499" y="2201268"/>
              <a:ext cx="729008" cy="1157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DF5831-C8EB-604D-AC31-1A4AA99DC6E2}"/>
                </a:ext>
              </a:extLst>
            </p:cNvPr>
            <p:cNvSpPr txBox="1"/>
            <p:nvPr/>
          </p:nvSpPr>
          <p:spPr>
            <a:xfrm>
              <a:off x="2028920" y="1676926"/>
              <a:ext cx="469012" cy="3473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discovers 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leader with </a:t>
              </a:r>
            </a:p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higher term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B24F40-0C1D-AF47-A5AD-5F4114BF584A}"/>
                </a:ext>
              </a:extLst>
            </p:cNvPr>
            <p:cNvSpPr txBox="1"/>
            <p:nvPr/>
          </p:nvSpPr>
          <p:spPr>
            <a:xfrm>
              <a:off x="3203243" y="1083405"/>
              <a:ext cx="555677" cy="1157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loses election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B11E3-8BDE-1F46-A2C0-673549B56C0C}"/>
                </a:ext>
              </a:extLst>
            </p:cNvPr>
            <p:cNvSpPr txBox="1"/>
            <p:nvPr/>
          </p:nvSpPr>
          <p:spPr>
            <a:xfrm>
              <a:off x="3596685" y="1613573"/>
              <a:ext cx="245339" cy="2403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loses</a:t>
              </a:r>
            </a:p>
            <a:p>
              <a:pPr algn="ctr"/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election</a:t>
              </a: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EB2389E-011F-D846-A7A9-10DA1092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Node state lifecycle in multi-layer raft</a:t>
            </a:r>
          </a:p>
        </p:txBody>
      </p:sp>
    </p:spTree>
    <p:extLst>
      <p:ext uri="{BB962C8B-B14F-4D97-AF65-F5344CB8AC3E}">
        <p14:creationId xmlns:p14="http://schemas.microsoft.com/office/powerpoint/2010/main" val="25484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6B89-2F02-884F-A604-19F9CB55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31CD-974F-544C-855E-E76EE276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169</Words>
  <Application>Microsoft Macintosh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Group organization in multi-layer raft</vt:lpstr>
      <vt:lpstr>Node state lifecycle in multi-layer raft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Smead</dc:creator>
  <cp:lastModifiedBy>Isaac Smead</cp:lastModifiedBy>
  <cp:revision>24</cp:revision>
  <dcterms:created xsi:type="dcterms:W3CDTF">2018-04-01T23:58:54Z</dcterms:created>
  <dcterms:modified xsi:type="dcterms:W3CDTF">2018-04-30T00:51:46Z</dcterms:modified>
</cp:coreProperties>
</file>