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ato"/>
      <p:regular r:id="rId21"/>
      <p:bold r:id="rId22"/>
      <p:italic r:id="rId23"/>
      <p:boldItalic r:id="rId24"/>
    </p:embeddedFont>
    <p:embeddedFont>
      <p:font typeface="Fjalla One"/>
      <p:regular r:id="rId25"/>
    </p:embeddedFont>
    <p:embeddedFont>
      <p:font typeface="Roboto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2EF239-9C06-4F74-B3A3-9D0B79D4C44D}">
  <a:tblStyle styleId="{482EF239-9C06-4F74-B3A3-9D0B79D4C44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FjallaOne-regular.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dc3d5e644a_2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dc3d5e644a_2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could be interesting to look into more. it seems financial aid is crucial more than ever. maybe quality and services in education are improving. also would be key to see if this is disproportionately affecting lower income levels.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76d61931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76d61931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dee4ea5393_0_1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dee4ea5393_0_1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dee4ea5393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dee4ea5393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dee4ea5393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dee4ea5393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dee4ea5393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2dee4ea5393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84457809f1_0_32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4457809f1_0_32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000" u="sng">
                <a:solidFill>
                  <a:schemeClr val="dk1"/>
                </a:solidFill>
              </a:rPr>
              <a:t>Note:</a:t>
            </a:r>
            <a:r>
              <a:rPr lang="en" sz="1000">
                <a:solidFill>
                  <a:schemeClr val="dk1"/>
                </a:solidFill>
              </a:rPr>
              <a:t> as this task is a bit broader than the rest by nature, feel free to create one or several “case studies” in addition to (or perhaps instead of) your general recommendations, showing what schools you would recommend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dee4ea5393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dee4ea5393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really simplified, you can find flaws with this value score (does not take into account cost relative to their income level for instance or quality of education), but point is it captures some financial value.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dee4ea5393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dee4ea5393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dee4ea539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dee4ea539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dee4ea539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dee4ea539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Albany College of Pharmacy and Health Services and Webb Institute were personally two schools I had never heard of. Webb Institute is a private college focused on engineering and located in Glen Cove, New York. Each graduate of Webb Institute earns a Bachelor of Science degree in naval architecture and marine engineering. The school is noted in the marine industry for its unique emphasis on ship design, systems engineering, practical work experience, and free tuition for domestic students. If students are interested in naval architecture, that is a great school to be applying to.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Stanford and Harvard pay lowest income bracket students to attend while upper income level students have to pay a lot more because they can afford it.</a:t>
            </a:r>
            <a:endParaRPr/>
          </a:p>
          <a:p>
            <a:pPr indent="0" lvl="0" marL="0" rtl="0" algn="l">
              <a:spcBef>
                <a:spcPts val="0"/>
              </a:spcBef>
              <a:spcAft>
                <a:spcPts val="0"/>
              </a:spcAft>
              <a:buNone/>
            </a:pPr>
            <a:r>
              <a:rPr lang="en"/>
              <a:t>How much does that difference in financial cost </a:t>
            </a:r>
            <a:r>
              <a:rPr lang="en"/>
              <a:t>really</a:t>
            </a:r>
            <a:r>
              <a:rPr lang="en"/>
              <a:t> mean to highest income level people idk, but point is, those are high value schools.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dee4ea5393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dee4ea5393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dee4ea5393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dee4ea5393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Could be useful if people are really wary of applying high </a:t>
            </a:r>
            <a:r>
              <a:rPr lang="en"/>
              <a:t>tuition</a:t>
            </a:r>
            <a:r>
              <a:rPr lang="en"/>
              <a:t> because your post-grad salary which you will be making over more than just 4 years may be much higher than a lower tuition university</a:t>
            </a:r>
            <a:endParaRPr/>
          </a:p>
          <a:p>
            <a:pPr indent="0" lvl="0" marL="0" rtl="0" algn="l">
              <a:spcBef>
                <a:spcPts val="0"/>
              </a:spcBef>
              <a:spcAft>
                <a:spcPts val="0"/>
              </a:spcAft>
              <a:buNone/>
            </a:pPr>
            <a:r>
              <a:rPr lang="en"/>
              <a:t>Also as we saw before, net cost may be better to look at because, for instance, even though Stanford and Harvard have really high tuitions, they actually pay the lowest income bracket to attend, and then they can reap high benefits.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dc3d5e644a_2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dc3d5e644a_2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criteria for one my best friends out of high school in Minnesota was seeking more diversity, especially as someone of Asian and Latino descent. He ended up going to UCLA partially due to this. This visualization and insight can be informative to students who are seeking diversity.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78125" y="1357575"/>
            <a:ext cx="5814000" cy="1704900"/>
          </a:xfrm>
          <a:prstGeom prst="rect">
            <a:avLst/>
          </a:prstGeom>
        </p:spPr>
        <p:txBody>
          <a:bodyPr anchorCtr="0" anchor="b" bIns="91425" lIns="91425" spcFirstLastPara="1" rIns="91425" wrap="square" tIns="91425">
            <a:noAutofit/>
          </a:bodyPr>
          <a:lstStyle>
            <a:lvl1pPr lvl="0">
              <a:spcBef>
                <a:spcPts val="0"/>
              </a:spcBef>
              <a:spcAft>
                <a:spcPts val="0"/>
              </a:spcAft>
              <a:buSzPts val="5200"/>
              <a:buFont typeface="Fjalla One"/>
              <a:buNone/>
              <a:defRPr sz="4500">
                <a:latin typeface="Fjalla One"/>
                <a:ea typeface="Fjalla One"/>
                <a:cs typeface="Fjalla One"/>
                <a:sym typeface="Fjalla One"/>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1" name="Google Shape;11;p2"/>
          <p:cNvSpPr txBox="1"/>
          <p:nvPr>
            <p:ph idx="1" type="subTitle"/>
          </p:nvPr>
        </p:nvSpPr>
        <p:spPr>
          <a:xfrm>
            <a:off x="778125" y="3169263"/>
            <a:ext cx="4528800" cy="535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p:nvPr/>
        </p:nvSpPr>
        <p:spPr>
          <a:xfrm flipH="1">
            <a:off x="690951" y="4117132"/>
            <a:ext cx="1650140" cy="1132544"/>
          </a:xfrm>
          <a:custGeom>
            <a:rect b="b" l="l" r="r" t="t"/>
            <a:pathLst>
              <a:path extrusionOk="0" h="28129" w="40982">
                <a:moveTo>
                  <a:pt x="23928" y="1"/>
                </a:moveTo>
                <a:cubicBezTo>
                  <a:pt x="19259" y="1"/>
                  <a:pt x="15472" y="3787"/>
                  <a:pt x="15472" y="8457"/>
                </a:cubicBezTo>
                <a:cubicBezTo>
                  <a:pt x="15473" y="8859"/>
                  <a:pt x="15502" y="9259"/>
                  <a:pt x="15559" y="9656"/>
                </a:cubicBezTo>
                <a:cubicBezTo>
                  <a:pt x="14238" y="10165"/>
                  <a:pt x="13240" y="11322"/>
                  <a:pt x="12956" y="12739"/>
                </a:cubicBezTo>
                <a:cubicBezTo>
                  <a:pt x="12393" y="12880"/>
                  <a:pt x="11868" y="13145"/>
                  <a:pt x="11419" y="13514"/>
                </a:cubicBezTo>
                <a:cubicBezTo>
                  <a:pt x="11287" y="13503"/>
                  <a:pt x="11154" y="13496"/>
                  <a:pt x="11020" y="13496"/>
                </a:cubicBezTo>
                <a:cubicBezTo>
                  <a:pt x="8604" y="13496"/>
                  <a:pt x="6579" y="15163"/>
                  <a:pt x="6028" y="17409"/>
                </a:cubicBezTo>
                <a:cubicBezTo>
                  <a:pt x="3598" y="17490"/>
                  <a:pt x="1652" y="19485"/>
                  <a:pt x="1652" y="21935"/>
                </a:cubicBezTo>
                <a:cubicBezTo>
                  <a:pt x="1652" y="22452"/>
                  <a:pt x="1740" y="22965"/>
                  <a:pt x="1913" y="23451"/>
                </a:cubicBezTo>
                <a:cubicBezTo>
                  <a:pt x="827" y="23663"/>
                  <a:pt x="1" y="24623"/>
                  <a:pt x="0" y="25769"/>
                </a:cubicBezTo>
                <a:cubicBezTo>
                  <a:pt x="0" y="27067"/>
                  <a:pt x="1063" y="28129"/>
                  <a:pt x="2361" y="28129"/>
                </a:cubicBezTo>
                <a:lnTo>
                  <a:pt x="38622" y="28129"/>
                </a:lnTo>
                <a:cubicBezTo>
                  <a:pt x="39920" y="28129"/>
                  <a:pt x="40982" y="27067"/>
                  <a:pt x="40982" y="25769"/>
                </a:cubicBezTo>
                <a:cubicBezTo>
                  <a:pt x="40982" y="24469"/>
                  <a:pt x="39920" y="23407"/>
                  <a:pt x="38622" y="23407"/>
                </a:cubicBezTo>
                <a:lnTo>
                  <a:pt x="38549" y="23407"/>
                </a:lnTo>
                <a:cubicBezTo>
                  <a:pt x="38856" y="22886"/>
                  <a:pt x="39017" y="22293"/>
                  <a:pt x="39017" y="21689"/>
                </a:cubicBezTo>
                <a:cubicBezTo>
                  <a:pt x="39017" y="21456"/>
                  <a:pt x="38993" y="21223"/>
                  <a:pt x="38947" y="20996"/>
                </a:cubicBezTo>
                <a:cubicBezTo>
                  <a:pt x="40045" y="20427"/>
                  <a:pt x="40797" y="19284"/>
                  <a:pt x="40797" y="17962"/>
                </a:cubicBezTo>
                <a:cubicBezTo>
                  <a:pt x="40797" y="16224"/>
                  <a:pt x="39498" y="14793"/>
                  <a:pt x="37819" y="14578"/>
                </a:cubicBezTo>
                <a:cubicBezTo>
                  <a:pt x="37829" y="14442"/>
                  <a:pt x="37834" y="14306"/>
                  <a:pt x="37834" y="14167"/>
                </a:cubicBezTo>
                <a:cubicBezTo>
                  <a:pt x="37834" y="10995"/>
                  <a:pt x="35448" y="8381"/>
                  <a:pt x="32373" y="8020"/>
                </a:cubicBezTo>
                <a:cubicBezTo>
                  <a:pt x="32146" y="3552"/>
                  <a:pt x="28452" y="1"/>
                  <a:pt x="239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7448942" y="612792"/>
            <a:ext cx="1539796" cy="1056807"/>
          </a:xfrm>
          <a:custGeom>
            <a:rect b="b" l="l" r="r" t="t"/>
            <a:pathLst>
              <a:path extrusionOk="0" h="28129" w="40982">
                <a:moveTo>
                  <a:pt x="23928" y="1"/>
                </a:moveTo>
                <a:cubicBezTo>
                  <a:pt x="19259" y="1"/>
                  <a:pt x="15472" y="3787"/>
                  <a:pt x="15472" y="8457"/>
                </a:cubicBezTo>
                <a:cubicBezTo>
                  <a:pt x="15473" y="8859"/>
                  <a:pt x="15502" y="9259"/>
                  <a:pt x="15559" y="9656"/>
                </a:cubicBezTo>
                <a:cubicBezTo>
                  <a:pt x="14238" y="10165"/>
                  <a:pt x="13240" y="11322"/>
                  <a:pt x="12956" y="12739"/>
                </a:cubicBezTo>
                <a:cubicBezTo>
                  <a:pt x="12393" y="12880"/>
                  <a:pt x="11868" y="13145"/>
                  <a:pt x="11419" y="13514"/>
                </a:cubicBezTo>
                <a:cubicBezTo>
                  <a:pt x="11287" y="13503"/>
                  <a:pt x="11154" y="13496"/>
                  <a:pt x="11020" y="13496"/>
                </a:cubicBezTo>
                <a:cubicBezTo>
                  <a:pt x="8604" y="13496"/>
                  <a:pt x="6579" y="15163"/>
                  <a:pt x="6028" y="17409"/>
                </a:cubicBezTo>
                <a:cubicBezTo>
                  <a:pt x="3598" y="17490"/>
                  <a:pt x="1652" y="19485"/>
                  <a:pt x="1652" y="21935"/>
                </a:cubicBezTo>
                <a:cubicBezTo>
                  <a:pt x="1652" y="22452"/>
                  <a:pt x="1740" y="22965"/>
                  <a:pt x="1913" y="23451"/>
                </a:cubicBezTo>
                <a:cubicBezTo>
                  <a:pt x="827" y="23663"/>
                  <a:pt x="1" y="24623"/>
                  <a:pt x="0" y="25769"/>
                </a:cubicBezTo>
                <a:cubicBezTo>
                  <a:pt x="0" y="27067"/>
                  <a:pt x="1063" y="28129"/>
                  <a:pt x="2361" y="28129"/>
                </a:cubicBezTo>
                <a:lnTo>
                  <a:pt x="38622" y="28129"/>
                </a:lnTo>
                <a:cubicBezTo>
                  <a:pt x="39920" y="28129"/>
                  <a:pt x="40982" y="27067"/>
                  <a:pt x="40982" y="25769"/>
                </a:cubicBezTo>
                <a:cubicBezTo>
                  <a:pt x="40982" y="24469"/>
                  <a:pt x="39920" y="23407"/>
                  <a:pt x="38622" y="23407"/>
                </a:cubicBezTo>
                <a:lnTo>
                  <a:pt x="38549" y="23407"/>
                </a:lnTo>
                <a:cubicBezTo>
                  <a:pt x="38856" y="22886"/>
                  <a:pt x="39017" y="22293"/>
                  <a:pt x="39017" y="21689"/>
                </a:cubicBezTo>
                <a:cubicBezTo>
                  <a:pt x="39017" y="21456"/>
                  <a:pt x="38993" y="21223"/>
                  <a:pt x="38947" y="20996"/>
                </a:cubicBezTo>
                <a:cubicBezTo>
                  <a:pt x="40045" y="20427"/>
                  <a:pt x="40797" y="19284"/>
                  <a:pt x="40797" y="17962"/>
                </a:cubicBezTo>
                <a:cubicBezTo>
                  <a:pt x="40797" y="16224"/>
                  <a:pt x="39498" y="14793"/>
                  <a:pt x="37819" y="14578"/>
                </a:cubicBezTo>
                <a:cubicBezTo>
                  <a:pt x="37829" y="14442"/>
                  <a:pt x="37834" y="14306"/>
                  <a:pt x="37834" y="14167"/>
                </a:cubicBezTo>
                <a:cubicBezTo>
                  <a:pt x="37834" y="10995"/>
                  <a:pt x="35448" y="8381"/>
                  <a:pt x="32373" y="8020"/>
                </a:cubicBezTo>
                <a:cubicBezTo>
                  <a:pt x="32146" y="3552"/>
                  <a:pt x="28452" y="1"/>
                  <a:pt x="239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85024" y="4117127"/>
            <a:ext cx="856626" cy="587966"/>
          </a:xfrm>
          <a:custGeom>
            <a:rect b="b" l="l" r="r" t="t"/>
            <a:pathLst>
              <a:path extrusionOk="0" h="28129" w="40982">
                <a:moveTo>
                  <a:pt x="23928" y="1"/>
                </a:moveTo>
                <a:cubicBezTo>
                  <a:pt x="19259" y="1"/>
                  <a:pt x="15472" y="3787"/>
                  <a:pt x="15472" y="8457"/>
                </a:cubicBezTo>
                <a:cubicBezTo>
                  <a:pt x="15473" y="8859"/>
                  <a:pt x="15502" y="9259"/>
                  <a:pt x="15559" y="9656"/>
                </a:cubicBezTo>
                <a:cubicBezTo>
                  <a:pt x="14238" y="10165"/>
                  <a:pt x="13240" y="11322"/>
                  <a:pt x="12956" y="12739"/>
                </a:cubicBezTo>
                <a:cubicBezTo>
                  <a:pt x="12393" y="12880"/>
                  <a:pt x="11868" y="13145"/>
                  <a:pt x="11419" y="13514"/>
                </a:cubicBezTo>
                <a:cubicBezTo>
                  <a:pt x="11287" y="13503"/>
                  <a:pt x="11154" y="13496"/>
                  <a:pt x="11020" y="13496"/>
                </a:cubicBezTo>
                <a:cubicBezTo>
                  <a:pt x="8604" y="13496"/>
                  <a:pt x="6579" y="15163"/>
                  <a:pt x="6028" y="17409"/>
                </a:cubicBezTo>
                <a:cubicBezTo>
                  <a:pt x="3598" y="17490"/>
                  <a:pt x="1652" y="19485"/>
                  <a:pt x="1652" y="21935"/>
                </a:cubicBezTo>
                <a:cubicBezTo>
                  <a:pt x="1652" y="22452"/>
                  <a:pt x="1740" y="22965"/>
                  <a:pt x="1913" y="23451"/>
                </a:cubicBezTo>
                <a:cubicBezTo>
                  <a:pt x="827" y="23663"/>
                  <a:pt x="1" y="24623"/>
                  <a:pt x="0" y="25769"/>
                </a:cubicBezTo>
                <a:cubicBezTo>
                  <a:pt x="0" y="27067"/>
                  <a:pt x="1063" y="28129"/>
                  <a:pt x="2361" y="28129"/>
                </a:cubicBezTo>
                <a:lnTo>
                  <a:pt x="38622" y="28129"/>
                </a:lnTo>
                <a:cubicBezTo>
                  <a:pt x="39920" y="28129"/>
                  <a:pt x="40982" y="27067"/>
                  <a:pt x="40982" y="25769"/>
                </a:cubicBezTo>
                <a:cubicBezTo>
                  <a:pt x="40982" y="24469"/>
                  <a:pt x="39920" y="23407"/>
                  <a:pt x="38622" y="23407"/>
                </a:cubicBezTo>
                <a:lnTo>
                  <a:pt x="38549" y="23407"/>
                </a:lnTo>
                <a:cubicBezTo>
                  <a:pt x="38856" y="22886"/>
                  <a:pt x="39017" y="22293"/>
                  <a:pt x="39017" y="21689"/>
                </a:cubicBezTo>
                <a:cubicBezTo>
                  <a:pt x="39017" y="21456"/>
                  <a:pt x="38993" y="21223"/>
                  <a:pt x="38947" y="20996"/>
                </a:cubicBezTo>
                <a:cubicBezTo>
                  <a:pt x="40045" y="20427"/>
                  <a:pt x="40797" y="19284"/>
                  <a:pt x="40797" y="17962"/>
                </a:cubicBezTo>
                <a:cubicBezTo>
                  <a:pt x="40797" y="16224"/>
                  <a:pt x="39498" y="14793"/>
                  <a:pt x="37819" y="14578"/>
                </a:cubicBezTo>
                <a:cubicBezTo>
                  <a:pt x="37829" y="14442"/>
                  <a:pt x="37834" y="14306"/>
                  <a:pt x="37834" y="14167"/>
                </a:cubicBezTo>
                <a:cubicBezTo>
                  <a:pt x="37834" y="10995"/>
                  <a:pt x="35448" y="8381"/>
                  <a:pt x="32373" y="8020"/>
                </a:cubicBezTo>
                <a:cubicBezTo>
                  <a:pt x="32146" y="3552"/>
                  <a:pt x="28452" y="1"/>
                  <a:pt x="239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385026" y="7"/>
            <a:ext cx="1650140" cy="1132544"/>
          </a:xfrm>
          <a:custGeom>
            <a:rect b="b" l="l" r="r" t="t"/>
            <a:pathLst>
              <a:path extrusionOk="0" h="28129" w="40982">
                <a:moveTo>
                  <a:pt x="23928" y="1"/>
                </a:moveTo>
                <a:cubicBezTo>
                  <a:pt x="19259" y="1"/>
                  <a:pt x="15472" y="3787"/>
                  <a:pt x="15472" y="8457"/>
                </a:cubicBezTo>
                <a:cubicBezTo>
                  <a:pt x="15473" y="8859"/>
                  <a:pt x="15502" y="9259"/>
                  <a:pt x="15559" y="9656"/>
                </a:cubicBezTo>
                <a:cubicBezTo>
                  <a:pt x="14238" y="10165"/>
                  <a:pt x="13240" y="11322"/>
                  <a:pt x="12956" y="12739"/>
                </a:cubicBezTo>
                <a:cubicBezTo>
                  <a:pt x="12393" y="12880"/>
                  <a:pt x="11868" y="13145"/>
                  <a:pt x="11419" y="13514"/>
                </a:cubicBezTo>
                <a:cubicBezTo>
                  <a:pt x="11287" y="13503"/>
                  <a:pt x="11154" y="13496"/>
                  <a:pt x="11020" y="13496"/>
                </a:cubicBezTo>
                <a:cubicBezTo>
                  <a:pt x="8604" y="13496"/>
                  <a:pt x="6579" y="15163"/>
                  <a:pt x="6028" y="17409"/>
                </a:cubicBezTo>
                <a:cubicBezTo>
                  <a:pt x="3598" y="17490"/>
                  <a:pt x="1652" y="19485"/>
                  <a:pt x="1652" y="21935"/>
                </a:cubicBezTo>
                <a:cubicBezTo>
                  <a:pt x="1652" y="22452"/>
                  <a:pt x="1740" y="22965"/>
                  <a:pt x="1913" y="23451"/>
                </a:cubicBezTo>
                <a:cubicBezTo>
                  <a:pt x="827" y="23663"/>
                  <a:pt x="1" y="24623"/>
                  <a:pt x="0" y="25769"/>
                </a:cubicBezTo>
                <a:cubicBezTo>
                  <a:pt x="0" y="27067"/>
                  <a:pt x="1063" y="28129"/>
                  <a:pt x="2361" y="28129"/>
                </a:cubicBezTo>
                <a:lnTo>
                  <a:pt x="38622" y="28129"/>
                </a:lnTo>
                <a:cubicBezTo>
                  <a:pt x="39920" y="28129"/>
                  <a:pt x="40982" y="27067"/>
                  <a:pt x="40982" y="25769"/>
                </a:cubicBezTo>
                <a:cubicBezTo>
                  <a:pt x="40982" y="24469"/>
                  <a:pt x="39920" y="23407"/>
                  <a:pt x="38622" y="23407"/>
                </a:cubicBezTo>
                <a:lnTo>
                  <a:pt x="38549" y="23407"/>
                </a:lnTo>
                <a:cubicBezTo>
                  <a:pt x="38856" y="22886"/>
                  <a:pt x="39017" y="22293"/>
                  <a:pt x="39017" y="21689"/>
                </a:cubicBezTo>
                <a:cubicBezTo>
                  <a:pt x="39017" y="21456"/>
                  <a:pt x="38993" y="21223"/>
                  <a:pt x="38947" y="20996"/>
                </a:cubicBezTo>
                <a:cubicBezTo>
                  <a:pt x="40045" y="20427"/>
                  <a:pt x="40797" y="19284"/>
                  <a:pt x="40797" y="17962"/>
                </a:cubicBezTo>
                <a:cubicBezTo>
                  <a:pt x="40797" y="16224"/>
                  <a:pt x="39498" y="14793"/>
                  <a:pt x="37819" y="14578"/>
                </a:cubicBezTo>
                <a:cubicBezTo>
                  <a:pt x="37829" y="14442"/>
                  <a:pt x="37834" y="14306"/>
                  <a:pt x="37834" y="14167"/>
                </a:cubicBezTo>
                <a:cubicBezTo>
                  <a:pt x="37834" y="10995"/>
                  <a:pt x="35448" y="8381"/>
                  <a:pt x="32373" y="8020"/>
                </a:cubicBezTo>
                <a:cubicBezTo>
                  <a:pt x="32146" y="3552"/>
                  <a:pt x="28452" y="1"/>
                  <a:pt x="239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grpSp>
        <p:nvGrpSpPr>
          <p:cNvPr id="70" name="Google Shape;70;p11"/>
          <p:cNvGrpSpPr/>
          <p:nvPr/>
        </p:nvGrpSpPr>
        <p:grpSpPr>
          <a:xfrm>
            <a:off x="259462" y="2122017"/>
            <a:ext cx="1630762" cy="2677793"/>
            <a:chOff x="-2840659" y="5729097"/>
            <a:chExt cx="1952540" cy="3206170"/>
          </a:xfrm>
        </p:grpSpPr>
        <p:sp>
          <p:nvSpPr>
            <p:cNvPr id="71" name="Google Shape;71;p11"/>
            <p:cNvSpPr/>
            <p:nvPr/>
          </p:nvSpPr>
          <p:spPr>
            <a:xfrm>
              <a:off x="-2840659" y="5729097"/>
              <a:ext cx="1143967" cy="2149602"/>
            </a:xfrm>
            <a:custGeom>
              <a:rect b="b" l="l" r="r" t="t"/>
              <a:pathLst>
                <a:path extrusionOk="0" h="36533" w="19442">
                  <a:moveTo>
                    <a:pt x="5694" y="1"/>
                  </a:moveTo>
                  <a:cubicBezTo>
                    <a:pt x="5563" y="1"/>
                    <a:pt x="5431" y="24"/>
                    <a:pt x="5302" y="74"/>
                  </a:cubicBezTo>
                  <a:lnTo>
                    <a:pt x="847" y="1782"/>
                  </a:lnTo>
                  <a:cubicBezTo>
                    <a:pt x="283" y="1997"/>
                    <a:pt x="1" y="2630"/>
                    <a:pt x="217" y="3193"/>
                  </a:cubicBezTo>
                  <a:lnTo>
                    <a:pt x="12729" y="35830"/>
                  </a:lnTo>
                  <a:cubicBezTo>
                    <a:pt x="12896" y="36265"/>
                    <a:pt x="13310" y="36532"/>
                    <a:pt x="13749" y="36532"/>
                  </a:cubicBezTo>
                  <a:cubicBezTo>
                    <a:pt x="13879" y="36532"/>
                    <a:pt x="14012" y="36509"/>
                    <a:pt x="14141" y="36459"/>
                  </a:cubicBezTo>
                  <a:lnTo>
                    <a:pt x="18597" y="34751"/>
                  </a:lnTo>
                  <a:cubicBezTo>
                    <a:pt x="19160" y="34535"/>
                    <a:pt x="19442" y="33903"/>
                    <a:pt x="19226" y="33340"/>
                  </a:cubicBezTo>
                  <a:lnTo>
                    <a:pt x="6713" y="703"/>
                  </a:lnTo>
                  <a:cubicBezTo>
                    <a:pt x="6547" y="268"/>
                    <a:pt x="6133" y="1"/>
                    <a:pt x="56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a:off x="-2818124" y="5917500"/>
              <a:ext cx="75433" cy="39070"/>
            </a:xfrm>
            <a:custGeom>
              <a:rect b="b" l="l" r="r" t="t"/>
              <a:pathLst>
                <a:path extrusionOk="0" h="664" w="1282">
                  <a:moveTo>
                    <a:pt x="1133" y="0"/>
                  </a:moveTo>
                  <a:cubicBezTo>
                    <a:pt x="1121" y="0"/>
                    <a:pt x="1109" y="2"/>
                    <a:pt x="1097" y="6"/>
                  </a:cubicBezTo>
                  <a:lnTo>
                    <a:pt x="0" y="427"/>
                  </a:lnTo>
                  <a:lnTo>
                    <a:pt x="91" y="663"/>
                  </a:lnTo>
                  <a:lnTo>
                    <a:pt x="1188" y="243"/>
                  </a:lnTo>
                  <a:cubicBezTo>
                    <a:pt x="1251" y="218"/>
                    <a:pt x="1282" y="148"/>
                    <a:pt x="1259" y="86"/>
                  </a:cubicBezTo>
                  <a:cubicBezTo>
                    <a:pt x="1238" y="33"/>
                    <a:pt x="1184" y="0"/>
                    <a:pt x="11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2781585" y="6025116"/>
              <a:ext cx="36893" cy="18299"/>
            </a:xfrm>
            <a:custGeom>
              <a:rect b="b" l="l" r="r" t="t"/>
              <a:pathLst>
                <a:path extrusionOk="0" h="311" w="627">
                  <a:moveTo>
                    <a:pt x="569" y="1"/>
                  </a:moveTo>
                  <a:cubicBezTo>
                    <a:pt x="562" y="1"/>
                    <a:pt x="555" y="2"/>
                    <a:pt x="549" y="5"/>
                  </a:cubicBezTo>
                  <a:lnTo>
                    <a:pt x="1" y="215"/>
                  </a:lnTo>
                  <a:lnTo>
                    <a:pt x="37" y="310"/>
                  </a:lnTo>
                  <a:lnTo>
                    <a:pt x="586" y="100"/>
                  </a:lnTo>
                  <a:cubicBezTo>
                    <a:pt x="612" y="90"/>
                    <a:pt x="626" y="60"/>
                    <a:pt x="615" y="34"/>
                  </a:cubicBezTo>
                  <a:cubicBezTo>
                    <a:pt x="608" y="14"/>
                    <a:pt x="589" y="1"/>
                    <a:pt x="5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a:off x="-2711801" y="6207047"/>
              <a:ext cx="36775" cy="18299"/>
            </a:xfrm>
            <a:custGeom>
              <a:rect b="b" l="l" r="r" t="t"/>
              <a:pathLst>
                <a:path extrusionOk="0" h="311" w="625">
                  <a:moveTo>
                    <a:pt x="568" y="1"/>
                  </a:moveTo>
                  <a:cubicBezTo>
                    <a:pt x="561" y="1"/>
                    <a:pt x="555" y="2"/>
                    <a:pt x="549" y="5"/>
                  </a:cubicBezTo>
                  <a:lnTo>
                    <a:pt x="0" y="216"/>
                  </a:lnTo>
                  <a:lnTo>
                    <a:pt x="36" y="310"/>
                  </a:lnTo>
                  <a:lnTo>
                    <a:pt x="585" y="101"/>
                  </a:lnTo>
                  <a:cubicBezTo>
                    <a:pt x="612" y="91"/>
                    <a:pt x="625" y="60"/>
                    <a:pt x="613" y="35"/>
                  </a:cubicBezTo>
                  <a:cubicBezTo>
                    <a:pt x="607" y="14"/>
                    <a:pt x="588" y="1"/>
                    <a:pt x="5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a:off x="-2642136" y="6389036"/>
              <a:ext cx="36893" cy="18299"/>
            </a:xfrm>
            <a:custGeom>
              <a:rect b="b" l="l" r="r" t="t"/>
              <a:pathLst>
                <a:path extrusionOk="0" h="311" w="627">
                  <a:moveTo>
                    <a:pt x="569" y="1"/>
                  </a:moveTo>
                  <a:cubicBezTo>
                    <a:pt x="563" y="1"/>
                    <a:pt x="556" y="2"/>
                    <a:pt x="550" y="5"/>
                  </a:cubicBezTo>
                  <a:lnTo>
                    <a:pt x="1" y="215"/>
                  </a:lnTo>
                  <a:lnTo>
                    <a:pt x="38" y="310"/>
                  </a:lnTo>
                  <a:lnTo>
                    <a:pt x="586" y="99"/>
                  </a:lnTo>
                  <a:cubicBezTo>
                    <a:pt x="614" y="90"/>
                    <a:pt x="627" y="60"/>
                    <a:pt x="615" y="34"/>
                  </a:cubicBezTo>
                  <a:cubicBezTo>
                    <a:pt x="608" y="14"/>
                    <a:pt x="589" y="1"/>
                    <a:pt x="5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a:off x="-2572353" y="6570966"/>
              <a:ext cx="36716" cy="18299"/>
            </a:xfrm>
            <a:custGeom>
              <a:rect b="b" l="l" r="r" t="t"/>
              <a:pathLst>
                <a:path extrusionOk="0" h="311" w="624">
                  <a:moveTo>
                    <a:pt x="569" y="1"/>
                  </a:moveTo>
                  <a:cubicBezTo>
                    <a:pt x="562" y="1"/>
                    <a:pt x="556" y="2"/>
                    <a:pt x="549" y="5"/>
                  </a:cubicBezTo>
                  <a:lnTo>
                    <a:pt x="1" y="216"/>
                  </a:lnTo>
                  <a:lnTo>
                    <a:pt x="38" y="310"/>
                  </a:lnTo>
                  <a:lnTo>
                    <a:pt x="586" y="99"/>
                  </a:lnTo>
                  <a:cubicBezTo>
                    <a:pt x="610" y="88"/>
                    <a:pt x="623" y="60"/>
                    <a:pt x="615" y="35"/>
                  </a:cubicBezTo>
                  <a:cubicBezTo>
                    <a:pt x="608" y="14"/>
                    <a:pt x="589" y="1"/>
                    <a:pt x="5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a:off x="-2502570" y="6752956"/>
              <a:ext cx="36598" cy="18182"/>
            </a:xfrm>
            <a:custGeom>
              <a:rect b="b" l="l" r="r" t="t"/>
              <a:pathLst>
                <a:path extrusionOk="0" h="309" w="622">
                  <a:moveTo>
                    <a:pt x="568" y="1"/>
                  </a:moveTo>
                  <a:cubicBezTo>
                    <a:pt x="562" y="1"/>
                    <a:pt x="555" y="2"/>
                    <a:pt x="549" y="5"/>
                  </a:cubicBezTo>
                  <a:lnTo>
                    <a:pt x="1" y="214"/>
                  </a:lnTo>
                  <a:lnTo>
                    <a:pt x="36" y="309"/>
                  </a:lnTo>
                  <a:lnTo>
                    <a:pt x="585" y="99"/>
                  </a:lnTo>
                  <a:cubicBezTo>
                    <a:pt x="610" y="88"/>
                    <a:pt x="622" y="60"/>
                    <a:pt x="614" y="34"/>
                  </a:cubicBezTo>
                  <a:cubicBezTo>
                    <a:pt x="608" y="13"/>
                    <a:pt x="588" y="1"/>
                    <a:pt x="5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a:off x="-2433022" y="6934415"/>
              <a:ext cx="36834" cy="18182"/>
            </a:xfrm>
            <a:custGeom>
              <a:rect b="b" l="l" r="r" t="t"/>
              <a:pathLst>
                <a:path extrusionOk="0" h="309" w="626">
                  <a:moveTo>
                    <a:pt x="564" y="1"/>
                  </a:moveTo>
                  <a:cubicBezTo>
                    <a:pt x="559" y="1"/>
                    <a:pt x="554" y="2"/>
                    <a:pt x="548" y="3"/>
                  </a:cubicBezTo>
                  <a:lnTo>
                    <a:pt x="1" y="214"/>
                  </a:lnTo>
                  <a:lnTo>
                    <a:pt x="37" y="309"/>
                  </a:lnTo>
                  <a:lnTo>
                    <a:pt x="585" y="98"/>
                  </a:lnTo>
                  <a:cubicBezTo>
                    <a:pt x="613" y="90"/>
                    <a:pt x="626" y="59"/>
                    <a:pt x="614" y="33"/>
                  </a:cubicBezTo>
                  <a:cubicBezTo>
                    <a:pt x="605" y="13"/>
                    <a:pt x="585" y="1"/>
                    <a:pt x="56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a:off x="-2363298" y="7116405"/>
              <a:ext cx="36893" cy="18123"/>
            </a:xfrm>
            <a:custGeom>
              <a:rect b="b" l="l" r="r" t="t"/>
              <a:pathLst>
                <a:path extrusionOk="0" h="308" w="627">
                  <a:moveTo>
                    <a:pt x="565" y="1"/>
                  </a:moveTo>
                  <a:cubicBezTo>
                    <a:pt x="560" y="1"/>
                    <a:pt x="555" y="2"/>
                    <a:pt x="549" y="3"/>
                  </a:cubicBezTo>
                  <a:lnTo>
                    <a:pt x="1" y="213"/>
                  </a:lnTo>
                  <a:lnTo>
                    <a:pt x="37" y="308"/>
                  </a:lnTo>
                  <a:lnTo>
                    <a:pt x="586" y="98"/>
                  </a:lnTo>
                  <a:cubicBezTo>
                    <a:pt x="612" y="89"/>
                    <a:pt x="626" y="58"/>
                    <a:pt x="615" y="32"/>
                  </a:cubicBezTo>
                  <a:cubicBezTo>
                    <a:pt x="606" y="13"/>
                    <a:pt x="586" y="1"/>
                    <a:pt x="5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2293515" y="7298276"/>
              <a:ext cx="36893" cy="18240"/>
            </a:xfrm>
            <a:custGeom>
              <a:rect b="b" l="l" r="r" t="t"/>
              <a:pathLst>
                <a:path extrusionOk="0" h="310" w="627">
                  <a:moveTo>
                    <a:pt x="568" y="0"/>
                  </a:moveTo>
                  <a:cubicBezTo>
                    <a:pt x="562" y="0"/>
                    <a:pt x="555" y="1"/>
                    <a:pt x="549" y="4"/>
                  </a:cubicBezTo>
                  <a:lnTo>
                    <a:pt x="0" y="215"/>
                  </a:lnTo>
                  <a:lnTo>
                    <a:pt x="36" y="310"/>
                  </a:lnTo>
                  <a:lnTo>
                    <a:pt x="586" y="99"/>
                  </a:lnTo>
                  <a:cubicBezTo>
                    <a:pt x="612" y="91"/>
                    <a:pt x="626" y="60"/>
                    <a:pt x="615" y="34"/>
                  </a:cubicBezTo>
                  <a:cubicBezTo>
                    <a:pt x="608" y="13"/>
                    <a:pt x="589" y="0"/>
                    <a:pt x="5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1"/>
            <p:cNvSpPr/>
            <p:nvPr/>
          </p:nvSpPr>
          <p:spPr>
            <a:xfrm>
              <a:off x="-2223731" y="7480207"/>
              <a:ext cx="36834" cy="18240"/>
            </a:xfrm>
            <a:custGeom>
              <a:rect b="b" l="l" r="r" t="t"/>
              <a:pathLst>
                <a:path extrusionOk="0" h="310" w="626">
                  <a:moveTo>
                    <a:pt x="569" y="1"/>
                  </a:moveTo>
                  <a:cubicBezTo>
                    <a:pt x="562" y="1"/>
                    <a:pt x="555" y="2"/>
                    <a:pt x="549" y="5"/>
                  </a:cubicBezTo>
                  <a:lnTo>
                    <a:pt x="0" y="215"/>
                  </a:lnTo>
                  <a:lnTo>
                    <a:pt x="36" y="309"/>
                  </a:lnTo>
                  <a:lnTo>
                    <a:pt x="584" y="100"/>
                  </a:lnTo>
                  <a:cubicBezTo>
                    <a:pt x="612" y="91"/>
                    <a:pt x="626" y="61"/>
                    <a:pt x="613" y="34"/>
                  </a:cubicBezTo>
                  <a:cubicBezTo>
                    <a:pt x="607" y="13"/>
                    <a:pt x="588" y="1"/>
                    <a:pt x="5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1"/>
            <p:cNvSpPr/>
            <p:nvPr/>
          </p:nvSpPr>
          <p:spPr>
            <a:xfrm>
              <a:off x="-2154007" y="7662196"/>
              <a:ext cx="36834" cy="18240"/>
            </a:xfrm>
            <a:custGeom>
              <a:rect b="b" l="l" r="r" t="t"/>
              <a:pathLst>
                <a:path extrusionOk="0" h="310" w="626">
                  <a:moveTo>
                    <a:pt x="568" y="0"/>
                  </a:moveTo>
                  <a:cubicBezTo>
                    <a:pt x="562" y="0"/>
                    <a:pt x="556" y="1"/>
                    <a:pt x="550" y="4"/>
                  </a:cubicBezTo>
                  <a:lnTo>
                    <a:pt x="1" y="215"/>
                  </a:lnTo>
                  <a:lnTo>
                    <a:pt x="37" y="309"/>
                  </a:lnTo>
                  <a:lnTo>
                    <a:pt x="585" y="99"/>
                  </a:lnTo>
                  <a:cubicBezTo>
                    <a:pt x="613" y="91"/>
                    <a:pt x="626" y="59"/>
                    <a:pt x="614" y="33"/>
                  </a:cubicBezTo>
                  <a:cubicBezTo>
                    <a:pt x="607" y="13"/>
                    <a:pt x="588" y="0"/>
                    <a:pt x="5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1"/>
            <p:cNvSpPr/>
            <p:nvPr/>
          </p:nvSpPr>
          <p:spPr>
            <a:xfrm>
              <a:off x="-2748340" y="6099430"/>
              <a:ext cx="75374" cy="39129"/>
            </a:xfrm>
            <a:custGeom>
              <a:rect b="b" l="l" r="r" t="t"/>
              <a:pathLst>
                <a:path extrusionOk="0" h="665" w="1281">
                  <a:moveTo>
                    <a:pt x="1134" y="1"/>
                  </a:moveTo>
                  <a:cubicBezTo>
                    <a:pt x="1121" y="1"/>
                    <a:pt x="1109" y="3"/>
                    <a:pt x="1097" y="7"/>
                  </a:cubicBezTo>
                  <a:lnTo>
                    <a:pt x="0" y="428"/>
                  </a:lnTo>
                  <a:lnTo>
                    <a:pt x="91" y="664"/>
                  </a:lnTo>
                  <a:lnTo>
                    <a:pt x="1188" y="244"/>
                  </a:lnTo>
                  <a:cubicBezTo>
                    <a:pt x="1245" y="222"/>
                    <a:pt x="1280" y="142"/>
                    <a:pt x="1259" y="87"/>
                  </a:cubicBezTo>
                  <a:cubicBezTo>
                    <a:pt x="1238" y="34"/>
                    <a:pt x="1184" y="1"/>
                    <a:pt x="11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1"/>
            <p:cNvSpPr/>
            <p:nvPr/>
          </p:nvSpPr>
          <p:spPr>
            <a:xfrm>
              <a:off x="-2678616" y="6281302"/>
              <a:ext cx="75433" cy="39187"/>
            </a:xfrm>
            <a:custGeom>
              <a:rect b="b" l="l" r="r" t="t"/>
              <a:pathLst>
                <a:path extrusionOk="0" h="666" w="1282">
                  <a:moveTo>
                    <a:pt x="1141" y="1"/>
                  </a:moveTo>
                  <a:cubicBezTo>
                    <a:pt x="1127" y="1"/>
                    <a:pt x="1112" y="3"/>
                    <a:pt x="1098" y="8"/>
                  </a:cubicBezTo>
                  <a:lnTo>
                    <a:pt x="1" y="429"/>
                  </a:lnTo>
                  <a:lnTo>
                    <a:pt x="92" y="665"/>
                  </a:lnTo>
                  <a:lnTo>
                    <a:pt x="1189" y="244"/>
                  </a:lnTo>
                  <a:cubicBezTo>
                    <a:pt x="1246" y="223"/>
                    <a:pt x="1281" y="144"/>
                    <a:pt x="1256" y="79"/>
                  </a:cubicBezTo>
                  <a:cubicBezTo>
                    <a:pt x="1236" y="30"/>
                    <a:pt x="1190" y="1"/>
                    <a:pt x="1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1"/>
            <p:cNvSpPr/>
            <p:nvPr/>
          </p:nvSpPr>
          <p:spPr>
            <a:xfrm>
              <a:off x="-2608833" y="6463291"/>
              <a:ext cx="75315" cy="39187"/>
            </a:xfrm>
            <a:custGeom>
              <a:rect b="b" l="l" r="r" t="t"/>
              <a:pathLst>
                <a:path extrusionOk="0" h="666" w="1280">
                  <a:moveTo>
                    <a:pt x="1141" y="0"/>
                  </a:moveTo>
                  <a:cubicBezTo>
                    <a:pt x="1127" y="0"/>
                    <a:pt x="1112" y="3"/>
                    <a:pt x="1098" y="8"/>
                  </a:cubicBezTo>
                  <a:lnTo>
                    <a:pt x="1" y="429"/>
                  </a:lnTo>
                  <a:lnTo>
                    <a:pt x="92" y="665"/>
                  </a:lnTo>
                  <a:lnTo>
                    <a:pt x="1188" y="244"/>
                  </a:lnTo>
                  <a:cubicBezTo>
                    <a:pt x="1245" y="223"/>
                    <a:pt x="1280" y="144"/>
                    <a:pt x="1255" y="77"/>
                  </a:cubicBezTo>
                  <a:cubicBezTo>
                    <a:pt x="1236" y="29"/>
                    <a:pt x="1190" y="0"/>
                    <a:pt x="11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1"/>
            <p:cNvSpPr/>
            <p:nvPr/>
          </p:nvSpPr>
          <p:spPr>
            <a:xfrm>
              <a:off x="-2539050" y="6645221"/>
              <a:ext cx="75315" cy="39129"/>
            </a:xfrm>
            <a:custGeom>
              <a:rect b="b" l="l" r="r" t="t"/>
              <a:pathLst>
                <a:path extrusionOk="0" h="665" w="1280">
                  <a:moveTo>
                    <a:pt x="1140" y="0"/>
                  </a:moveTo>
                  <a:cubicBezTo>
                    <a:pt x="1126" y="0"/>
                    <a:pt x="1112" y="3"/>
                    <a:pt x="1098" y="8"/>
                  </a:cubicBezTo>
                  <a:lnTo>
                    <a:pt x="1" y="429"/>
                  </a:lnTo>
                  <a:lnTo>
                    <a:pt x="90" y="665"/>
                  </a:lnTo>
                  <a:lnTo>
                    <a:pt x="1188" y="244"/>
                  </a:lnTo>
                  <a:cubicBezTo>
                    <a:pt x="1245" y="224"/>
                    <a:pt x="1280" y="144"/>
                    <a:pt x="1254" y="78"/>
                  </a:cubicBezTo>
                  <a:cubicBezTo>
                    <a:pt x="1235" y="30"/>
                    <a:pt x="1189" y="0"/>
                    <a:pt x="11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a:off x="-2469561" y="6826681"/>
              <a:ext cx="75492" cy="39129"/>
            </a:xfrm>
            <a:custGeom>
              <a:rect b="b" l="l" r="r" t="t"/>
              <a:pathLst>
                <a:path extrusionOk="0" h="665" w="1283">
                  <a:moveTo>
                    <a:pt x="1133" y="1"/>
                  </a:moveTo>
                  <a:cubicBezTo>
                    <a:pt x="1121" y="1"/>
                    <a:pt x="1109" y="3"/>
                    <a:pt x="1098" y="7"/>
                  </a:cubicBezTo>
                  <a:lnTo>
                    <a:pt x="1" y="427"/>
                  </a:lnTo>
                  <a:lnTo>
                    <a:pt x="92" y="665"/>
                  </a:lnTo>
                  <a:lnTo>
                    <a:pt x="1189" y="244"/>
                  </a:lnTo>
                  <a:cubicBezTo>
                    <a:pt x="1251" y="219"/>
                    <a:pt x="1282" y="150"/>
                    <a:pt x="1259" y="86"/>
                  </a:cubicBezTo>
                  <a:cubicBezTo>
                    <a:pt x="1239" y="33"/>
                    <a:pt x="1183" y="1"/>
                    <a:pt x="11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p:nvPr/>
          </p:nvSpPr>
          <p:spPr>
            <a:xfrm>
              <a:off x="-2399778" y="7008670"/>
              <a:ext cx="75374" cy="39070"/>
            </a:xfrm>
            <a:custGeom>
              <a:rect b="b" l="l" r="r" t="t"/>
              <a:pathLst>
                <a:path extrusionOk="0" h="664" w="1281">
                  <a:moveTo>
                    <a:pt x="1135" y="0"/>
                  </a:moveTo>
                  <a:cubicBezTo>
                    <a:pt x="1122" y="0"/>
                    <a:pt x="1109" y="2"/>
                    <a:pt x="1098" y="7"/>
                  </a:cubicBezTo>
                  <a:lnTo>
                    <a:pt x="1" y="427"/>
                  </a:lnTo>
                  <a:lnTo>
                    <a:pt x="92" y="664"/>
                  </a:lnTo>
                  <a:lnTo>
                    <a:pt x="1189" y="243"/>
                  </a:lnTo>
                  <a:cubicBezTo>
                    <a:pt x="1250" y="219"/>
                    <a:pt x="1281" y="148"/>
                    <a:pt x="1258" y="86"/>
                  </a:cubicBezTo>
                  <a:cubicBezTo>
                    <a:pt x="1238" y="33"/>
                    <a:pt x="1184" y="0"/>
                    <a:pt x="11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p:nvPr/>
          </p:nvSpPr>
          <p:spPr>
            <a:xfrm>
              <a:off x="-2329995" y="7190601"/>
              <a:ext cx="75374" cy="39129"/>
            </a:xfrm>
            <a:custGeom>
              <a:rect b="b" l="l" r="r" t="t"/>
              <a:pathLst>
                <a:path extrusionOk="0" h="665" w="1281">
                  <a:moveTo>
                    <a:pt x="1133" y="1"/>
                  </a:moveTo>
                  <a:cubicBezTo>
                    <a:pt x="1120" y="1"/>
                    <a:pt x="1109" y="3"/>
                    <a:pt x="1097" y="7"/>
                  </a:cubicBezTo>
                  <a:lnTo>
                    <a:pt x="0" y="427"/>
                  </a:lnTo>
                  <a:lnTo>
                    <a:pt x="90" y="665"/>
                  </a:lnTo>
                  <a:lnTo>
                    <a:pt x="1187" y="244"/>
                  </a:lnTo>
                  <a:cubicBezTo>
                    <a:pt x="1250" y="219"/>
                    <a:pt x="1281" y="149"/>
                    <a:pt x="1258" y="86"/>
                  </a:cubicBezTo>
                  <a:cubicBezTo>
                    <a:pt x="1237" y="33"/>
                    <a:pt x="1183" y="1"/>
                    <a:pt x="11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p:nvPr/>
          </p:nvSpPr>
          <p:spPr>
            <a:xfrm>
              <a:off x="-2260212" y="7372590"/>
              <a:ext cx="75315" cy="39070"/>
            </a:xfrm>
            <a:custGeom>
              <a:rect b="b" l="l" r="r" t="t"/>
              <a:pathLst>
                <a:path extrusionOk="0" h="664" w="1280">
                  <a:moveTo>
                    <a:pt x="1134" y="0"/>
                  </a:moveTo>
                  <a:cubicBezTo>
                    <a:pt x="1121" y="0"/>
                    <a:pt x="1109" y="2"/>
                    <a:pt x="1097" y="7"/>
                  </a:cubicBezTo>
                  <a:lnTo>
                    <a:pt x="0" y="427"/>
                  </a:lnTo>
                  <a:lnTo>
                    <a:pt x="90" y="663"/>
                  </a:lnTo>
                  <a:lnTo>
                    <a:pt x="1187" y="243"/>
                  </a:lnTo>
                  <a:cubicBezTo>
                    <a:pt x="1245" y="221"/>
                    <a:pt x="1279" y="141"/>
                    <a:pt x="1257" y="86"/>
                  </a:cubicBezTo>
                  <a:cubicBezTo>
                    <a:pt x="1237" y="33"/>
                    <a:pt x="1183" y="0"/>
                    <a:pt x="11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1"/>
            <p:cNvSpPr/>
            <p:nvPr/>
          </p:nvSpPr>
          <p:spPr>
            <a:xfrm>
              <a:off x="-2190546" y="7554403"/>
              <a:ext cx="75433" cy="39246"/>
            </a:xfrm>
            <a:custGeom>
              <a:rect b="b" l="l" r="r" t="t"/>
              <a:pathLst>
                <a:path extrusionOk="0" h="667" w="1282">
                  <a:moveTo>
                    <a:pt x="1141" y="1"/>
                  </a:moveTo>
                  <a:cubicBezTo>
                    <a:pt x="1127" y="1"/>
                    <a:pt x="1112" y="3"/>
                    <a:pt x="1098" y="8"/>
                  </a:cubicBezTo>
                  <a:lnTo>
                    <a:pt x="1" y="429"/>
                  </a:lnTo>
                  <a:lnTo>
                    <a:pt x="92" y="666"/>
                  </a:lnTo>
                  <a:lnTo>
                    <a:pt x="1189" y="246"/>
                  </a:lnTo>
                  <a:cubicBezTo>
                    <a:pt x="1245" y="224"/>
                    <a:pt x="1281" y="144"/>
                    <a:pt x="1255" y="79"/>
                  </a:cubicBezTo>
                  <a:cubicBezTo>
                    <a:pt x="1236" y="30"/>
                    <a:pt x="1190" y="1"/>
                    <a:pt x="11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1"/>
            <p:cNvSpPr/>
            <p:nvPr/>
          </p:nvSpPr>
          <p:spPr>
            <a:xfrm>
              <a:off x="-1783144" y="6132733"/>
              <a:ext cx="193701" cy="2195085"/>
            </a:xfrm>
            <a:custGeom>
              <a:rect b="b" l="l" r="r" t="t"/>
              <a:pathLst>
                <a:path extrusionOk="0" h="37306" w="3292">
                  <a:moveTo>
                    <a:pt x="0" y="0"/>
                  </a:moveTo>
                  <a:lnTo>
                    <a:pt x="0" y="37305"/>
                  </a:lnTo>
                  <a:lnTo>
                    <a:pt x="3292" y="37305"/>
                  </a:lnTo>
                  <a:lnTo>
                    <a:pt x="32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a:off x="-1783380" y="5941212"/>
              <a:ext cx="193760" cy="191348"/>
            </a:xfrm>
            <a:custGeom>
              <a:rect b="b" l="l" r="r" t="t"/>
              <a:pathLst>
                <a:path extrusionOk="0" h="3252" w="3293">
                  <a:moveTo>
                    <a:pt x="1652" y="1"/>
                  </a:moveTo>
                  <a:lnTo>
                    <a:pt x="1479" y="335"/>
                  </a:lnTo>
                  <a:lnTo>
                    <a:pt x="1" y="3252"/>
                  </a:lnTo>
                  <a:lnTo>
                    <a:pt x="3292" y="3252"/>
                  </a:lnTo>
                  <a:lnTo>
                    <a:pt x="1824" y="335"/>
                  </a:lnTo>
                  <a:lnTo>
                    <a:pt x="16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a:off x="-1696357" y="5941212"/>
              <a:ext cx="20300" cy="19770"/>
            </a:xfrm>
            <a:custGeom>
              <a:rect b="b" l="l" r="r" t="t"/>
              <a:pathLst>
                <a:path extrusionOk="0" h="336" w="345">
                  <a:moveTo>
                    <a:pt x="173" y="1"/>
                  </a:moveTo>
                  <a:lnTo>
                    <a:pt x="0" y="335"/>
                  </a:lnTo>
                  <a:lnTo>
                    <a:pt x="345" y="335"/>
                  </a:lnTo>
                  <a:lnTo>
                    <a:pt x="1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2135590" y="6457701"/>
              <a:ext cx="493020" cy="2200910"/>
            </a:xfrm>
            <a:custGeom>
              <a:rect b="b" l="l" r="r" t="t"/>
              <a:pathLst>
                <a:path extrusionOk="0" h="37405" w="8379">
                  <a:moveTo>
                    <a:pt x="3260" y="1"/>
                  </a:moveTo>
                  <a:lnTo>
                    <a:pt x="0" y="452"/>
                  </a:lnTo>
                  <a:lnTo>
                    <a:pt x="5117" y="37405"/>
                  </a:lnTo>
                  <a:lnTo>
                    <a:pt x="8378" y="36953"/>
                  </a:lnTo>
                  <a:lnTo>
                    <a:pt x="32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2135826" y="6281361"/>
              <a:ext cx="191877" cy="202880"/>
            </a:xfrm>
            <a:custGeom>
              <a:rect b="b" l="l" r="r" t="t"/>
              <a:pathLst>
                <a:path extrusionOk="0" h="3448" w="3261">
                  <a:moveTo>
                    <a:pt x="1190" y="0"/>
                  </a:moveTo>
                  <a:lnTo>
                    <a:pt x="1064" y="354"/>
                  </a:lnTo>
                  <a:lnTo>
                    <a:pt x="1" y="3447"/>
                  </a:lnTo>
                  <a:lnTo>
                    <a:pt x="3261" y="2995"/>
                  </a:lnTo>
                  <a:lnTo>
                    <a:pt x="1406" y="307"/>
                  </a:lnTo>
                  <a:lnTo>
                    <a:pt x="11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a:off x="-2073221" y="6281361"/>
              <a:ext cx="20123" cy="20888"/>
            </a:xfrm>
            <a:custGeom>
              <a:rect b="b" l="l" r="r" t="t"/>
              <a:pathLst>
                <a:path extrusionOk="0" h="355" w="342">
                  <a:moveTo>
                    <a:pt x="126" y="0"/>
                  </a:moveTo>
                  <a:lnTo>
                    <a:pt x="0" y="354"/>
                  </a:lnTo>
                  <a:lnTo>
                    <a:pt x="342" y="307"/>
                  </a:lnTo>
                  <a:lnTo>
                    <a:pt x="1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1524664" y="6445169"/>
              <a:ext cx="477016" cy="166400"/>
            </a:xfrm>
            <a:custGeom>
              <a:rect b="b" l="l" r="r" t="t"/>
              <a:pathLst>
                <a:path extrusionOk="0" h="2828" w="8107">
                  <a:moveTo>
                    <a:pt x="529" y="0"/>
                  </a:moveTo>
                  <a:cubicBezTo>
                    <a:pt x="239" y="0"/>
                    <a:pt x="3" y="236"/>
                    <a:pt x="3" y="526"/>
                  </a:cubicBezTo>
                  <a:lnTo>
                    <a:pt x="0" y="2291"/>
                  </a:lnTo>
                  <a:cubicBezTo>
                    <a:pt x="0" y="2582"/>
                    <a:pt x="235" y="2817"/>
                    <a:pt x="526" y="2818"/>
                  </a:cubicBezTo>
                  <a:lnTo>
                    <a:pt x="7576" y="2827"/>
                  </a:lnTo>
                  <a:cubicBezTo>
                    <a:pt x="7866" y="2827"/>
                    <a:pt x="8103" y="2592"/>
                    <a:pt x="8103" y="2302"/>
                  </a:cubicBezTo>
                  <a:lnTo>
                    <a:pt x="8105" y="536"/>
                  </a:lnTo>
                  <a:cubicBezTo>
                    <a:pt x="8106" y="246"/>
                    <a:pt x="7870" y="10"/>
                    <a:pt x="7580" y="10"/>
                  </a:cubicBezTo>
                  <a:lnTo>
                    <a:pt x="529" y="0"/>
                  </a:lnTo>
                  <a:close/>
                </a:path>
              </a:pathLst>
            </a:custGeom>
            <a:solidFill>
              <a:srgbClr val="4D7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1535609" y="6290598"/>
              <a:ext cx="501611" cy="182286"/>
            </a:xfrm>
            <a:custGeom>
              <a:rect b="b" l="l" r="r" t="t"/>
              <a:pathLst>
                <a:path extrusionOk="0" h="3098" w="8525">
                  <a:moveTo>
                    <a:pt x="3706" y="0"/>
                  </a:moveTo>
                  <a:cubicBezTo>
                    <a:pt x="3706" y="0"/>
                    <a:pt x="3484" y="890"/>
                    <a:pt x="2440" y="890"/>
                  </a:cubicBezTo>
                  <a:cubicBezTo>
                    <a:pt x="2439" y="890"/>
                    <a:pt x="2439" y="890"/>
                    <a:pt x="2438" y="890"/>
                  </a:cubicBezTo>
                  <a:cubicBezTo>
                    <a:pt x="1" y="1013"/>
                    <a:pt x="236" y="3088"/>
                    <a:pt x="236" y="3088"/>
                  </a:cubicBezTo>
                  <a:lnTo>
                    <a:pt x="3837" y="3093"/>
                  </a:lnTo>
                  <a:lnTo>
                    <a:pt x="4682" y="3093"/>
                  </a:lnTo>
                  <a:lnTo>
                    <a:pt x="8283" y="3098"/>
                  </a:lnTo>
                  <a:cubicBezTo>
                    <a:pt x="8283" y="3098"/>
                    <a:pt x="8525" y="1023"/>
                    <a:pt x="6089" y="894"/>
                  </a:cubicBezTo>
                  <a:cubicBezTo>
                    <a:pt x="5044" y="893"/>
                    <a:pt x="4823" y="1"/>
                    <a:pt x="4823" y="1"/>
                  </a:cubicBezTo>
                  <a:lnTo>
                    <a:pt x="4687" y="1"/>
                  </a:lnTo>
                  <a:lnTo>
                    <a:pt x="38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1"/>
            <p:cNvSpPr/>
            <p:nvPr/>
          </p:nvSpPr>
          <p:spPr>
            <a:xfrm>
              <a:off x="-1526312" y="6472235"/>
              <a:ext cx="478546" cy="1450288"/>
            </a:xfrm>
            <a:custGeom>
              <a:rect b="b" l="l" r="r" t="t"/>
              <a:pathLst>
                <a:path extrusionOk="0" h="24648" w="8133">
                  <a:moveTo>
                    <a:pt x="31" y="0"/>
                  </a:moveTo>
                  <a:lnTo>
                    <a:pt x="2" y="23091"/>
                  </a:lnTo>
                  <a:cubicBezTo>
                    <a:pt x="1" y="23946"/>
                    <a:pt x="693" y="24639"/>
                    <a:pt x="1548" y="24641"/>
                  </a:cubicBezTo>
                  <a:lnTo>
                    <a:pt x="6554" y="24648"/>
                  </a:lnTo>
                  <a:cubicBezTo>
                    <a:pt x="6555" y="24648"/>
                    <a:pt x="6556" y="24648"/>
                    <a:pt x="6556" y="24648"/>
                  </a:cubicBezTo>
                  <a:cubicBezTo>
                    <a:pt x="7410" y="24648"/>
                    <a:pt x="8103" y="23955"/>
                    <a:pt x="8104" y="23101"/>
                  </a:cubicBezTo>
                  <a:lnTo>
                    <a:pt x="8133" y="11"/>
                  </a:lnTo>
                  <a:lnTo>
                    <a:pt x="3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p:nvPr/>
          </p:nvSpPr>
          <p:spPr>
            <a:xfrm>
              <a:off x="-1317316" y="6230347"/>
              <a:ext cx="65901" cy="61017"/>
            </a:xfrm>
            <a:custGeom>
              <a:rect b="b" l="l" r="r" t="t"/>
              <a:pathLst>
                <a:path extrusionOk="0" h="1037" w="1120">
                  <a:moveTo>
                    <a:pt x="1" y="1"/>
                  </a:moveTo>
                  <a:lnTo>
                    <a:pt x="0" y="1036"/>
                  </a:lnTo>
                  <a:lnTo>
                    <a:pt x="1117" y="1037"/>
                  </a:lnTo>
                  <a:lnTo>
                    <a:pt x="1119" y="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a:off x="-1406927" y="6559022"/>
              <a:ext cx="239832" cy="1184567"/>
            </a:xfrm>
            <a:custGeom>
              <a:rect b="b" l="l" r="r" t="t"/>
              <a:pathLst>
                <a:path extrusionOk="0" h="20132" w="4076">
                  <a:moveTo>
                    <a:pt x="1520" y="0"/>
                  </a:moveTo>
                  <a:cubicBezTo>
                    <a:pt x="695" y="0"/>
                    <a:pt x="25" y="669"/>
                    <a:pt x="24" y="1495"/>
                  </a:cubicBezTo>
                  <a:lnTo>
                    <a:pt x="2" y="18632"/>
                  </a:lnTo>
                  <a:cubicBezTo>
                    <a:pt x="1" y="19458"/>
                    <a:pt x="671" y="20129"/>
                    <a:pt x="1497" y="20130"/>
                  </a:cubicBezTo>
                  <a:lnTo>
                    <a:pt x="2556" y="20131"/>
                  </a:lnTo>
                  <a:cubicBezTo>
                    <a:pt x="2557" y="20131"/>
                    <a:pt x="2557" y="20131"/>
                    <a:pt x="2558" y="20131"/>
                  </a:cubicBezTo>
                  <a:cubicBezTo>
                    <a:pt x="3383" y="20131"/>
                    <a:pt x="4053" y="19462"/>
                    <a:pt x="4053" y="18637"/>
                  </a:cubicBezTo>
                  <a:lnTo>
                    <a:pt x="4075" y="1500"/>
                  </a:lnTo>
                  <a:cubicBezTo>
                    <a:pt x="4076" y="673"/>
                    <a:pt x="3407" y="3"/>
                    <a:pt x="2581" y="1"/>
                  </a:cubicBezTo>
                  <a:lnTo>
                    <a:pt x="1522" y="0"/>
                  </a:lnTo>
                  <a:cubicBezTo>
                    <a:pt x="1521" y="0"/>
                    <a:pt x="1521" y="0"/>
                    <a:pt x="15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a:off x="-2436023" y="7076041"/>
              <a:ext cx="1547904" cy="1859226"/>
            </a:xfrm>
            <a:custGeom>
              <a:rect b="b" l="l" r="r" t="t"/>
              <a:pathLst>
                <a:path extrusionOk="0" h="31598" w="26307">
                  <a:moveTo>
                    <a:pt x="0" y="0"/>
                  </a:moveTo>
                  <a:lnTo>
                    <a:pt x="1866" y="29484"/>
                  </a:lnTo>
                  <a:cubicBezTo>
                    <a:pt x="1941" y="30672"/>
                    <a:pt x="2927" y="31598"/>
                    <a:pt x="4118" y="31598"/>
                  </a:cubicBezTo>
                  <a:lnTo>
                    <a:pt x="22189" y="31598"/>
                  </a:lnTo>
                  <a:cubicBezTo>
                    <a:pt x="23380" y="31598"/>
                    <a:pt x="24366" y="30672"/>
                    <a:pt x="24441" y="29484"/>
                  </a:cubicBezTo>
                  <a:lnTo>
                    <a:pt x="26307" y="0"/>
                  </a:lnTo>
                  <a:close/>
                </a:path>
              </a:pathLst>
            </a:custGeom>
            <a:solidFill>
              <a:srgbClr val="389F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a:off x="-2435905" y="7075982"/>
              <a:ext cx="1547727" cy="1859285"/>
            </a:xfrm>
            <a:custGeom>
              <a:rect b="b" l="l" r="r" t="t"/>
              <a:pathLst>
                <a:path extrusionOk="0" h="31599" w="26304">
                  <a:moveTo>
                    <a:pt x="0" y="0"/>
                  </a:moveTo>
                  <a:lnTo>
                    <a:pt x="1864" y="29482"/>
                  </a:lnTo>
                  <a:cubicBezTo>
                    <a:pt x="1938" y="30672"/>
                    <a:pt x="2925" y="31599"/>
                    <a:pt x="4116" y="31599"/>
                  </a:cubicBezTo>
                  <a:lnTo>
                    <a:pt x="22188" y="31599"/>
                  </a:lnTo>
                  <a:cubicBezTo>
                    <a:pt x="23378" y="31599"/>
                    <a:pt x="24365" y="30671"/>
                    <a:pt x="24440" y="29482"/>
                  </a:cubicBezTo>
                  <a:lnTo>
                    <a:pt x="263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11"/>
          <p:cNvGrpSpPr/>
          <p:nvPr/>
        </p:nvGrpSpPr>
        <p:grpSpPr>
          <a:xfrm>
            <a:off x="259456" y="4209685"/>
            <a:ext cx="8625238" cy="749733"/>
            <a:chOff x="-4037269" y="8310485"/>
            <a:chExt cx="8625238" cy="749733"/>
          </a:xfrm>
        </p:grpSpPr>
        <p:sp>
          <p:nvSpPr>
            <p:cNvPr id="106" name="Google Shape;106;p11"/>
            <p:cNvSpPr/>
            <p:nvPr/>
          </p:nvSpPr>
          <p:spPr>
            <a:xfrm>
              <a:off x="-3915766" y="8310485"/>
              <a:ext cx="8330626" cy="530325"/>
            </a:xfrm>
            <a:custGeom>
              <a:rect b="b" l="l" r="r" t="t"/>
              <a:pathLst>
                <a:path extrusionOk="0" h="9013" w="141581">
                  <a:moveTo>
                    <a:pt x="59208" y="1"/>
                  </a:moveTo>
                  <a:cubicBezTo>
                    <a:pt x="47394" y="1"/>
                    <a:pt x="1" y="5186"/>
                    <a:pt x="1" y="5186"/>
                  </a:cubicBezTo>
                  <a:lnTo>
                    <a:pt x="1" y="9012"/>
                  </a:lnTo>
                  <a:lnTo>
                    <a:pt x="141580" y="9012"/>
                  </a:lnTo>
                  <a:lnTo>
                    <a:pt x="141580" y="5186"/>
                  </a:lnTo>
                  <a:cubicBezTo>
                    <a:pt x="141580" y="5186"/>
                    <a:pt x="94185" y="1"/>
                    <a:pt x="82372" y="1"/>
                  </a:cubicBezTo>
                  <a:cubicBezTo>
                    <a:pt x="82359" y="1"/>
                    <a:pt x="82346" y="1"/>
                    <a:pt x="82333" y="1"/>
                  </a:cubicBezTo>
                  <a:cubicBezTo>
                    <a:pt x="74331" y="8"/>
                    <a:pt x="71673" y="4085"/>
                    <a:pt x="70790" y="5788"/>
                  </a:cubicBezTo>
                  <a:cubicBezTo>
                    <a:pt x="69907" y="4085"/>
                    <a:pt x="67249" y="8"/>
                    <a:pt x="59247" y="1"/>
                  </a:cubicBezTo>
                  <a:cubicBezTo>
                    <a:pt x="59234" y="1"/>
                    <a:pt x="59221" y="1"/>
                    <a:pt x="592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a:off x="-3880463" y="8400038"/>
              <a:ext cx="8260077" cy="371104"/>
            </a:xfrm>
            <a:custGeom>
              <a:rect b="b" l="l" r="r" t="t"/>
              <a:pathLst>
                <a:path extrusionOk="0" h="6307" w="140382">
                  <a:moveTo>
                    <a:pt x="58668" y="1"/>
                  </a:moveTo>
                  <a:cubicBezTo>
                    <a:pt x="58573" y="1"/>
                    <a:pt x="58479" y="3"/>
                    <a:pt x="58384" y="4"/>
                  </a:cubicBezTo>
                  <a:lnTo>
                    <a:pt x="57817" y="10"/>
                  </a:lnTo>
                  <a:cubicBezTo>
                    <a:pt x="57628" y="14"/>
                    <a:pt x="57439" y="14"/>
                    <a:pt x="57251" y="21"/>
                  </a:cubicBezTo>
                  <a:lnTo>
                    <a:pt x="56121" y="52"/>
                  </a:lnTo>
                  <a:cubicBezTo>
                    <a:pt x="56026" y="54"/>
                    <a:pt x="55933" y="59"/>
                    <a:pt x="55840" y="62"/>
                  </a:cubicBezTo>
                  <a:lnTo>
                    <a:pt x="55557" y="74"/>
                  </a:lnTo>
                  <a:lnTo>
                    <a:pt x="54993" y="97"/>
                  </a:lnTo>
                  <a:lnTo>
                    <a:pt x="54429" y="120"/>
                  </a:lnTo>
                  <a:lnTo>
                    <a:pt x="53866" y="147"/>
                  </a:lnTo>
                  <a:lnTo>
                    <a:pt x="52739" y="203"/>
                  </a:lnTo>
                  <a:lnTo>
                    <a:pt x="51613" y="266"/>
                  </a:lnTo>
                  <a:cubicBezTo>
                    <a:pt x="50863" y="306"/>
                    <a:pt x="50112" y="356"/>
                    <a:pt x="49362" y="402"/>
                  </a:cubicBezTo>
                  <a:lnTo>
                    <a:pt x="48800" y="437"/>
                  </a:lnTo>
                  <a:lnTo>
                    <a:pt x="48237" y="475"/>
                  </a:lnTo>
                  <a:lnTo>
                    <a:pt x="47114" y="549"/>
                  </a:lnTo>
                  <a:cubicBezTo>
                    <a:pt x="46739" y="575"/>
                    <a:pt x="46365" y="601"/>
                    <a:pt x="45990" y="628"/>
                  </a:cubicBezTo>
                  <a:lnTo>
                    <a:pt x="44867" y="708"/>
                  </a:lnTo>
                  <a:cubicBezTo>
                    <a:pt x="41869" y="929"/>
                    <a:pt x="38874" y="1163"/>
                    <a:pt x="35880" y="1411"/>
                  </a:cubicBezTo>
                  <a:cubicBezTo>
                    <a:pt x="32887" y="1662"/>
                    <a:pt x="29894" y="1922"/>
                    <a:pt x="26902" y="2193"/>
                  </a:cubicBezTo>
                  <a:cubicBezTo>
                    <a:pt x="23911" y="2464"/>
                    <a:pt x="20919" y="2742"/>
                    <a:pt x="17930" y="3031"/>
                  </a:cubicBezTo>
                  <a:lnTo>
                    <a:pt x="13445" y="3468"/>
                  </a:lnTo>
                  <a:lnTo>
                    <a:pt x="11203" y="3692"/>
                  </a:lnTo>
                  <a:lnTo>
                    <a:pt x="8962" y="3919"/>
                  </a:lnTo>
                  <a:cubicBezTo>
                    <a:pt x="5974" y="4220"/>
                    <a:pt x="2987" y="4534"/>
                    <a:pt x="1" y="4863"/>
                  </a:cubicBezTo>
                  <a:lnTo>
                    <a:pt x="8982" y="4135"/>
                  </a:lnTo>
                  <a:lnTo>
                    <a:pt x="17963" y="3412"/>
                  </a:lnTo>
                  <a:cubicBezTo>
                    <a:pt x="23950" y="2927"/>
                    <a:pt x="29939" y="2464"/>
                    <a:pt x="35928" y="2022"/>
                  </a:cubicBezTo>
                  <a:cubicBezTo>
                    <a:pt x="38923" y="1802"/>
                    <a:pt x="41918" y="1589"/>
                    <a:pt x="44914" y="1394"/>
                  </a:cubicBezTo>
                  <a:cubicBezTo>
                    <a:pt x="47909" y="1198"/>
                    <a:pt x="50905" y="1017"/>
                    <a:pt x="53901" y="885"/>
                  </a:cubicBezTo>
                  <a:lnTo>
                    <a:pt x="54463" y="859"/>
                  </a:lnTo>
                  <a:lnTo>
                    <a:pt x="55025" y="839"/>
                  </a:lnTo>
                  <a:cubicBezTo>
                    <a:pt x="55398" y="826"/>
                    <a:pt x="55773" y="811"/>
                    <a:pt x="56147" y="800"/>
                  </a:cubicBezTo>
                  <a:lnTo>
                    <a:pt x="57269" y="772"/>
                  </a:lnTo>
                  <a:cubicBezTo>
                    <a:pt x="57457" y="766"/>
                    <a:pt x="57643" y="766"/>
                    <a:pt x="57829" y="764"/>
                  </a:cubicBezTo>
                  <a:lnTo>
                    <a:pt x="58389" y="760"/>
                  </a:lnTo>
                  <a:cubicBezTo>
                    <a:pt x="58482" y="759"/>
                    <a:pt x="58576" y="758"/>
                    <a:pt x="58669" y="758"/>
                  </a:cubicBezTo>
                  <a:lnTo>
                    <a:pt x="58947" y="763"/>
                  </a:lnTo>
                  <a:lnTo>
                    <a:pt x="59224" y="767"/>
                  </a:lnTo>
                  <a:lnTo>
                    <a:pt x="59363" y="768"/>
                  </a:lnTo>
                  <a:cubicBezTo>
                    <a:pt x="59409" y="771"/>
                    <a:pt x="59455" y="773"/>
                    <a:pt x="59501" y="774"/>
                  </a:cubicBezTo>
                  <a:lnTo>
                    <a:pt x="60055" y="798"/>
                  </a:lnTo>
                  <a:lnTo>
                    <a:pt x="60608" y="838"/>
                  </a:lnTo>
                  <a:cubicBezTo>
                    <a:pt x="61342" y="895"/>
                    <a:pt x="62073" y="994"/>
                    <a:pt x="62797" y="1133"/>
                  </a:cubicBezTo>
                  <a:cubicBezTo>
                    <a:pt x="63516" y="1271"/>
                    <a:pt x="64223" y="1461"/>
                    <a:pt x="64914" y="1702"/>
                  </a:cubicBezTo>
                  <a:lnTo>
                    <a:pt x="64978" y="1725"/>
                  </a:lnTo>
                  <a:cubicBezTo>
                    <a:pt x="65000" y="1732"/>
                    <a:pt x="65022" y="1739"/>
                    <a:pt x="65043" y="1748"/>
                  </a:cubicBezTo>
                  <a:lnTo>
                    <a:pt x="65171" y="1796"/>
                  </a:lnTo>
                  <a:lnTo>
                    <a:pt x="65425" y="1894"/>
                  </a:lnTo>
                  <a:cubicBezTo>
                    <a:pt x="65509" y="1930"/>
                    <a:pt x="65592" y="1966"/>
                    <a:pt x="65675" y="2001"/>
                  </a:cubicBezTo>
                  <a:lnTo>
                    <a:pt x="65801" y="2056"/>
                  </a:lnTo>
                  <a:lnTo>
                    <a:pt x="65832" y="2068"/>
                  </a:lnTo>
                  <a:cubicBezTo>
                    <a:pt x="65842" y="2073"/>
                    <a:pt x="65853" y="2079"/>
                    <a:pt x="65863" y="2083"/>
                  </a:cubicBezTo>
                  <a:lnTo>
                    <a:pt x="65924" y="2112"/>
                  </a:lnTo>
                  <a:lnTo>
                    <a:pt x="66170" y="2228"/>
                  </a:lnTo>
                  <a:cubicBezTo>
                    <a:pt x="66211" y="2246"/>
                    <a:pt x="66252" y="2269"/>
                    <a:pt x="66292" y="2290"/>
                  </a:cubicBezTo>
                  <a:lnTo>
                    <a:pt x="66412" y="2352"/>
                  </a:lnTo>
                  <a:lnTo>
                    <a:pt x="66532" y="2415"/>
                  </a:lnTo>
                  <a:lnTo>
                    <a:pt x="66563" y="2430"/>
                  </a:lnTo>
                  <a:lnTo>
                    <a:pt x="66592" y="2447"/>
                  </a:lnTo>
                  <a:lnTo>
                    <a:pt x="66650" y="2481"/>
                  </a:lnTo>
                  <a:lnTo>
                    <a:pt x="66885" y="2616"/>
                  </a:lnTo>
                  <a:cubicBezTo>
                    <a:pt x="67193" y="2801"/>
                    <a:pt x="67492" y="3003"/>
                    <a:pt x="67778" y="3221"/>
                  </a:cubicBezTo>
                  <a:lnTo>
                    <a:pt x="67989" y="3388"/>
                  </a:lnTo>
                  <a:cubicBezTo>
                    <a:pt x="67997" y="3395"/>
                    <a:pt x="68007" y="3402"/>
                    <a:pt x="68015" y="3409"/>
                  </a:cubicBezTo>
                  <a:lnTo>
                    <a:pt x="68040" y="3430"/>
                  </a:lnTo>
                  <a:lnTo>
                    <a:pt x="68092" y="3474"/>
                  </a:lnTo>
                  <a:lnTo>
                    <a:pt x="68193" y="3562"/>
                  </a:lnTo>
                  <a:lnTo>
                    <a:pt x="68244" y="3606"/>
                  </a:lnTo>
                  <a:lnTo>
                    <a:pt x="68294" y="3652"/>
                  </a:lnTo>
                  <a:lnTo>
                    <a:pt x="68392" y="3743"/>
                  </a:lnTo>
                  <a:lnTo>
                    <a:pt x="68441" y="3788"/>
                  </a:lnTo>
                  <a:lnTo>
                    <a:pt x="68465" y="3811"/>
                  </a:lnTo>
                  <a:lnTo>
                    <a:pt x="68490" y="3835"/>
                  </a:lnTo>
                  <a:lnTo>
                    <a:pt x="68584" y="3929"/>
                  </a:lnTo>
                  <a:cubicBezTo>
                    <a:pt x="69088" y="4436"/>
                    <a:pt x="69519" y="5013"/>
                    <a:pt x="69845" y="5642"/>
                  </a:cubicBezTo>
                  <a:lnTo>
                    <a:pt x="70190" y="6307"/>
                  </a:lnTo>
                  <a:lnTo>
                    <a:pt x="70536" y="5642"/>
                  </a:lnTo>
                  <a:cubicBezTo>
                    <a:pt x="70862" y="5013"/>
                    <a:pt x="71293" y="4436"/>
                    <a:pt x="71797" y="3929"/>
                  </a:cubicBezTo>
                  <a:lnTo>
                    <a:pt x="71891" y="3835"/>
                  </a:lnTo>
                  <a:lnTo>
                    <a:pt x="71916" y="3811"/>
                  </a:lnTo>
                  <a:lnTo>
                    <a:pt x="71940" y="3788"/>
                  </a:lnTo>
                  <a:lnTo>
                    <a:pt x="71988" y="3743"/>
                  </a:lnTo>
                  <a:lnTo>
                    <a:pt x="72087" y="3651"/>
                  </a:lnTo>
                  <a:lnTo>
                    <a:pt x="72137" y="3606"/>
                  </a:lnTo>
                  <a:lnTo>
                    <a:pt x="72188" y="3562"/>
                  </a:lnTo>
                  <a:lnTo>
                    <a:pt x="72289" y="3474"/>
                  </a:lnTo>
                  <a:lnTo>
                    <a:pt x="72340" y="3432"/>
                  </a:lnTo>
                  <a:lnTo>
                    <a:pt x="72365" y="3410"/>
                  </a:lnTo>
                  <a:cubicBezTo>
                    <a:pt x="72374" y="3403"/>
                    <a:pt x="72383" y="3396"/>
                    <a:pt x="72391" y="3388"/>
                  </a:cubicBezTo>
                  <a:lnTo>
                    <a:pt x="72602" y="3221"/>
                  </a:lnTo>
                  <a:cubicBezTo>
                    <a:pt x="72889" y="3003"/>
                    <a:pt x="73187" y="2801"/>
                    <a:pt x="73495" y="2615"/>
                  </a:cubicBezTo>
                  <a:lnTo>
                    <a:pt x="73731" y="2481"/>
                  </a:lnTo>
                  <a:lnTo>
                    <a:pt x="73789" y="2447"/>
                  </a:lnTo>
                  <a:lnTo>
                    <a:pt x="73818" y="2430"/>
                  </a:lnTo>
                  <a:lnTo>
                    <a:pt x="73848" y="2414"/>
                  </a:lnTo>
                  <a:lnTo>
                    <a:pt x="73969" y="2352"/>
                  </a:lnTo>
                  <a:lnTo>
                    <a:pt x="74089" y="2290"/>
                  </a:lnTo>
                  <a:cubicBezTo>
                    <a:pt x="74129" y="2269"/>
                    <a:pt x="74168" y="2247"/>
                    <a:pt x="74210" y="2227"/>
                  </a:cubicBezTo>
                  <a:lnTo>
                    <a:pt x="74457" y="2111"/>
                  </a:lnTo>
                  <a:lnTo>
                    <a:pt x="74518" y="2082"/>
                  </a:lnTo>
                  <a:cubicBezTo>
                    <a:pt x="74528" y="2078"/>
                    <a:pt x="74538" y="2073"/>
                    <a:pt x="74549" y="2068"/>
                  </a:cubicBezTo>
                  <a:lnTo>
                    <a:pt x="74580" y="2054"/>
                  </a:lnTo>
                  <a:lnTo>
                    <a:pt x="74705" y="2001"/>
                  </a:lnTo>
                  <a:cubicBezTo>
                    <a:pt x="74788" y="1967"/>
                    <a:pt x="74871" y="1929"/>
                    <a:pt x="74956" y="1894"/>
                  </a:cubicBezTo>
                  <a:lnTo>
                    <a:pt x="75210" y="1796"/>
                  </a:lnTo>
                  <a:lnTo>
                    <a:pt x="75338" y="1747"/>
                  </a:lnTo>
                  <a:cubicBezTo>
                    <a:pt x="75359" y="1739"/>
                    <a:pt x="75381" y="1732"/>
                    <a:pt x="75402" y="1724"/>
                  </a:cubicBezTo>
                  <a:lnTo>
                    <a:pt x="75467" y="1702"/>
                  </a:lnTo>
                  <a:cubicBezTo>
                    <a:pt x="76157" y="1461"/>
                    <a:pt x="76865" y="1270"/>
                    <a:pt x="77584" y="1133"/>
                  </a:cubicBezTo>
                  <a:cubicBezTo>
                    <a:pt x="78308" y="993"/>
                    <a:pt x="79038" y="895"/>
                    <a:pt x="79773" y="836"/>
                  </a:cubicBezTo>
                  <a:lnTo>
                    <a:pt x="80326" y="797"/>
                  </a:lnTo>
                  <a:lnTo>
                    <a:pt x="80880" y="774"/>
                  </a:lnTo>
                  <a:cubicBezTo>
                    <a:pt x="80926" y="772"/>
                    <a:pt x="80972" y="770"/>
                    <a:pt x="81018" y="768"/>
                  </a:cubicBezTo>
                  <a:lnTo>
                    <a:pt x="81157" y="766"/>
                  </a:lnTo>
                  <a:lnTo>
                    <a:pt x="81434" y="762"/>
                  </a:lnTo>
                  <a:lnTo>
                    <a:pt x="81712" y="757"/>
                  </a:lnTo>
                  <a:cubicBezTo>
                    <a:pt x="81804" y="757"/>
                    <a:pt x="81899" y="759"/>
                    <a:pt x="81992" y="759"/>
                  </a:cubicBezTo>
                  <a:lnTo>
                    <a:pt x="82551" y="764"/>
                  </a:lnTo>
                  <a:cubicBezTo>
                    <a:pt x="82738" y="766"/>
                    <a:pt x="82924" y="765"/>
                    <a:pt x="83111" y="771"/>
                  </a:cubicBezTo>
                  <a:lnTo>
                    <a:pt x="84233" y="798"/>
                  </a:lnTo>
                  <a:cubicBezTo>
                    <a:pt x="84327" y="801"/>
                    <a:pt x="84420" y="805"/>
                    <a:pt x="84513" y="808"/>
                  </a:cubicBezTo>
                  <a:lnTo>
                    <a:pt x="84795" y="818"/>
                  </a:lnTo>
                  <a:lnTo>
                    <a:pt x="85357" y="839"/>
                  </a:lnTo>
                  <a:lnTo>
                    <a:pt x="85918" y="858"/>
                  </a:lnTo>
                  <a:lnTo>
                    <a:pt x="86481" y="884"/>
                  </a:lnTo>
                  <a:cubicBezTo>
                    <a:pt x="89476" y="1016"/>
                    <a:pt x="92472" y="1197"/>
                    <a:pt x="95468" y="1393"/>
                  </a:cubicBezTo>
                  <a:cubicBezTo>
                    <a:pt x="98463" y="1592"/>
                    <a:pt x="101458" y="1802"/>
                    <a:pt x="104453" y="2021"/>
                  </a:cubicBezTo>
                  <a:cubicBezTo>
                    <a:pt x="110442" y="2468"/>
                    <a:pt x="116431" y="2931"/>
                    <a:pt x="122418" y="3411"/>
                  </a:cubicBezTo>
                  <a:lnTo>
                    <a:pt x="131399" y="4135"/>
                  </a:lnTo>
                  <a:lnTo>
                    <a:pt x="140381" y="4863"/>
                  </a:lnTo>
                  <a:cubicBezTo>
                    <a:pt x="137394" y="4538"/>
                    <a:pt x="134407" y="4224"/>
                    <a:pt x="131419" y="3920"/>
                  </a:cubicBezTo>
                  <a:cubicBezTo>
                    <a:pt x="128430" y="3617"/>
                    <a:pt x="125440" y="3321"/>
                    <a:pt x="122451" y="3033"/>
                  </a:cubicBezTo>
                  <a:cubicBezTo>
                    <a:pt x="119462" y="2746"/>
                    <a:pt x="116470" y="2466"/>
                    <a:pt x="113479" y="2195"/>
                  </a:cubicBezTo>
                  <a:cubicBezTo>
                    <a:pt x="110487" y="1923"/>
                    <a:pt x="107494" y="1663"/>
                    <a:pt x="104500" y="1414"/>
                  </a:cubicBezTo>
                  <a:cubicBezTo>
                    <a:pt x="101506" y="1163"/>
                    <a:pt x="98511" y="927"/>
                    <a:pt x="95514" y="710"/>
                  </a:cubicBezTo>
                  <a:lnTo>
                    <a:pt x="94391" y="630"/>
                  </a:lnTo>
                  <a:cubicBezTo>
                    <a:pt x="94016" y="604"/>
                    <a:pt x="93641" y="576"/>
                    <a:pt x="93267" y="552"/>
                  </a:cubicBezTo>
                  <a:lnTo>
                    <a:pt x="92142" y="476"/>
                  </a:lnTo>
                  <a:lnTo>
                    <a:pt x="91580" y="439"/>
                  </a:lnTo>
                  <a:lnTo>
                    <a:pt x="91017" y="403"/>
                  </a:lnTo>
                  <a:cubicBezTo>
                    <a:pt x="90267" y="357"/>
                    <a:pt x="89518" y="309"/>
                    <a:pt x="88767" y="267"/>
                  </a:cubicBezTo>
                  <a:lnTo>
                    <a:pt x="87641" y="205"/>
                  </a:lnTo>
                  <a:lnTo>
                    <a:pt x="86513" y="148"/>
                  </a:lnTo>
                  <a:lnTo>
                    <a:pt x="85949" y="121"/>
                  </a:lnTo>
                  <a:lnTo>
                    <a:pt x="85386" y="97"/>
                  </a:lnTo>
                  <a:cubicBezTo>
                    <a:pt x="85009" y="83"/>
                    <a:pt x="84633" y="65"/>
                    <a:pt x="84258" y="53"/>
                  </a:cubicBezTo>
                  <a:lnTo>
                    <a:pt x="83127" y="21"/>
                  </a:lnTo>
                  <a:cubicBezTo>
                    <a:pt x="82939" y="15"/>
                    <a:pt x="82750" y="14"/>
                    <a:pt x="82561" y="11"/>
                  </a:cubicBezTo>
                  <a:lnTo>
                    <a:pt x="81994" y="4"/>
                  </a:lnTo>
                  <a:cubicBezTo>
                    <a:pt x="81900" y="3"/>
                    <a:pt x="81805" y="2"/>
                    <a:pt x="81711" y="2"/>
                  </a:cubicBezTo>
                  <a:lnTo>
                    <a:pt x="81425" y="6"/>
                  </a:lnTo>
                  <a:lnTo>
                    <a:pt x="81140" y="9"/>
                  </a:lnTo>
                  <a:lnTo>
                    <a:pt x="80997" y="10"/>
                  </a:lnTo>
                  <a:cubicBezTo>
                    <a:pt x="80950" y="12"/>
                    <a:pt x="80902" y="15"/>
                    <a:pt x="80855" y="16"/>
                  </a:cubicBezTo>
                  <a:lnTo>
                    <a:pt x="80283" y="39"/>
                  </a:lnTo>
                  <a:lnTo>
                    <a:pt x="79713" y="78"/>
                  </a:lnTo>
                  <a:cubicBezTo>
                    <a:pt x="78950" y="136"/>
                    <a:pt x="78190" y="237"/>
                    <a:pt x="77438" y="379"/>
                  </a:cubicBezTo>
                  <a:cubicBezTo>
                    <a:pt x="76682" y="523"/>
                    <a:pt x="75936" y="721"/>
                    <a:pt x="75209" y="975"/>
                  </a:cubicBezTo>
                  <a:lnTo>
                    <a:pt x="75140" y="999"/>
                  </a:lnTo>
                  <a:cubicBezTo>
                    <a:pt x="75118" y="1006"/>
                    <a:pt x="75095" y="1014"/>
                    <a:pt x="75072" y="1023"/>
                  </a:cubicBezTo>
                  <a:lnTo>
                    <a:pt x="74937" y="1075"/>
                  </a:lnTo>
                  <a:lnTo>
                    <a:pt x="74666" y="1179"/>
                  </a:lnTo>
                  <a:cubicBezTo>
                    <a:pt x="74576" y="1216"/>
                    <a:pt x="74488" y="1255"/>
                    <a:pt x="74398" y="1292"/>
                  </a:cubicBezTo>
                  <a:lnTo>
                    <a:pt x="74264" y="1349"/>
                  </a:lnTo>
                  <a:lnTo>
                    <a:pt x="74231" y="1364"/>
                  </a:lnTo>
                  <a:cubicBezTo>
                    <a:pt x="74220" y="1369"/>
                    <a:pt x="74209" y="1375"/>
                    <a:pt x="74198" y="1379"/>
                  </a:cubicBezTo>
                  <a:lnTo>
                    <a:pt x="74133" y="1410"/>
                  </a:lnTo>
                  <a:lnTo>
                    <a:pt x="73869" y="1535"/>
                  </a:lnTo>
                  <a:cubicBezTo>
                    <a:pt x="73826" y="1554"/>
                    <a:pt x="73782" y="1579"/>
                    <a:pt x="73740" y="1600"/>
                  </a:cubicBezTo>
                  <a:lnTo>
                    <a:pt x="73610" y="1667"/>
                  </a:lnTo>
                  <a:lnTo>
                    <a:pt x="73480" y="1734"/>
                  </a:lnTo>
                  <a:lnTo>
                    <a:pt x="73448" y="1751"/>
                  </a:lnTo>
                  <a:lnTo>
                    <a:pt x="73416" y="1770"/>
                  </a:lnTo>
                  <a:lnTo>
                    <a:pt x="73353" y="1806"/>
                  </a:lnTo>
                  <a:lnTo>
                    <a:pt x="73098" y="1950"/>
                  </a:lnTo>
                  <a:cubicBezTo>
                    <a:pt x="72763" y="2150"/>
                    <a:pt x="72439" y="2370"/>
                    <a:pt x="72128" y="2606"/>
                  </a:cubicBezTo>
                  <a:cubicBezTo>
                    <a:pt x="71816" y="2846"/>
                    <a:pt x="71521" y="3105"/>
                    <a:pt x="71245" y="3384"/>
                  </a:cubicBezTo>
                  <a:cubicBezTo>
                    <a:pt x="70850" y="3781"/>
                    <a:pt x="70494" y="4218"/>
                    <a:pt x="70189" y="4691"/>
                  </a:cubicBezTo>
                  <a:lnTo>
                    <a:pt x="70189" y="4691"/>
                  </a:lnTo>
                  <a:cubicBezTo>
                    <a:pt x="69885" y="4218"/>
                    <a:pt x="69528" y="3781"/>
                    <a:pt x="69134" y="3384"/>
                  </a:cubicBezTo>
                  <a:cubicBezTo>
                    <a:pt x="68857" y="3105"/>
                    <a:pt x="68562" y="2846"/>
                    <a:pt x="68251" y="2606"/>
                  </a:cubicBezTo>
                  <a:cubicBezTo>
                    <a:pt x="67940" y="2370"/>
                    <a:pt x="67615" y="2150"/>
                    <a:pt x="67281" y="1950"/>
                  </a:cubicBezTo>
                  <a:lnTo>
                    <a:pt x="67026" y="1806"/>
                  </a:lnTo>
                  <a:lnTo>
                    <a:pt x="66963" y="1770"/>
                  </a:lnTo>
                  <a:lnTo>
                    <a:pt x="66931" y="1751"/>
                  </a:lnTo>
                  <a:lnTo>
                    <a:pt x="66899" y="1734"/>
                  </a:lnTo>
                  <a:lnTo>
                    <a:pt x="66769" y="1667"/>
                  </a:lnTo>
                  <a:lnTo>
                    <a:pt x="66640" y="1600"/>
                  </a:lnTo>
                  <a:cubicBezTo>
                    <a:pt x="66596" y="1577"/>
                    <a:pt x="66554" y="1554"/>
                    <a:pt x="66510" y="1535"/>
                  </a:cubicBezTo>
                  <a:lnTo>
                    <a:pt x="66247" y="1410"/>
                  </a:lnTo>
                  <a:lnTo>
                    <a:pt x="66180" y="1379"/>
                  </a:lnTo>
                  <a:lnTo>
                    <a:pt x="66148" y="1364"/>
                  </a:lnTo>
                  <a:lnTo>
                    <a:pt x="66114" y="1349"/>
                  </a:lnTo>
                  <a:lnTo>
                    <a:pt x="65981" y="1292"/>
                  </a:lnTo>
                  <a:cubicBezTo>
                    <a:pt x="65891" y="1254"/>
                    <a:pt x="65802" y="1216"/>
                    <a:pt x="65713" y="1179"/>
                  </a:cubicBezTo>
                  <a:lnTo>
                    <a:pt x="65441" y="1074"/>
                  </a:lnTo>
                  <a:lnTo>
                    <a:pt x="65307" y="1022"/>
                  </a:lnTo>
                  <a:cubicBezTo>
                    <a:pt x="65284" y="1014"/>
                    <a:pt x="65262" y="1006"/>
                    <a:pt x="65239" y="998"/>
                  </a:cubicBezTo>
                  <a:lnTo>
                    <a:pt x="65169" y="975"/>
                  </a:lnTo>
                  <a:cubicBezTo>
                    <a:pt x="64442" y="721"/>
                    <a:pt x="63697" y="522"/>
                    <a:pt x="62941" y="379"/>
                  </a:cubicBezTo>
                  <a:cubicBezTo>
                    <a:pt x="62188" y="236"/>
                    <a:pt x="61429" y="136"/>
                    <a:pt x="60666" y="77"/>
                  </a:cubicBezTo>
                  <a:lnTo>
                    <a:pt x="60096" y="39"/>
                  </a:lnTo>
                  <a:lnTo>
                    <a:pt x="59524" y="16"/>
                  </a:lnTo>
                  <a:cubicBezTo>
                    <a:pt x="59477" y="14"/>
                    <a:pt x="59428" y="11"/>
                    <a:pt x="59381" y="10"/>
                  </a:cubicBezTo>
                  <a:lnTo>
                    <a:pt x="59238" y="8"/>
                  </a:lnTo>
                  <a:lnTo>
                    <a:pt x="58954" y="4"/>
                  </a:lnTo>
                  <a:lnTo>
                    <a:pt x="58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a:off x="-3880639" y="8499181"/>
              <a:ext cx="4151692" cy="242127"/>
            </a:xfrm>
            <a:custGeom>
              <a:rect b="b" l="l" r="r" t="t"/>
              <a:pathLst>
                <a:path extrusionOk="0" h="4115" w="70559">
                  <a:moveTo>
                    <a:pt x="57990" y="1"/>
                  </a:moveTo>
                  <a:lnTo>
                    <a:pt x="57848" y="3"/>
                  </a:lnTo>
                  <a:lnTo>
                    <a:pt x="57567" y="6"/>
                  </a:lnTo>
                  <a:cubicBezTo>
                    <a:pt x="57378" y="8"/>
                    <a:pt x="57193" y="16"/>
                    <a:pt x="57007" y="21"/>
                  </a:cubicBezTo>
                  <a:lnTo>
                    <a:pt x="56450" y="40"/>
                  </a:lnTo>
                  <a:lnTo>
                    <a:pt x="55339" y="86"/>
                  </a:lnTo>
                  <a:lnTo>
                    <a:pt x="54229" y="139"/>
                  </a:lnTo>
                  <a:cubicBezTo>
                    <a:pt x="53860" y="156"/>
                    <a:pt x="53491" y="176"/>
                    <a:pt x="53121" y="194"/>
                  </a:cubicBezTo>
                  <a:cubicBezTo>
                    <a:pt x="52381" y="232"/>
                    <a:pt x="51642" y="274"/>
                    <a:pt x="50904" y="314"/>
                  </a:cubicBezTo>
                  <a:lnTo>
                    <a:pt x="48688" y="440"/>
                  </a:lnTo>
                  <a:lnTo>
                    <a:pt x="46473" y="571"/>
                  </a:lnTo>
                  <a:lnTo>
                    <a:pt x="44258" y="706"/>
                  </a:lnTo>
                  <a:cubicBezTo>
                    <a:pt x="41304" y="890"/>
                    <a:pt x="38352" y="1082"/>
                    <a:pt x="35401" y="1279"/>
                  </a:cubicBezTo>
                  <a:cubicBezTo>
                    <a:pt x="29497" y="1675"/>
                    <a:pt x="23594" y="2096"/>
                    <a:pt x="17694" y="2539"/>
                  </a:cubicBezTo>
                  <a:lnTo>
                    <a:pt x="13270" y="2878"/>
                  </a:lnTo>
                  <a:lnTo>
                    <a:pt x="11058" y="3051"/>
                  </a:lnTo>
                  <a:lnTo>
                    <a:pt x="8846" y="3227"/>
                  </a:lnTo>
                  <a:cubicBezTo>
                    <a:pt x="7371" y="3345"/>
                    <a:pt x="5897" y="3465"/>
                    <a:pt x="4423" y="3588"/>
                  </a:cubicBezTo>
                  <a:lnTo>
                    <a:pt x="2212" y="3774"/>
                  </a:lnTo>
                  <a:cubicBezTo>
                    <a:pt x="1474" y="3837"/>
                    <a:pt x="738" y="3900"/>
                    <a:pt x="1" y="3966"/>
                  </a:cubicBezTo>
                  <a:lnTo>
                    <a:pt x="2218" y="3859"/>
                  </a:lnTo>
                  <a:lnTo>
                    <a:pt x="4434" y="3747"/>
                  </a:lnTo>
                  <a:lnTo>
                    <a:pt x="8866" y="3515"/>
                  </a:lnTo>
                  <a:lnTo>
                    <a:pt x="13297" y="3277"/>
                  </a:lnTo>
                  <a:lnTo>
                    <a:pt x="17727" y="3030"/>
                  </a:lnTo>
                  <a:cubicBezTo>
                    <a:pt x="23634" y="2694"/>
                    <a:pt x="29540" y="2350"/>
                    <a:pt x="35446" y="2000"/>
                  </a:cubicBezTo>
                  <a:lnTo>
                    <a:pt x="44304" y="1473"/>
                  </a:lnTo>
                  <a:cubicBezTo>
                    <a:pt x="47256" y="1299"/>
                    <a:pt x="50209" y="1125"/>
                    <a:pt x="53161" y="969"/>
                  </a:cubicBezTo>
                  <a:cubicBezTo>
                    <a:pt x="53530" y="949"/>
                    <a:pt x="53899" y="928"/>
                    <a:pt x="54269" y="910"/>
                  </a:cubicBezTo>
                  <a:lnTo>
                    <a:pt x="55375" y="855"/>
                  </a:lnTo>
                  <a:lnTo>
                    <a:pt x="56480" y="805"/>
                  </a:lnTo>
                  <a:lnTo>
                    <a:pt x="57032" y="785"/>
                  </a:lnTo>
                  <a:cubicBezTo>
                    <a:pt x="57215" y="779"/>
                    <a:pt x="57401" y="771"/>
                    <a:pt x="57581" y="768"/>
                  </a:cubicBezTo>
                  <a:lnTo>
                    <a:pt x="57854" y="764"/>
                  </a:lnTo>
                  <a:lnTo>
                    <a:pt x="57990" y="761"/>
                  </a:lnTo>
                  <a:cubicBezTo>
                    <a:pt x="57999" y="761"/>
                    <a:pt x="58008" y="761"/>
                    <a:pt x="58017" y="761"/>
                  </a:cubicBezTo>
                  <a:cubicBezTo>
                    <a:pt x="58054" y="761"/>
                    <a:pt x="58091" y="762"/>
                    <a:pt x="58127" y="762"/>
                  </a:cubicBezTo>
                  <a:lnTo>
                    <a:pt x="58674" y="768"/>
                  </a:lnTo>
                  <a:cubicBezTo>
                    <a:pt x="58720" y="768"/>
                    <a:pt x="58766" y="768"/>
                    <a:pt x="58811" y="769"/>
                  </a:cubicBezTo>
                  <a:lnTo>
                    <a:pt x="58948" y="774"/>
                  </a:lnTo>
                  <a:lnTo>
                    <a:pt x="59222" y="784"/>
                  </a:lnTo>
                  <a:lnTo>
                    <a:pt x="59496" y="794"/>
                  </a:lnTo>
                  <a:cubicBezTo>
                    <a:pt x="59541" y="795"/>
                    <a:pt x="59587" y="798"/>
                    <a:pt x="59632" y="800"/>
                  </a:cubicBezTo>
                  <a:lnTo>
                    <a:pt x="59769" y="809"/>
                  </a:lnTo>
                  <a:cubicBezTo>
                    <a:pt x="60498" y="845"/>
                    <a:pt x="61226" y="918"/>
                    <a:pt x="61947" y="1017"/>
                  </a:cubicBezTo>
                  <a:cubicBezTo>
                    <a:pt x="62668" y="1116"/>
                    <a:pt x="63386" y="1245"/>
                    <a:pt x="64094" y="1411"/>
                  </a:cubicBezTo>
                  <a:cubicBezTo>
                    <a:pt x="64801" y="1576"/>
                    <a:pt x="65500" y="1779"/>
                    <a:pt x="66185" y="2020"/>
                  </a:cubicBezTo>
                  <a:cubicBezTo>
                    <a:pt x="66528" y="2140"/>
                    <a:pt x="66864" y="2273"/>
                    <a:pt x="67198" y="2413"/>
                  </a:cubicBezTo>
                  <a:cubicBezTo>
                    <a:pt x="67531" y="2556"/>
                    <a:pt x="67859" y="2709"/>
                    <a:pt x="68179" y="2874"/>
                  </a:cubicBezTo>
                  <a:lnTo>
                    <a:pt x="68419" y="3000"/>
                  </a:lnTo>
                  <a:lnTo>
                    <a:pt x="68654" y="3132"/>
                  </a:lnTo>
                  <a:cubicBezTo>
                    <a:pt x="68660" y="3135"/>
                    <a:pt x="68666" y="3138"/>
                    <a:pt x="68671" y="3142"/>
                  </a:cubicBezTo>
                  <a:lnTo>
                    <a:pt x="68671" y="3142"/>
                  </a:lnTo>
                  <a:lnTo>
                    <a:pt x="68439" y="3101"/>
                  </a:lnTo>
                  <a:cubicBezTo>
                    <a:pt x="67830" y="2995"/>
                    <a:pt x="67219" y="2899"/>
                    <a:pt x="66608" y="2810"/>
                  </a:cubicBezTo>
                  <a:cubicBezTo>
                    <a:pt x="65385" y="2636"/>
                    <a:pt x="64158" y="2492"/>
                    <a:pt x="62929" y="2378"/>
                  </a:cubicBezTo>
                  <a:lnTo>
                    <a:pt x="62468" y="2334"/>
                  </a:lnTo>
                  <a:lnTo>
                    <a:pt x="62007" y="2297"/>
                  </a:lnTo>
                  <a:lnTo>
                    <a:pt x="61546" y="2261"/>
                  </a:lnTo>
                  <a:cubicBezTo>
                    <a:pt x="61470" y="2254"/>
                    <a:pt x="61390" y="2250"/>
                    <a:pt x="61312" y="2244"/>
                  </a:cubicBezTo>
                  <a:lnTo>
                    <a:pt x="61077" y="2231"/>
                  </a:lnTo>
                  <a:lnTo>
                    <a:pt x="60611" y="2214"/>
                  </a:lnTo>
                  <a:lnTo>
                    <a:pt x="60147" y="2206"/>
                  </a:lnTo>
                  <a:cubicBezTo>
                    <a:pt x="60070" y="2204"/>
                    <a:pt x="59991" y="2204"/>
                    <a:pt x="59915" y="2204"/>
                  </a:cubicBezTo>
                  <a:lnTo>
                    <a:pt x="59683" y="2203"/>
                  </a:lnTo>
                  <a:lnTo>
                    <a:pt x="59451" y="2203"/>
                  </a:lnTo>
                  <a:lnTo>
                    <a:pt x="59220" y="2204"/>
                  </a:lnTo>
                  <a:cubicBezTo>
                    <a:pt x="58603" y="2205"/>
                    <a:pt x="57986" y="2218"/>
                    <a:pt x="57371" y="2229"/>
                  </a:cubicBezTo>
                  <a:cubicBezTo>
                    <a:pt x="56754" y="2243"/>
                    <a:pt x="56139" y="2261"/>
                    <a:pt x="55524" y="2280"/>
                  </a:cubicBezTo>
                  <a:cubicBezTo>
                    <a:pt x="55216" y="2291"/>
                    <a:pt x="54908" y="2301"/>
                    <a:pt x="54602" y="2312"/>
                  </a:cubicBezTo>
                  <a:lnTo>
                    <a:pt x="54141" y="2329"/>
                  </a:lnTo>
                  <a:lnTo>
                    <a:pt x="53680" y="2347"/>
                  </a:lnTo>
                  <a:lnTo>
                    <a:pt x="52758" y="2385"/>
                  </a:lnTo>
                  <a:lnTo>
                    <a:pt x="51836" y="2425"/>
                  </a:lnTo>
                  <a:cubicBezTo>
                    <a:pt x="50605" y="2480"/>
                    <a:pt x="49377" y="2542"/>
                    <a:pt x="48148" y="2606"/>
                  </a:cubicBezTo>
                  <a:cubicBezTo>
                    <a:pt x="46919" y="2671"/>
                    <a:pt x="45690" y="2741"/>
                    <a:pt x="44463" y="2816"/>
                  </a:cubicBezTo>
                  <a:cubicBezTo>
                    <a:pt x="43235" y="2889"/>
                    <a:pt x="42007" y="2968"/>
                    <a:pt x="40779" y="3055"/>
                  </a:cubicBezTo>
                  <a:cubicBezTo>
                    <a:pt x="43239" y="2985"/>
                    <a:pt x="45696" y="2916"/>
                    <a:pt x="48155" y="2854"/>
                  </a:cubicBezTo>
                  <a:cubicBezTo>
                    <a:pt x="50614" y="2792"/>
                    <a:pt x="53074" y="2739"/>
                    <a:pt x="55532" y="2710"/>
                  </a:cubicBezTo>
                  <a:cubicBezTo>
                    <a:pt x="56236" y="2703"/>
                    <a:pt x="56941" y="2697"/>
                    <a:pt x="57646" y="2697"/>
                  </a:cubicBezTo>
                  <a:cubicBezTo>
                    <a:pt x="58170" y="2697"/>
                    <a:pt x="58693" y="2700"/>
                    <a:pt x="59216" y="2708"/>
                  </a:cubicBezTo>
                  <a:lnTo>
                    <a:pt x="59446" y="2710"/>
                  </a:lnTo>
                  <a:lnTo>
                    <a:pt x="59676" y="2715"/>
                  </a:lnTo>
                  <a:lnTo>
                    <a:pt x="59905" y="2720"/>
                  </a:lnTo>
                  <a:cubicBezTo>
                    <a:pt x="59982" y="2722"/>
                    <a:pt x="60058" y="2724"/>
                    <a:pt x="60134" y="2726"/>
                  </a:cubicBezTo>
                  <a:lnTo>
                    <a:pt x="60592" y="2742"/>
                  </a:lnTo>
                  <a:lnTo>
                    <a:pt x="61048" y="2766"/>
                  </a:lnTo>
                  <a:lnTo>
                    <a:pt x="61273" y="2783"/>
                  </a:lnTo>
                  <a:cubicBezTo>
                    <a:pt x="61349" y="2788"/>
                    <a:pt x="61423" y="2793"/>
                    <a:pt x="61500" y="2801"/>
                  </a:cubicBezTo>
                  <a:lnTo>
                    <a:pt x="61957" y="2846"/>
                  </a:lnTo>
                  <a:lnTo>
                    <a:pt x="62415" y="2891"/>
                  </a:lnTo>
                  <a:lnTo>
                    <a:pt x="62871" y="2940"/>
                  </a:lnTo>
                  <a:cubicBezTo>
                    <a:pt x="64092" y="3073"/>
                    <a:pt x="65306" y="3233"/>
                    <a:pt x="66516" y="3422"/>
                  </a:cubicBezTo>
                  <a:cubicBezTo>
                    <a:pt x="67121" y="3520"/>
                    <a:pt x="67724" y="3620"/>
                    <a:pt x="68325" y="3733"/>
                  </a:cubicBezTo>
                  <a:lnTo>
                    <a:pt x="68776" y="3820"/>
                  </a:lnTo>
                  <a:lnTo>
                    <a:pt x="69225" y="3910"/>
                  </a:lnTo>
                  <a:cubicBezTo>
                    <a:pt x="69374" y="3941"/>
                    <a:pt x="69524" y="3972"/>
                    <a:pt x="69673" y="4004"/>
                  </a:cubicBezTo>
                  <a:cubicBezTo>
                    <a:pt x="69747" y="4020"/>
                    <a:pt x="69821" y="4036"/>
                    <a:pt x="69895" y="4054"/>
                  </a:cubicBezTo>
                  <a:lnTo>
                    <a:pt x="70006" y="4078"/>
                  </a:lnTo>
                  <a:lnTo>
                    <a:pt x="70114" y="4104"/>
                  </a:lnTo>
                  <a:lnTo>
                    <a:pt x="70120" y="4106"/>
                  </a:lnTo>
                  <a:cubicBezTo>
                    <a:pt x="70145" y="4111"/>
                    <a:pt x="70170" y="4114"/>
                    <a:pt x="70195" y="4114"/>
                  </a:cubicBezTo>
                  <a:cubicBezTo>
                    <a:pt x="70316" y="4114"/>
                    <a:pt x="70430" y="4048"/>
                    <a:pt x="70488" y="3937"/>
                  </a:cubicBezTo>
                  <a:cubicBezTo>
                    <a:pt x="70559" y="3805"/>
                    <a:pt x="70530" y="3640"/>
                    <a:pt x="70419" y="3539"/>
                  </a:cubicBezTo>
                  <a:lnTo>
                    <a:pt x="70401" y="3522"/>
                  </a:lnTo>
                  <a:lnTo>
                    <a:pt x="70387" y="3509"/>
                  </a:lnTo>
                  <a:cubicBezTo>
                    <a:pt x="70378" y="3499"/>
                    <a:pt x="70367" y="3490"/>
                    <a:pt x="70358" y="3483"/>
                  </a:cubicBezTo>
                  <a:cubicBezTo>
                    <a:pt x="70339" y="3466"/>
                    <a:pt x="70319" y="3450"/>
                    <a:pt x="70301" y="3434"/>
                  </a:cubicBezTo>
                  <a:cubicBezTo>
                    <a:pt x="70263" y="3403"/>
                    <a:pt x="70225" y="3370"/>
                    <a:pt x="70187" y="3340"/>
                  </a:cubicBezTo>
                  <a:lnTo>
                    <a:pt x="70129" y="3295"/>
                  </a:lnTo>
                  <a:lnTo>
                    <a:pt x="70071" y="3252"/>
                  </a:lnTo>
                  <a:cubicBezTo>
                    <a:pt x="70033" y="3223"/>
                    <a:pt x="69994" y="3193"/>
                    <a:pt x="69956" y="3165"/>
                  </a:cubicBezTo>
                  <a:cubicBezTo>
                    <a:pt x="69802" y="3050"/>
                    <a:pt x="69643" y="2944"/>
                    <a:pt x="69484" y="2838"/>
                  </a:cubicBezTo>
                  <a:cubicBezTo>
                    <a:pt x="69163" y="2630"/>
                    <a:pt x="68835" y="2439"/>
                    <a:pt x="68499" y="2264"/>
                  </a:cubicBezTo>
                  <a:cubicBezTo>
                    <a:pt x="68163" y="2089"/>
                    <a:pt x="67822" y="1925"/>
                    <a:pt x="67476" y="1772"/>
                  </a:cubicBezTo>
                  <a:cubicBezTo>
                    <a:pt x="67390" y="1734"/>
                    <a:pt x="67302" y="1698"/>
                    <a:pt x="67216" y="1661"/>
                  </a:cubicBezTo>
                  <a:lnTo>
                    <a:pt x="67085" y="1607"/>
                  </a:lnTo>
                  <a:cubicBezTo>
                    <a:pt x="67042" y="1589"/>
                    <a:pt x="66997" y="1571"/>
                    <a:pt x="66954" y="1554"/>
                  </a:cubicBezTo>
                  <a:lnTo>
                    <a:pt x="66690" y="1452"/>
                  </a:lnTo>
                  <a:cubicBezTo>
                    <a:pt x="66646" y="1433"/>
                    <a:pt x="66603" y="1418"/>
                    <a:pt x="66558" y="1402"/>
                  </a:cubicBezTo>
                  <a:lnTo>
                    <a:pt x="66425" y="1354"/>
                  </a:lnTo>
                  <a:cubicBezTo>
                    <a:pt x="65716" y="1098"/>
                    <a:pt x="64995" y="881"/>
                    <a:pt x="64263" y="705"/>
                  </a:cubicBezTo>
                  <a:cubicBezTo>
                    <a:pt x="63533" y="529"/>
                    <a:pt x="62793" y="390"/>
                    <a:pt x="62051" y="284"/>
                  </a:cubicBezTo>
                  <a:cubicBezTo>
                    <a:pt x="61307" y="178"/>
                    <a:pt x="60562" y="100"/>
                    <a:pt x="59814" y="58"/>
                  </a:cubicBezTo>
                  <a:lnTo>
                    <a:pt x="59673" y="49"/>
                  </a:lnTo>
                  <a:cubicBezTo>
                    <a:pt x="59627" y="46"/>
                    <a:pt x="59580" y="42"/>
                    <a:pt x="59533" y="41"/>
                  </a:cubicBezTo>
                  <a:lnTo>
                    <a:pt x="59253" y="30"/>
                  </a:lnTo>
                  <a:lnTo>
                    <a:pt x="58973" y="18"/>
                  </a:lnTo>
                  <a:lnTo>
                    <a:pt x="58832" y="12"/>
                  </a:lnTo>
                  <a:cubicBezTo>
                    <a:pt x="58785" y="10"/>
                    <a:pt x="58739" y="11"/>
                    <a:pt x="58691" y="10"/>
                  </a:cubicBezTo>
                  <a:lnTo>
                    <a:pt x="58130" y="2"/>
                  </a:lnTo>
                  <a:cubicBezTo>
                    <a:pt x="58083" y="2"/>
                    <a:pt x="58036" y="1"/>
                    <a:pt x="579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a:off x="-3086312" y="8670344"/>
              <a:ext cx="1537077" cy="66430"/>
            </a:xfrm>
            <a:custGeom>
              <a:rect b="b" l="l" r="r" t="t"/>
              <a:pathLst>
                <a:path extrusionOk="0" h="1129" w="26123">
                  <a:moveTo>
                    <a:pt x="21736" y="1"/>
                  </a:moveTo>
                  <a:cubicBezTo>
                    <a:pt x="21017" y="1"/>
                    <a:pt x="20299" y="5"/>
                    <a:pt x="19580" y="13"/>
                  </a:cubicBezTo>
                  <a:cubicBezTo>
                    <a:pt x="18491" y="25"/>
                    <a:pt x="17402" y="45"/>
                    <a:pt x="16313" y="73"/>
                  </a:cubicBezTo>
                  <a:cubicBezTo>
                    <a:pt x="15224" y="101"/>
                    <a:pt x="14135" y="134"/>
                    <a:pt x="13047" y="176"/>
                  </a:cubicBezTo>
                  <a:cubicBezTo>
                    <a:pt x="11958" y="217"/>
                    <a:pt x="10870" y="264"/>
                    <a:pt x="9782" y="318"/>
                  </a:cubicBezTo>
                  <a:cubicBezTo>
                    <a:pt x="8694" y="373"/>
                    <a:pt x="7606" y="434"/>
                    <a:pt x="6519" y="504"/>
                  </a:cubicBezTo>
                  <a:cubicBezTo>
                    <a:pt x="5976" y="540"/>
                    <a:pt x="5432" y="577"/>
                    <a:pt x="4888" y="616"/>
                  </a:cubicBezTo>
                  <a:cubicBezTo>
                    <a:pt x="4345" y="655"/>
                    <a:pt x="3801" y="698"/>
                    <a:pt x="3258" y="742"/>
                  </a:cubicBezTo>
                  <a:lnTo>
                    <a:pt x="2444" y="813"/>
                  </a:lnTo>
                  <a:cubicBezTo>
                    <a:pt x="2172" y="837"/>
                    <a:pt x="1900" y="860"/>
                    <a:pt x="1629" y="887"/>
                  </a:cubicBezTo>
                  <a:cubicBezTo>
                    <a:pt x="1086" y="938"/>
                    <a:pt x="543" y="993"/>
                    <a:pt x="1" y="1057"/>
                  </a:cubicBezTo>
                  <a:cubicBezTo>
                    <a:pt x="547" y="1080"/>
                    <a:pt x="1092" y="1093"/>
                    <a:pt x="1638" y="1103"/>
                  </a:cubicBezTo>
                  <a:cubicBezTo>
                    <a:pt x="1910" y="1109"/>
                    <a:pt x="2183" y="1112"/>
                    <a:pt x="2455" y="1117"/>
                  </a:cubicBezTo>
                  <a:lnTo>
                    <a:pt x="3273" y="1124"/>
                  </a:lnTo>
                  <a:cubicBezTo>
                    <a:pt x="3637" y="1127"/>
                    <a:pt x="4000" y="1129"/>
                    <a:pt x="4364" y="1129"/>
                  </a:cubicBezTo>
                  <a:cubicBezTo>
                    <a:pt x="4545" y="1129"/>
                    <a:pt x="4727" y="1128"/>
                    <a:pt x="4909" y="1127"/>
                  </a:cubicBezTo>
                  <a:cubicBezTo>
                    <a:pt x="5454" y="1126"/>
                    <a:pt x="5998" y="1123"/>
                    <a:pt x="6543" y="1116"/>
                  </a:cubicBezTo>
                  <a:cubicBezTo>
                    <a:pt x="7632" y="1103"/>
                    <a:pt x="8722" y="1084"/>
                    <a:pt x="9811" y="1056"/>
                  </a:cubicBezTo>
                  <a:cubicBezTo>
                    <a:pt x="10900" y="1028"/>
                    <a:pt x="11988" y="994"/>
                    <a:pt x="13077" y="952"/>
                  </a:cubicBezTo>
                  <a:cubicBezTo>
                    <a:pt x="14165" y="911"/>
                    <a:pt x="15253" y="863"/>
                    <a:pt x="16340" y="808"/>
                  </a:cubicBezTo>
                  <a:cubicBezTo>
                    <a:pt x="17428" y="753"/>
                    <a:pt x="18516" y="692"/>
                    <a:pt x="19604" y="621"/>
                  </a:cubicBezTo>
                  <a:cubicBezTo>
                    <a:pt x="20691" y="552"/>
                    <a:pt x="21777" y="473"/>
                    <a:pt x="22864" y="384"/>
                  </a:cubicBezTo>
                  <a:cubicBezTo>
                    <a:pt x="23408" y="338"/>
                    <a:pt x="23951" y="291"/>
                    <a:pt x="24493" y="240"/>
                  </a:cubicBezTo>
                  <a:cubicBezTo>
                    <a:pt x="25037" y="188"/>
                    <a:pt x="25580" y="134"/>
                    <a:pt x="26123" y="71"/>
                  </a:cubicBezTo>
                  <a:cubicBezTo>
                    <a:pt x="25577" y="48"/>
                    <a:pt x="25031" y="36"/>
                    <a:pt x="24485" y="25"/>
                  </a:cubicBezTo>
                  <a:cubicBezTo>
                    <a:pt x="23940" y="14"/>
                    <a:pt x="23395" y="8"/>
                    <a:pt x="22850" y="4"/>
                  </a:cubicBezTo>
                  <a:cubicBezTo>
                    <a:pt x="22479" y="2"/>
                    <a:pt x="22107" y="1"/>
                    <a:pt x="2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a:off x="232211" y="8499123"/>
              <a:ext cx="4151692" cy="242068"/>
            </a:xfrm>
            <a:custGeom>
              <a:rect b="b" l="l" r="r" t="t"/>
              <a:pathLst>
                <a:path extrusionOk="0" h="4114" w="70559">
                  <a:moveTo>
                    <a:pt x="12570" y="1"/>
                  </a:moveTo>
                  <a:cubicBezTo>
                    <a:pt x="12523" y="1"/>
                    <a:pt x="12476" y="2"/>
                    <a:pt x="12429" y="2"/>
                  </a:cubicBezTo>
                  <a:lnTo>
                    <a:pt x="11868" y="10"/>
                  </a:lnTo>
                  <a:cubicBezTo>
                    <a:pt x="11821" y="11"/>
                    <a:pt x="11773" y="11"/>
                    <a:pt x="11727" y="12"/>
                  </a:cubicBezTo>
                  <a:lnTo>
                    <a:pt x="11587" y="18"/>
                  </a:lnTo>
                  <a:lnTo>
                    <a:pt x="11307" y="29"/>
                  </a:lnTo>
                  <a:lnTo>
                    <a:pt x="11026" y="41"/>
                  </a:lnTo>
                  <a:cubicBezTo>
                    <a:pt x="10979" y="42"/>
                    <a:pt x="10932" y="46"/>
                    <a:pt x="10886" y="49"/>
                  </a:cubicBezTo>
                  <a:lnTo>
                    <a:pt x="10746" y="58"/>
                  </a:lnTo>
                  <a:cubicBezTo>
                    <a:pt x="9998" y="100"/>
                    <a:pt x="9252" y="177"/>
                    <a:pt x="8509" y="284"/>
                  </a:cubicBezTo>
                  <a:cubicBezTo>
                    <a:pt x="7765" y="390"/>
                    <a:pt x="7027" y="528"/>
                    <a:pt x="6296" y="705"/>
                  </a:cubicBezTo>
                  <a:cubicBezTo>
                    <a:pt x="5564" y="881"/>
                    <a:pt x="4842" y="1098"/>
                    <a:pt x="4134" y="1353"/>
                  </a:cubicBezTo>
                  <a:lnTo>
                    <a:pt x="4002" y="1402"/>
                  </a:lnTo>
                  <a:cubicBezTo>
                    <a:pt x="3957" y="1418"/>
                    <a:pt x="3912" y="1433"/>
                    <a:pt x="3869" y="1451"/>
                  </a:cubicBezTo>
                  <a:lnTo>
                    <a:pt x="3605" y="1554"/>
                  </a:lnTo>
                  <a:cubicBezTo>
                    <a:pt x="3562" y="1571"/>
                    <a:pt x="3517" y="1589"/>
                    <a:pt x="3474" y="1607"/>
                  </a:cubicBezTo>
                  <a:lnTo>
                    <a:pt x="3344" y="1661"/>
                  </a:lnTo>
                  <a:cubicBezTo>
                    <a:pt x="3256" y="1698"/>
                    <a:pt x="3170" y="1734"/>
                    <a:pt x="3083" y="1772"/>
                  </a:cubicBezTo>
                  <a:cubicBezTo>
                    <a:pt x="2736" y="1924"/>
                    <a:pt x="2395" y="2088"/>
                    <a:pt x="2060" y="2264"/>
                  </a:cubicBezTo>
                  <a:cubicBezTo>
                    <a:pt x="1725" y="2440"/>
                    <a:pt x="1396" y="2631"/>
                    <a:pt x="1076" y="2838"/>
                  </a:cubicBezTo>
                  <a:cubicBezTo>
                    <a:pt x="917" y="2944"/>
                    <a:pt x="758" y="3050"/>
                    <a:pt x="603" y="3165"/>
                  </a:cubicBezTo>
                  <a:cubicBezTo>
                    <a:pt x="565" y="3192"/>
                    <a:pt x="526" y="3223"/>
                    <a:pt x="488" y="3251"/>
                  </a:cubicBezTo>
                  <a:lnTo>
                    <a:pt x="431" y="3295"/>
                  </a:lnTo>
                  <a:lnTo>
                    <a:pt x="373" y="3340"/>
                  </a:lnTo>
                  <a:cubicBezTo>
                    <a:pt x="335" y="3370"/>
                    <a:pt x="297" y="3402"/>
                    <a:pt x="259" y="3434"/>
                  </a:cubicBezTo>
                  <a:cubicBezTo>
                    <a:pt x="239" y="3450"/>
                    <a:pt x="220" y="3466"/>
                    <a:pt x="201" y="3483"/>
                  </a:cubicBezTo>
                  <a:cubicBezTo>
                    <a:pt x="192" y="3490"/>
                    <a:pt x="182" y="3499"/>
                    <a:pt x="172" y="3508"/>
                  </a:cubicBezTo>
                  <a:lnTo>
                    <a:pt x="157" y="3522"/>
                  </a:lnTo>
                  <a:lnTo>
                    <a:pt x="140" y="3538"/>
                  </a:lnTo>
                  <a:cubicBezTo>
                    <a:pt x="28" y="3640"/>
                    <a:pt x="1" y="3805"/>
                    <a:pt x="71" y="3937"/>
                  </a:cubicBezTo>
                  <a:cubicBezTo>
                    <a:pt x="129" y="4047"/>
                    <a:pt x="242" y="4114"/>
                    <a:pt x="363" y="4114"/>
                  </a:cubicBezTo>
                  <a:cubicBezTo>
                    <a:pt x="389" y="4114"/>
                    <a:pt x="415" y="4111"/>
                    <a:pt x="441" y="4104"/>
                  </a:cubicBezTo>
                  <a:lnTo>
                    <a:pt x="444" y="4104"/>
                  </a:lnTo>
                  <a:lnTo>
                    <a:pt x="554" y="4078"/>
                  </a:lnTo>
                  <a:lnTo>
                    <a:pt x="664" y="4054"/>
                  </a:lnTo>
                  <a:cubicBezTo>
                    <a:pt x="738" y="4036"/>
                    <a:pt x="812" y="4020"/>
                    <a:pt x="887" y="4004"/>
                  </a:cubicBezTo>
                  <a:cubicBezTo>
                    <a:pt x="1036" y="3972"/>
                    <a:pt x="1184" y="3941"/>
                    <a:pt x="1334" y="3909"/>
                  </a:cubicBezTo>
                  <a:lnTo>
                    <a:pt x="1783" y="3820"/>
                  </a:lnTo>
                  <a:lnTo>
                    <a:pt x="2234" y="3733"/>
                  </a:lnTo>
                  <a:cubicBezTo>
                    <a:pt x="2834" y="3620"/>
                    <a:pt x="3438" y="3520"/>
                    <a:pt x="4043" y="3422"/>
                  </a:cubicBezTo>
                  <a:cubicBezTo>
                    <a:pt x="5254" y="3233"/>
                    <a:pt x="6469" y="3073"/>
                    <a:pt x="7687" y="2940"/>
                  </a:cubicBezTo>
                  <a:lnTo>
                    <a:pt x="8145" y="2891"/>
                  </a:lnTo>
                  <a:lnTo>
                    <a:pt x="8602" y="2846"/>
                  </a:lnTo>
                  <a:lnTo>
                    <a:pt x="9060" y="2801"/>
                  </a:lnTo>
                  <a:cubicBezTo>
                    <a:pt x="9137" y="2793"/>
                    <a:pt x="9211" y="2788"/>
                    <a:pt x="9287" y="2782"/>
                  </a:cubicBezTo>
                  <a:lnTo>
                    <a:pt x="9511" y="2766"/>
                  </a:lnTo>
                  <a:lnTo>
                    <a:pt x="9967" y="2742"/>
                  </a:lnTo>
                  <a:lnTo>
                    <a:pt x="10425" y="2726"/>
                  </a:lnTo>
                  <a:cubicBezTo>
                    <a:pt x="10501" y="2724"/>
                    <a:pt x="10577" y="2721"/>
                    <a:pt x="10655" y="2720"/>
                  </a:cubicBezTo>
                  <a:lnTo>
                    <a:pt x="10884" y="2714"/>
                  </a:lnTo>
                  <a:lnTo>
                    <a:pt x="11113" y="2710"/>
                  </a:lnTo>
                  <a:lnTo>
                    <a:pt x="11344" y="2708"/>
                  </a:lnTo>
                  <a:cubicBezTo>
                    <a:pt x="11866" y="2700"/>
                    <a:pt x="12390" y="2697"/>
                    <a:pt x="12913" y="2697"/>
                  </a:cubicBezTo>
                  <a:cubicBezTo>
                    <a:pt x="13618" y="2697"/>
                    <a:pt x="14323" y="2703"/>
                    <a:pt x="15028" y="2710"/>
                  </a:cubicBezTo>
                  <a:cubicBezTo>
                    <a:pt x="17486" y="2739"/>
                    <a:pt x="19945" y="2793"/>
                    <a:pt x="22404" y="2854"/>
                  </a:cubicBezTo>
                  <a:cubicBezTo>
                    <a:pt x="24863" y="2920"/>
                    <a:pt x="27323" y="2986"/>
                    <a:pt x="29783" y="3056"/>
                  </a:cubicBezTo>
                  <a:cubicBezTo>
                    <a:pt x="28556" y="2969"/>
                    <a:pt x="27327" y="2891"/>
                    <a:pt x="26099" y="2816"/>
                  </a:cubicBezTo>
                  <a:cubicBezTo>
                    <a:pt x="24870" y="2741"/>
                    <a:pt x="23643" y="2669"/>
                    <a:pt x="22413" y="2605"/>
                  </a:cubicBezTo>
                  <a:cubicBezTo>
                    <a:pt x="21184" y="2540"/>
                    <a:pt x="19955" y="2478"/>
                    <a:pt x="18726" y="2424"/>
                  </a:cubicBezTo>
                  <a:lnTo>
                    <a:pt x="17804" y="2384"/>
                  </a:lnTo>
                  <a:lnTo>
                    <a:pt x="16882" y="2346"/>
                  </a:lnTo>
                  <a:lnTo>
                    <a:pt x="16421" y="2328"/>
                  </a:lnTo>
                  <a:lnTo>
                    <a:pt x="15960" y="2311"/>
                  </a:lnTo>
                  <a:cubicBezTo>
                    <a:pt x="15652" y="2300"/>
                    <a:pt x="15345" y="2289"/>
                    <a:pt x="15037" y="2280"/>
                  </a:cubicBezTo>
                  <a:cubicBezTo>
                    <a:pt x="14422" y="2260"/>
                    <a:pt x="13806" y="2243"/>
                    <a:pt x="13191" y="2229"/>
                  </a:cubicBezTo>
                  <a:cubicBezTo>
                    <a:pt x="12574" y="2217"/>
                    <a:pt x="11959" y="2205"/>
                    <a:pt x="11341" y="2203"/>
                  </a:cubicBezTo>
                  <a:lnTo>
                    <a:pt x="11110" y="2202"/>
                  </a:lnTo>
                  <a:lnTo>
                    <a:pt x="10878" y="2203"/>
                  </a:lnTo>
                  <a:lnTo>
                    <a:pt x="10646" y="2204"/>
                  </a:lnTo>
                  <a:cubicBezTo>
                    <a:pt x="10569" y="2205"/>
                    <a:pt x="10492" y="2204"/>
                    <a:pt x="10415" y="2206"/>
                  </a:cubicBezTo>
                  <a:lnTo>
                    <a:pt x="9950" y="2214"/>
                  </a:lnTo>
                  <a:lnTo>
                    <a:pt x="9484" y="2230"/>
                  </a:lnTo>
                  <a:lnTo>
                    <a:pt x="9249" y="2244"/>
                  </a:lnTo>
                  <a:cubicBezTo>
                    <a:pt x="9171" y="2249"/>
                    <a:pt x="9092" y="2252"/>
                    <a:pt x="9016" y="2259"/>
                  </a:cubicBezTo>
                  <a:lnTo>
                    <a:pt x="8555" y="2297"/>
                  </a:lnTo>
                  <a:lnTo>
                    <a:pt x="8094" y="2334"/>
                  </a:lnTo>
                  <a:lnTo>
                    <a:pt x="7633" y="2377"/>
                  </a:lnTo>
                  <a:cubicBezTo>
                    <a:pt x="6403" y="2491"/>
                    <a:pt x="5176" y="2635"/>
                    <a:pt x="3953" y="2809"/>
                  </a:cubicBezTo>
                  <a:cubicBezTo>
                    <a:pt x="3341" y="2898"/>
                    <a:pt x="2731" y="2994"/>
                    <a:pt x="2122" y="3099"/>
                  </a:cubicBezTo>
                  <a:lnTo>
                    <a:pt x="1888" y="3141"/>
                  </a:lnTo>
                  <a:lnTo>
                    <a:pt x="1888" y="3141"/>
                  </a:lnTo>
                  <a:cubicBezTo>
                    <a:pt x="1894" y="3138"/>
                    <a:pt x="1901" y="3134"/>
                    <a:pt x="1907" y="3130"/>
                  </a:cubicBezTo>
                  <a:lnTo>
                    <a:pt x="2143" y="2999"/>
                  </a:lnTo>
                  <a:lnTo>
                    <a:pt x="2382" y="2873"/>
                  </a:lnTo>
                  <a:cubicBezTo>
                    <a:pt x="2703" y="2709"/>
                    <a:pt x="3030" y="2555"/>
                    <a:pt x="3363" y="2413"/>
                  </a:cubicBezTo>
                  <a:cubicBezTo>
                    <a:pt x="3698" y="2273"/>
                    <a:pt x="4034" y="2138"/>
                    <a:pt x="4376" y="2020"/>
                  </a:cubicBezTo>
                  <a:cubicBezTo>
                    <a:pt x="5062" y="1779"/>
                    <a:pt x="5759" y="1575"/>
                    <a:pt x="6468" y="1411"/>
                  </a:cubicBezTo>
                  <a:cubicBezTo>
                    <a:pt x="7175" y="1245"/>
                    <a:pt x="7892" y="1115"/>
                    <a:pt x="8615" y="1017"/>
                  </a:cubicBezTo>
                  <a:cubicBezTo>
                    <a:pt x="9337" y="918"/>
                    <a:pt x="10063" y="845"/>
                    <a:pt x="10793" y="808"/>
                  </a:cubicBezTo>
                  <a:lnTo>
                    <a:pt x="10929" y="800"/>
                  </a:lnTo>
                  <a:cubicBezTo>
                    <a:pt x="10975" y="798"/>
                    <a:pt x="11020" y="795"/>
                    <a:pt x="11066" y="793"/>
                  </a:cubicBezTo>
                  <a:lnTo>
                    <a:pt x="11339" y="784"/>
                  </a:lnTo>
                  <a:lnTo>
                    <a:pt x="11613" y="774"/>
                  </a:lnTo>
                  <a:lnTo>
                    <a:pt x="11749" y="769"/>
                  </a:lnTo>
                  <a:cubicBezTo>
                    <a:pt x="11795" y="767"/>
                    <a:pt x="11841" y="767"/>
                    <a:pt x="11886" y="767"/>
                  </a:cubicBezTo>
                  <a:lnTo>
                    <a:pt x="12434" y="761"/>
                  </a:lnTo>
                  <a:lnTo>
                    <a:pt x="12571" y="761"/>
                  </a:lnTo>
                  <a:lnTo>
                    <a:pt x="12708" y="763"/>
                  </a:lnTo>
                  <a:lnTo>
                    <a:pt x="12980" y="768"/>
                  </a:lnTo>
                  <a:cubicBezTo>
                    <a:pt x="13161" y="770"/>
                    <a:pt x="13346" y="778"/>
                    <a:pt x="13530" y="785"/>
                  </a:cubicBezTo>
                  <a:lnTo>
                    <a:pt x="14081" y="805"/>
                  </a:lnTo>
                  <a:lnTo>
                    <a:pt x="15187" y="854"/>
                  </a:lnTo>
                  <a:lnTo>
                    <a:pt x="16293" y="910"/>
                  </a:lnTo>
                  <a:cubicBezTo>
                    <a:pt x="16662" y="927"/>
                    <a:pt x="17031" y="948"/>
                    <a:pt x="17401" y="967"/>
                  </a:cubicBezTo>
                  <a:cubicBezTo>
                    <a:pt x="20352" y="1125"/>
                    <a:pt x="23304" y="1299"/>
                    <a:pt x="26258" y="1473"/>
                  </a:cubicBezTo>
                  <a:lnTo>
                    <a:pt x="35115" y="2000"/>
                  </a:lnTo>
                  <a:cubicBezTo>
                    <a:pt x="41021" y="2354"/>
                    <a:pt x="46927" y="2697"/>
                    <a:pt x="52834" y="3030"/>
                  </a:cubicBezTo>
                  <a:lnTo>
                    <a:pt x="57263" y="3277"/>
                  </a:lnTo>
                  <a:lnTo>
                    <a:pt x="61694" y="3515"/>
                  </a:lnTo>
                  <a:lnTo>
                    <a:pt x="66126" y="3747"/>
                  </a:lnTo>
                  <a:lnTo>
                    <a:pt x="68342" y="3859"/>
                  </a:lnTo>
                  <a:lnTo>
                    <a:pt x="70559" y="3966"/>
                  </a:lnTo>
                  <a:cubicBezTo>
                    <a:pt x="69821" y="3900"/>
                    <a:pt x="69085" y="3837"/>
                    <a:pt x="68348" y="3773"/>
                  </a:cubicBezTo>
                  <a:lnTo>
                    <a:pt x="66136" y="3588"/>
                  </a:lnTo>
                  <a:cubicBezTo>
                    <a:pt x="64662" y="3465"/>
                    <a:pt x="63188" y="3345"/>
                    <a:pt x="61713" y="3227"/>
                  </a:cubicBezTo>
                  <a:lnTo>
                    <a:pt x="59502" y="3051"/>
                  </a:lnTo>
                  <a:lnTo>
                    <a:pt x="57289" y="2878"/>
                  </a:lnTo>
                  <a:lnTo>
                    <a:pt x="52864" y="2539"/>
                  </a:lnTo>
                  <a:cubicBezTo>
                    <a:pt x="46965" y="2096"/>
                    <a:pt x="41062" y="1675"/>
                    <a:pt x="35159" y="1279"/>
                  </a:cubicBezTo>
                  <a:cubicBezTo>
                    <a:pt x="32208" y="1080"/>
                    <a:pt x="29255" y="889"/>
                    <a:pt x="26302" y="706"/>
                  </a:cubicBezTo>
                  <a:lnTo>
                    <a:pt x="24087" y="571"/>
                  </a:lnTo>
                  <a:lnTo>
                    <a:pt x="21872" y="440"/>
                  </a:lnTo>
                  <a:lnTo>
                    <a:pt x="19656" y="314"/>
                  </a:lnTo>
                  <a:cubicBezTo>
                    <a:pt x="18917" y="274"/>
                    <a:pt x="18178" y="232"/>
                    <a:pt x="17439" y="194"/>
                  </a:cubicBezTo>
                  <a:cubicBezTo>
                    <a:pt x="17069" y="176"/>
                    <a:pt x="16700" y="156"/>
                    <a:pt x="16330" y="139"/>
                  </a:cubicBezTo>
                  <a:lnTo>
                    <a:pt x="15220" y="86"/>
                  </a:lnTo>
                  <a:lnTo>
                    <a:pt x="14109" y="40"/>
                  </a:lnTo>
                  <a:lnTo>
                    <a:pt x="13553" y="21"/>
                  </a:lnTo>
                  <a:cubicBezTo>
                    <a:pt x="13366" y="16"/>
                    <a:pt x="13182" y="9"/>
                    <a:pt x="12993" y="6"/>
                  </a:cubicBezTo>
                  <a:lnTo>
                    <a:pt x="12710" y="3"/>
                  </a:lnTo>
                  <a:lnTo>
                    <a:pt x="125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2052574" y="8670285"/>
              <a:ext cx="1537136" cy="66430"/>
            </a:xfrm>
            <a:custGeom>
              <a:rect b="b" l="l" r="r" t="t"/>
              <a:pathLst>
                <a:path extrusionOk="0" h="1129" w="26124">
                  <a:moveTo>
                    <a:pt x="4472" y="1"/>
                  </a:moveTo>
                  <a:cubicBezTo>
                    <a:pt x="4073" y="1"/>
                    <a:pt x="3673" y="2"/>
                    <a:pt x="3274" y="5"/>
                  </a:cubicBezTo>
                  <a:cubicBezTo>
                    <a:pt x="2728" y="9"/>
                    <a:pt x="2182" y="15"/>
                    <a:pt x="1637" y="26"/>
                  </a:cubicBezTo>
                  <a:cubicBezTo>
                    <a:pt x="1092" y="36"/>
                    <a:pt x="547" y="49"/>
                    <a:pt x="1" y="72"/>
                  </a:cubicBezTo>
                  <a:cubicBezTo>
                    <a:pt x="544" y="135"/>
                    <a:pt x="1086" y="188"/>
                    <a:pt x="1629" y="240"/>
                  </a:cubicBezTo>
                  <a:cubicBezTo>
                    <a:pt x="2173" y="293"/>
                    <a:pt x="2716" y="339"/>
                    <a:pt x="3259" y="384"/>
                  </a:cubicBezTo>
                  <a:cubicBezTo>
                    <a:pt x="4345" y="474"/>
                    <a:pt x="5433" y="552"/>
                    <a:pt x="6520" y="622"/>
                  </a:cubicBezTo>
                  <a:cubicBezTo>
                    <a:pt x="7608" y="692"/>
                    <a:pt x="8694" y="754"/>
                    <a:pt x="9782" y="809"/>
                  </a:cubicBezTo>
                  <a:cubicBezTo>
                    <a:pt x="10870" y="863"/>
                    <a:pt x="11959" y="912"/>
                    <a:pt x="13047" y="953"/>
                  </a:cubicBezTo>
                  <a:cubicBezTo>
                    <a:pt x="14136" y="994"/>
                    <a:pt x="15224" y="1028"/>
                    <a:pt x="16313" y="1057"/>
                  </a:cubicBezTo>
                  <a:cubicBezTo>
                    <a:pt x="17402" y="1085"/>
                    <a:pt x="18491" y="1105"/>
                    <a:pt x="19581" y="1117"/>
                  </a:cubicBezTo>
                  <a:cubicBezTo>
                    <a:pt x="20125" y="1123"/>
                    <a:pt x="20670" y="1126"/>
                    <a:pt x="21215" y="1128"/>
                  </a:cubicBezTo>
                  <a:cubicBezTo>
                    <a:pt x="21397" y="1129"/>
                    <a:pt x="21578" y="1129"/>
                    <a:pt x="21760" y="1129"/>
                  </a:cubicBezTo>
                  <a:cubicBezTo>
                    <a:pt x="22124" y="1129"/>
                    <a:pt x="22487" y="1128"/>
                    <a:pt x="22850" y="1125"/>
                  </a:cubicBezTo>
                  <a:lnTo>
                    <a:pt x="23667" y="1117"/>
                  </a:lnTo>
                  <a:cubicBezTo>
                    <a:pt x="23940" y="1113"/>
                    <a:pt x="24214" y="1110"/>
                    <a:pt x="24486" y="1104"/>
                  </a:cubicBezTo>
                  <a:cubicBezTo>
                    <a:pt x="25032" y="1094"/>
                    <a:pt x="25577" y="1080"/>
                    <a:pt x="26123" y="1057"/>
                  </a:cubicBezTo>
                  <a:cubicBezTo>
                    <a:pt x="25580" y="994"/>
                    <a:pt x="25038" y="938"/>
                    <a:pt x="24494" y="888"/>
                  </a:cubicBezTo>
                  <a:cubicBezTo>
                    <a:pt x="24223" y="861"/>
                    <a:pt x="23951" y="837"/>
                    <a:pt x="23679" y="813"/>
                  </a:cubicBezTo>
                  <a:lnTo>
                    <a:pt x="22864" y="743"/>
                  </a:lnTo>
                  <a:cubicBezTo>
                    <a:pt x="22321" y="699"/>
                    <a:pt x="21779" y="656"/>
                    <a:pt x="21235" y="617"/>
                  </a:cubicBezTo>
                  <a:cubicBezTo>
                    <a:pt x="20691" y="578"/>
                    <a:pt x="20148" y="540"/>
                    <a:pt x="19604" y="505"/>
                  </a:cubicBezTo>
                  <a:cubicBezTo>
                    <a:pt x="18516" y="436"/>
                    <a:pt x="17428" y="374"/>
                    <a:pt x="16340" y="318"/>
                  </a:cubicBezTo>
                  <a:cubicBezTo>
                    <a:pt x="15253" y="265"/>
                    <a:pt x="14165" y="217"/>
                    <a:pt x="13077" y="175"/>
                  </a:cubicBezTo>
                  <a:cubicBezTo>
                    <a:pt x="11988" y="135"/>
                    <a:pt x="10900" y="100"/>
                    <a:pt x="9811" y="73"/>
                  </a:cubicBezTo>
                  <a:cubicBezTo>
                    <a:pt x="8722" y="46"/>
                    <a:pt x="7633" y="27"/>
                    <a:pt x="6543" y="13"/>
                  </a:cubicBezTo>
                  <a:cubicBezTo>
                    <a:pt x="5852" y="5"/>
                    <a:pt x="5162" y="1"/>
                    <a:pt x="44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4037269" y="8732420"/>
              <a:ext cx="8625238" cy="327798"/>
            </a:xfrm>
            <a:custGeom>
              <a:rect b="b" l="l" r="r" t="t"/>
              <a:pathLst>
                <a:path extrusionOk="0" h="5571" w="146588">
                  <a:moveTo>
                    <a:pt x="72855" y="1"/>
                  </a:moveTo>
                  <a:lnTo>
                    <a:pt x="743" y="1708"/>
                  </a:lnTo>
                  <a:cubicBezTo>
                    <a:pt x="332" y="1708"/>
                    <a:pt x="1" y="2039"/>
                    <a:pt x="1" y="2450"/>
                  </a:cubicBezTo>
                  <a:lnTo>
                    <a:pt x="1" y="4828"/>
                  </a:lnTo>
                  <a:cubicBezTo>
                    <a:pt x="1" y="5239"/>
                    <a:pt x="332" y="5570"/>
                    <a:pt x="743" y="5570"/>
                  </a:cubicBezTo>
                  <a:lnTo>
                    <a:pt x="70567" y="3853"/>
                  </a:lnTo>
                  <a:cubicBezTo>
                    <a:pt x="71028" y="4615"/>
                    <a:pt x="72074" y="5149"/>
                    <a:pt x="73293" y="5149"/>
                  </a:cubicBezTo>
                  <a:cubicBezTo>
                    <a:pt x="74514" y="5149"/>
                    <a:pt x="75559" y="4615"/>
                    <a:pt x="76021" y="3853"/>
                  </a:cubicBezTo>
                  <a:lnTo>
                    <a:pt x="145845" y="5570"/>
                  </a:lnTo>
                  <a:cubicBezTo>
                    <a:pt x="146255" y="5570"/>
                    <a:pt x="146587" y="5239"/>
                    <a:pt x="146587" y="4828"/>
                  </a:cubicBezTo>
                  <a:lnTo>
                    <a:pt x="146587" y="2450"/>
                  </a:lnTo>
                  <a:cubicBezTo>
                    <a:pt x="146587" y="2039"/>
                    <a:pt x="146255" y="1708"/>
                    <a:pt x="145845" y="1708"/>
                  </a:cubicBezTo>
                  <a:lnTo>
                    <a:pt x="72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1"/>
          <p:cNvSpPr txBox="1"/>
          <p:nvPr>
            <p:ph hasCustomPrompt="1" type="title"/>
          </p:nvPr>
        </p:nvSpPr>
        <p:spPr>
          <a:xfrm>
            <a:off x="1447050" y="1396961"/>
            <a:ext cx="6249900" cy="16956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p:nvPr/>
        </p:nvSpPr>
        <p:spPr>
          <a:xfrm>
            <a:off x="8185794" y="748725"/>
            <a:ext cx="624589" cy="4287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7439348" y="1592825"/>
            <a:ext cx="1630762" cy="111931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txBox="1"/>
          <p:nvPr>
            <p:ph idx="1" type="subTitle"/>
          </p:nvPr>
        </p:nvSpPr>
        <p:spPr>
          <a:xfrm>
            <a:off x="2395650" y="2957325"/>
            <a:ext cx="43527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7" name="Google Shape;11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18" name="Shape 118"/>
        <p:cNvGrpSpPr/>
        <p:nvPr/>
      </p:nvGrpSpPr>
      <p:grpSpPr>
        <a:xfrm>
          <a:off x="0" y="0"/>
          <a:ext cx="0" cy="0"/>
          <a:chOff x="0" y="0"/>
          <a:chExt cx="0" cy="0"/>
        </a:xfrm>
      </p:grpSpPr>
      <p:sp>
        <p:nvSpPr>
          <p:cNvPr id="119" name="Google Shape;11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bg>
      <p:bgPr>
        <a:solidFill>
          <a:schemeClr val="dk1"/>
        </a:solidFill>
      </p:bgPr>
    </p:bg>
    <p:spTree>
      <p:nvGrpSpPr>
        <p:cNvPr id="120" name="Shape 120"/>
        <p:cNvGrpSpPr/>
        <p:nvPr/>
      </p:nvGrpSpPr>
      <p:grpSpPr>
        <a:xfrm>
          <a:off x="0" y="0"/>
          <a:ext cx="0" cy="0"/>
          <a:chOff x="0" y="0"/>
          <a:chExt cx="0" cy="0"/>
        </a:xfrm>
      </p:grpSpPr>
      <p:sp>
        <p:nvSpPr>
          <p:cNvPr id="121" name="Google Shape;121;p13"/>
          <p:cNvSpPr/>
          <p:nvPr/>
        </p:nvSpPr>
        <p:spPr>
          <a:xfrm>
            <a:off x="8584019" y="838204"/>
            <a:ext cx="1567328" cy="107577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flipH="1">
            <a:off x="8176149" y="3686150"/>
            <a:ext cx="1375071" cy="943872"/>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txBox="1"/>
          <p:nvPr>
            <p:ph idx="1" type="subTitle"/>
          </p:nvPr>
        </p:nvSpPr>
        <p:spPr>
          <a:xfrm>
            <a:off x="1085725" y="120900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13"/>
          <p:cNvSpPr txBox="1"/>
          <p:nvPr>
            <p:ph idx="2" type="subTitle"/>
          </p:nvPr>
        </p:nvSpPr>
        <p:spPr>
          <a:xfrm>
            <a:off x="3535500" y="120900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13"/>
          <p:cNvSpPr txBox="1"/>
          <p:nvPr>
            <p:ph idx="3" type="subTitle"/>
          </p:nvPr>
        </p:nvSpPr>
        <p:spPr>
          <a:xfrm>
            <a:off x="5985275" y="120900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13"/>
          <p:cNvSpPr txBox="1"/>
          <p:nvPr>
            <p:ph idx="4" type="subTitle"/>
          </p:nvPr>
        </p:nvSpPr>
        <p:spPr>
          <a:xfrm>
            <a:off x="1085725" y="265155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13"/>
          <p:cNvSpPr txBox="1"/>
          <p:nvPr>
            <p:ph idx="5" type="subTitle"/>
          </p:nvPr>
        </p:nvSpPr>
        <p:spPr>
          <a:xfrm>
            <a:off x="3535500" y="265155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13"/>
          <p:cNvSpPr txBox="1"/>
          <p:nvPr>
            <p:ph idx="6" type="subTitle"/>
          </p:nvPr>
        </p:nvSpPr>
        <p:spPr>
          <a:xfrm>
            <a:off x="5985275" y="265155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13"/>
          <p:cNvSpPr txBox="1"/>
          <p:nvPr>
            <p:ph idx="7" type="subTitle"/>
          </p:nvPr>
        </p:nvSpPr>
        <p:spPr>
          <a:xfrm>
            <a:off x="1085725" y="896000"/>
            <a:ext cx="2073000" cy="450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a:latin typeface="Fjalla One"/>
                <a:ea typeface="Fjalla One"/>
                <a:cs typeface="Fjalla One"/>
                <a:sym typeface="Fjalla One"/>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130" name="Google Shape;130;p13"/>
          <p:cNvSpPr txBox="1"/>
          <p:nvPr>
            <p:ph idx="8" type="subTitle"/>
          </p:nvPr>
        </p:nvSpPr>
        <p:spPr>
          <a:xfrm>
            <a:off x="3535500" y="896000"/>
            <a:ext cx="2073000" cy="450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a:latin typeface="Fjalla One"/>
                <a:ea typeface="Fjalla One"/>
                <a:cs typeface="Fjalla One"/>
                <a:sym typeface="Fjalla One"/>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131" name="Google Shape;131;p13"/>
          <p:cNvSpPr txBox="1"/>
          <p:nvPr>
            <p:ph idx="9" type="subTitle"/>
          </p:nvPr>
        </p:nvSpPr>
        <p:spPr>
          <a:xfrm>
            <a:off x="5985275" y="896000"/>
            <a:ext cx="2073000" cy="450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a:latin typeface="Fjalla One"/>
                <a:ea typeface="Fjalla One"/>
                <a:cs typeface="Fjalla One"/>
                <a:sym typeface="Fjalla One"/>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132" name="Google Shape;132;p13"/>
          <p:cNvSpPr txBox="1"/>
          <p:nvPr>
            <p:ph idx="13" type="subTitle"/>
          </p:nvPr>
        </p:nvSpPr>
        <p:spPr>
          <a:xfrm>
            <a:off x="1085725" y="2338649"/>
            <a:ext cx="2073000" cy="450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a:latin typeface="Fjalla One"/>
                <a:ea typeface="Fjalla One"/>
                <a:cs typeface="Fjalla One"/>
                <a:sym typeface="Fjalla One"/>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133" name="Google Shape;133;p13"/>
          <p:cNvSpPr txBox="1"/>
          <p:nvPr>
            <p:ph idx="14" type="subTitle"/>
          </p:nvPr>
        </p:nvSpPr>
        <p:spPr>
          <a:xfrm>
            <a:off x="3535500" y="2338649"/>
            <a:ext cx="2073000" cy="450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a:latin typeface="Fjalla One"/>
                <a:ea typeface="Fjalla One"/>
                <a:cs typeface="Fjalla One"/>
                <a:sym typeface="Fjalla One"/>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134" name="Google Shape;134;p13"/>
          <p:cNvSpPr txBox="1"/>
          <p:nvPr>
            <p:ph idx="15" type="subTitle"/>
          </p:nvPr>
        </p:nvSpPr>
        <p:spPr>
          <a:xfrm>
            <a:off x="5985275" y="2338649"/>
            <a:ext cx="2073000" cy="450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800"/>
              <a:buFont typeface="Fjalla One"/>
              <a:buNone/>
              <a:defRPr>
                <a:latin typeface="Fjalla One"/>
                <a:ea typeface="Fjalla One"/>
                <a:cs typeface="Fjalla One"/>
                <a:sym typeface="Fjalla One"/>
              </a:defRPr>
            </a:lvl1pPr>
            <a:lvl2pPr lvl="1" rtl="0" algn="ctr">
              <a:lnSpc>
                <a:spcPct val="100000"/>
              </a:lnSpc>
              <a:spcBef>
                <a:spcPts val="0"/>
              </a:spcBef>
              <a:spcAft>
                <a:spcPts val="0"/>
              </a:spcAft>
              <a:buSzPts val="1800"/>
              <a:buFont typeface="Fjalla One"/>
              <a:buNone/>
              <a:defRPr sz="1800">
                <a:latin typeface="Fjalla One"/>
                <a:ea typeface="Fjalla One"/>
                <a:cs typeface="Fjalla One"/>
                <a:sym typeface="Fjalla One"/>
              </a:defRPr>
            </a:lvl2pPr>
            <a:lvl3pPr lvl="2" rtl="0" algn="ctr">
              <a:lnSpc>
                <a:spcPct val="100000"/>
              </a:lnSpc>
              <a:spcBef>
                <a:spcPts val="0"/>
              </a:spcBef>
              <a:spcAft>
                <a:spcPts val="0"/>
              </a:spcAft>
              <a:buSzPts val="1800"/>
              <a:buFont typeface="Fjalla One"/>
              <a:buNone/>
              <a:defRPr sz="1800">
                <a:latin typeface="Fjalla One"/>
                <a:ea typeface="Fjalla One"/>
                <a:cs typeface="Fjalla One"/>
                <a:sym typeface="Fjalla One"/>
              </a:defRPr>
            </a:lvl3pPr>
            <a:lvl4pPr lvl="3" rtl="0" algn="ctr">
              <a:lnSpc>
                <a:spcPct val="100000"/>
              </a:lnSpc>
              <a:spcBef>
                <a:spcPts val="0"/>
              </a:spcBef>
              <a:spcAft>
                <a:spcPts val="0"/>
              </a:spcAft>
              <a:buSzPts val="1800"/>
              <a:buFont typeface="Fjalla One"/>
              <a:buNone/>
              <a:defRPr sz="1800">
                <a:latin typeface="Fjalla One"/>
                <a:ea typeface="Fjalla One"/>
                <a:cs typeface="Fjalla One"/>
                <a:sym typeface="Fjalla One"/>
              </a:defRPr>
            </a:lvl4pPr>
            <a:lvl5pPr lvl="4" rtl="0" algn="ctr">
              <a:lnSpc>
                <a:spcPct val="100000"/>
              </a:lnSpc>
              <a:spcBef>
                <a:spcPts val="0"/>
              </a:spcBef>
              <a:spcAft>
                <a:spcPts val="0"/>
              </a:spcAft>
              <a:buSzPts val="1800"/>
              <a:buFont typeface="Fjalla One"/>
              <a:buNone/>
              <a:defRPr sz="1800">
                <a:latin typeface="Fjalla One"/>
                <a:ea typeface="Fjalla One"/>
                <a:cs typeface="Fjalla One"/>
                <a:sym typeface="Fjalla One"/>
              </a:defRPr>
            </a:lvl5pPr>
            <a:lvl6pPr lvl="5" rtl="0" algn="ctr">
              <a:lnSpc>
                <a:spcPct val="100000"/>
              </a:lnSpc>
              <a:spcBef>
                <a:spcPts val="0"/>
              </a:spcBef>
              <a:spcAft>
                <a:spcPts val="0"/>
              </a:spcAft>
              <a:buSzPts val="1800"/>
              <a:buFont typeface="Fjalla One"/>
              <a:buNone/>
              <a:defRPr sz="1800">
                <a:latin typeface="Fjalla One"/>
                <a:ea typeface="Fjalla One"/>
                <a:cs typeface="Fjalla One"/>
                <a:sym typeface="Fjalla One"/>
              </a:defRPr>
            </a:lvl6pPr>
            <a:lvl7pPr lvl="6" rtl="0" algn="ctr">
              <a:lnSpc>
                <a:spcPct val="100000"/>
              </a:lnSpc>
              <a:spcBef>
                <a:spcPts val="0"/>
              </a:spcBef>
              <a:spcAft>
                <a:spcPts val="0"/>
              </a:spcAft>
              <a:buSzPts val="1800"/>
              <a:buFont typeface="Fjalla One"/>
              <a:buNone/>
              <a:defRPr sz="1800">
                <a:latin typeface="Fjalla One"/>
                <a:ea typeface="Fjalla One"/>
                <a:cs typeface="Fjalla One"/>
                <a:sym typeface="Fjalla One"/>
              </a:defRPr>
            </a:lvl7pPr>
            <a:lvl8pPr lvl="7" rtl="0" algn="ctr">
              <a:lnSpc>
                <a:spcPct val="100000"/>
              </a:lnSpc>
              <a:spcBef>
                <a:spcPts val="0"/>
              </a:spcBef>
              <a:spcAft>
                <a:spcPts val="0"/>
              </a:spcAft>
              <a:buSzPts val="1800"/>
              <a:buFont typeface="Fjalla One"/>
              <a:buNone/>
              <a:defRPr sz="1800">
                <a:latin typeface="Fjalla One"/>
                <a:ea typeface="Fjalla One"/>
                <a:cs typeface="Fjalla One"/>
                <a:sym typeface="Fjalla One"/>
              </a:defRPr>
            </a:lvl8pPr>
            <a:lvl9pPr lvl="8" rtl="0" algn="ctr">
              <a:lnSpc>
                <a:spcPct val="100000"/>
              </a:lnSpc>
              <a:spcBef>
                <a:spcPts val="0"/>
              </a:spcBef>
              <a:spcAft>
                <a:spcPts val="0"/>
              </a:spcAft>
              <a:buSzPts val="1800"/>
              <a:buFont typeface="Fjalla One"/>
              <a:buNone/>
              <a:defRPr sz="1800">
                <a:latin typeface="Fjalla One"/>
                <a:ea typeface="Fjalla One"/>
                <a:cs typeface="Fjalla One"/>
                <a:sym typeface="Fjalla One"/>
              </a:defRPr>
            </a:lvl9pPr>
          </a:lstStyle>
          <a:p/>
        </p:txBody>
      </p:sp>
      <p:sp>
        <p:nvSpPr>
          <p:cNvPr id="135" name="Google Shape;13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ONE_COLUMN_TEXT_1">
    <p:bg>
      <p:bgPr>
        <a:solidFill>
          <a:schemeClr val="dk1"/>
        </a:solidFill>
      </p:bgPr>
    </p:bg>
    <p:spTree>
      <p:nvGrpSpPr>
        <p:cNvPr id="136" name="Shape 136"/>
        <p:cNvGrpSpPr/>
        <p:nvPr/>
      </p:nvGrpSpPr>
      <p:grpSpPr>
        <a:xfrm>
          <a:off x="0" y="0"/>
          <a:ext cx="0" cy="0"/>
          <a:chOff x="0" y="0"/>
          <a:chExt cx="0" cy="0"/>
        </a:xfrm>
      </p:grpSpPr>
      <p:sp>
        <p:nvSpPr>
          <p:cNvPr id="137" name="Google Shape;137;p14"/>
          <p:cNvSpPr/>
          <p:nvPr/>
        </p:nvSpPr>
        <p:spPr>
          <a:xfrm>
            <a:off x="-733253" y="3420026"/>
            <a:ext cx="1525038" cy="1046686"/>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txBox="1"/>
          <p:nvPr>
            <p:ph type="title"/>
          </p:nvPr>
        </p:nvSpPr>
        <p:spPr>
          <a:xfrm>
            <a:off x="1191900" y="1257450"/>
            <a:ext cx="27327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9" name="Google Shape;139;p14"/>
          <p:cNvSpPr txBox="1"/>
          <p:nvPr>
            <p:ph idx="1" type="body"/>
          </p:nvPr>
        </p:nvSpPr>
        <p:spPr>
          <a:xfrm>
            <a:off x="1191900" y="2091450"/>
            <a:ext cx="2732700" cy="1794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140" name="Google Shape;140;p14"/>
          <p:cNvSpPr/>
          <p:nvPr/>
        </p:nvSpPr>
        <p:spPr>
          <a:xfrm>
            <a:off x="-561774" y="4168650"/>
            <a:ext cx="1524919" cy="1046663"/>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SECTION_TITLE_AND_DESCRIPTION_1_1">
    <p:bg>
      <p:bgPr>
        <a:solidFill>
          <a:schemeClr val="dk1"/>
        </a:solidFill>
      </p:bgPr>
    </p:bg>
    <p:spTree>
      <p:nvGrpSpPr>
        <p:cNvPr id="142" name="Shape 142"/>
        <p:cNvGrpSpPr/>
        <p:nvPr/>
      </p:nvGrpSpPr>
      <p:grpSpPr>
        <a:xfrm>
          <a:off x="0" y="0"/>
          <a:ext cx="0" cy="0"/>
          <a:chOff x="0" y="0"/>
          <a:chExt cx="0" cy="0"/>
        </a:xfrm>
      </p:grpSpPr>
      <p:sp>
        <p:nvSpPr>
          <p:cNvPr id="143" name="Google Shape;143;p15"/>
          <p:cNvSpPr/>
          <p:nvPr/>
        </p:nvSpPr>
        <p:spPr>
          <a:xfrm>
            <a:off x="-934006" y="751129"/>
            <a:ext cx="1567328" cy="107577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flipH="1">
            <a:off x="7639299" y="4542200"/>
            <a:ext cx="1375071" cy="943872"/>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type="title"/>
          </p:nvPr>
        </p:nvSpPr>
        <p:spPr>
          <a:xfrm>
            <a:off x="2348713" y="2075224"/>
            <a:ext cx="2073000" cy="508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46" name="Google Shape;146;p15"/>
          <p:cNvSpPr txBox="1"/>
          <p:nvPr>
            <p:ph idx="1" type="subTitle"/>
          </p:nvPr>
        </p:nvSpPr>
        <p:spPr>
          <a:xfrm>
            <a:off x="2348713" y="2446025"/>
            <a:ext cx="2073000" cy="67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7" name="Google Shape;147;p15"/>
          <p:cNvSpPr txBox="1"/>
          <p:nvPr>
            <p:ph idx="2" type="title"/>
          </p:nvPr>
        </p:nvSpPr>
        <p:spPr>
          <a:xfrm>
            <a:off x="4722288" y="2075224"/>
            <a:ext cx="2073000" cy="508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148" name="Google Shape;148;p15"/>
          <p:cNvSpPr txBox="1"/>
          <p:nvPr>
            <p:ph idx="3" type="subTitle"/>
          </p:nvPr>
        </p:nvSpPr>
        <p:spPr>
          <a:xfrm>
            <a:off x="4722288" y="2446025"/>
            <a:ext cx="2073000" cy="67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49" name="Google Shape;149;p15"/>
          <p:cNvSpPr txBox="1"/>
          <p:nvPr>
            <p:ph idx="4" type="title"/>
          </p:nvPr>
        </p:nvSpPr>
        <p:spPr>
          <a:xfrm>
            <a:off x="2348713" y="3441574"/>
            <a:ext cx="2073000" cy="5082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0" name="Google Shape;150;p15"/>
          <p:cNvSpPr txBox="1"/>
          <p:nvPr>
            <p:ph idx="5" type="subTitle"/>
          </p:nvPr>
        </p:nvSpPr>
        <p:spPr>
          <a:xfrm>
            <a:off x="2348713" y="3812375"/>
            <a:ext cx="2073000" cy="67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1" name="Google Shape;151;p15"/>
          <p:cNvSpPr txBox="1"/>
          <p:nvPr>
            <p:ph idx="6" type="title"/>
          </p:nvPr>
        </p:nvSpPr>
        <p:spPr>
          <a:xfrm>
            <a:off x="4722288" y="3441574"/>
            <a:ext cx="2073000" cy="508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152" name="Google Shape;152;p15"/>
          <p:cNvSpPr txBox="1"/>
          <p:nvPr>
            <p:ph idx="7" type="subTitle"/>
          </p:nvPr>
        </p:nvSpPr>
        <p:spPr>
          <a:xfrm>
            <a:off x="4722288" y="3812375"/>
            <a:ext cx="2073000" cy="67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53" name="Google Shape;153;p15"/>
          <p:cNvSpPr txBox="1"/>
          <p:nvPr>
            <p:ph idx="8"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4" name="Google Shape;154;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
  <p:cSld name="SECTION_TITLE_AND_DESCRIPTION_1_1_1">
    <p:bg>
      <p:bgPr>
        <a:solidFill>
          <a:schemeClr val="dk1"/>
        </a:solidFill>
      </p:bgPr>
    </p:bg>
    <p:spTree>
      <p:nvGrpSpPr>
        <p:cNvPr id="155" name="Shape 155"/>
        <p:cNvGrpSpPr/>
        <p:nvPr/>
      </p:nvGrpSpPr>
      <p:grpSpPr>
        <a:xfrm>
          <a:off x="0" y="0"/>
          <a:ext cx="0" cy="0"/>
          <a:chOff x="0" y="0"/>
          <a:chExt cx="0" cy="0"/>
        </a:xfrm>
      </p:grpSpPr>
      <p:sp>
        <p:nvSpPr>
          <p:cNvPr id="156" name="Google Shape;156;p16"/>
          <p:cNvSpPr txBox="1"/>
          <p:nvPr>
            <p:ph type="title"/>
          </p:nvPr>
        </p:nvSpPr>
        <p:spPr>
          <a:xfrm>
            <a:off x="1560016" y="1407425"/>
            <a:ext cx="2568600" cy="428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7" name="Google Shape;157;p16"/>
          <p:cNvSpPr txBox="1"/>
          <p:nvPr>
            <p:ph idx="1" type="subTitle"/>
          </p:nvPr>
        </p:nvSpPr>
        <p:spPr>
          <a:xfrm>
            <a:off x="1560019" y="1698851"/>
            <a:ext cx="2568600" cy="67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8" name="Google Shape;158;p16"/>
          <p:cNvSpPr txBox="1"/>
          <p:nvPr>
            <p:ph idx="2" type="title"/>
          </p:nvPr>
        </p:nvSpPr>
        <p:spPr>
          <a:xfrm>
            <a:off x="1560016" y="2516282"/>
            <a:ext cx="2568600" cy="428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59" name="Google Shape;159;p16"/>
          <p:cNvSpPr txBox="1"/>
          <p:nvPr>
            <p:ph idx="3" type="subTitle"/>
          </p:nvPr>
        </p:nvSpPr>
        <p:spPr>
          <a:xfrm>
            <a:off x="1560019" y="2807582"/>
            <a:ext cx="2568600" cy="67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0" name="Google Shape;160;p16"/>
          <p:cNvSpPr txBox="1"/>
          <p:nvPr>
            <p:ph idx="4"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61" name="Google Shape;161;p16"/>
          <p:cNvSpPr txBox="1"/>
          <p:nvPr>
            <p:ph idx="5" type="title"/>
          </p:nvPr>
        </p:nvSpPr>
        <p:spPr>
          <a:xfrm>
            <a:off x="1560016" y="3625014"/>
            <a:ext cx="2568600" cy="428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62" name="Google Shape;162;p16"/>
          <p:cNvSpPr txBox="1"/>
          <p:nvPr>
            <p:ph idx="6" type="subTitle"/>
          </p:nvPr>
        </p:nvSpPr>
        <p:spPr>
          <a:xfrm>
            <a:off x="1560019" y="3916314"/>
            <a:ext cx="2568600" cy="67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3" name="Google Shape;163;p16"/>
          <p:cNvSpPr/>
          <p:nvPr/>
        </p:nvSpPr>
        <p:spPr>
          <a:xfrm>
            <a:off x="8451694" y="1420550"/>
            <a:ext cx="624589" cy="4287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8222006" y="249875"/>
            <a:ext cx="1264260" cy="86775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_AND_TWO_COLUMNS_1">
    <p:spTree>
      <p:nvGrpSpPr>
        <p:cNvPr id="166" name="Shape 166"/>
        <p:cNvGrpSpPr/>
        <p:nvPr/>
      </p:nvGrpSpPr>
      <p:grpSpPr>
        <a:xfrm>
          <a:off x="0" y="0"/>
          <a:ext cx="0" cy="0"/>
          <a:chOff x="0" y="0"/>
          <a:chExt cx="0" cy="0"/>
        </a:xfrm>
      </p:grpSpPr>
      <p:sp>
        <p:nvSpPr>
          <p:cNvPr id="167" name="Google Shape;167;p17"/>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68" name="Google Shape;168;p17"/>
          <p:cNvSpPr/>
          <p:nvPr/>
        </p:nvSpPr>
        <p:spPr>
          <a:xfrm>
            <a:off x="-345451" y="3847349"/>
            <a:ext cx="834363" cy="572652"/>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flipH="1">
            <a:off x="8552389" y="33999"/>
            <a:ext cx="1448870" cy="994409"/>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p:nvPr/>
        </p:nvSpPr>
        <p:spPr>
          <a:xfrm>
            <a:off x="79549" y="4082999"/>
            <a:ext cx="834363" cy="572652"/>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centages">
  <p:cSld name="TITLE_AND_TWO_COLUMNS_1_1">
    <p:spTree>
      <p:nvGrpSpPr>
        <p:cNvPr id="172" name="Shape 172"/>
        <p:cNvGrpSpPr/>
        <p:nvPr/>
      </p:nvGrpSpPr>
      <p:grpSpPr>
        <a:xfrm>
          <a:off x="0" y="0"/>
          <a:ext cx="0" cy="0"/>
          <a:chOff x="0" y="0"/>
          <a:chExt cx="0" cy="0"/>
        </a:xfrm>
      </p:grpSpPr>
      <p:sp>
        <p:nvSpPr>
          <p:cNvPr id="173" name="Google Shape;173;p18"/>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74" name="Google Shape;174;p18"/>
          <p:cNvSpPr txBox="1"/>
          <p:nvPr>
            <p:ph hasCustomPrompt="1" idx="2" type="title"/>
          </p:nvPr>
        </p:nvSpPr>
        <p:spPr>
          <a:xfrm>
            <a:off x="1167788" y="2306738"/>
            <a:ext cx="1886400" cy="69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5" name="Google Shape;175;p18"/>
          <p:cNvSpPr txBox="1"/>
          <p:nvPr>
            <p:ph idx="1" type="subTitle"/>
          </p:nvPr>
        </p:nvSpPr>
        <p:spPr>
          <a:xfrm>
            <a:off x="1074475" y="3210013"/>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18"/>
          <p:cNvSpPr txBox="1"/>
          <p:nvPr>
            <p:ph hasCustomPrompt="1" idx="3" type="title"/>
          </p:nvPr>
        </p:nvSpPr>
        <p:spPr>
          <a:xfrm>
            <a:off x="6089838" y="2306738"/>
            <a:ext cx="1886400" cy="69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77" name="Google Shape;177;p18"/>
          <p:cNvSpPr txBox="1"/>
          <p:nvPr>
            <p:ph idx="4" type="subTitle"/>
          </p:nvPr>
        </p:nvSpPr>
        <p:spPr>
          <a:xfrm>
            <a:off x="5996525" y="3210013"/>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18"/>
          <p:cNvSpPr/>
          <p:nvPr/>
        </p:nvSpPr>
        <p:spPr>
          <a:xfrm flipH="1" rot="10800000">
            <a:off x="7844751" y="-139014"/>
            <a:ext cx="2250738" cy="154478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flipH="1">
            <a:off x="233103" y="822857"/>
            <a:ext cx="934665" cy="641529"/>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flipH="1">
            <a:off x="1074478" y="256007"/>
            <a:ext cx="934665" cy="641529"/>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1">
  <p:cSld name="SECTION_TITLE_AND_DESCRIPTION_1_1_1_1">
    <p:bg>
      <p:bgPr>
        <a:solidFill>
          <a:schemeClr val="dk1"/>
        </a:solidFill>
      </p:bgPr>
    </p:bg>
    <p:spTree>
      <p:nvGrpSpPr>
        <p:cNvPr id="182" name="Shape 182"/>
        <p:cNvGrpSpPr/>
        <p:nvPr/>
      </p:nvGrpSpPr>
      <p:grpSpPr>
        <a:xfrm>
          <a:off x="0" y="0"/>
          <a:ext cx="0" cy="0"/>
          <a:chOff x="0" y="0"/>
          <a:chExt cx="0" cy="0"/>
        </a:xfrm>
      </p:grpSpPr>
      <p:sp>
        <p:nvSpPr>
          <p:cNvPr id="183" name="Google Shape;183;p19"/>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84" name="Google Shape;184;p19"/>
          <p:cNvSpPr/>
          <p:nvPr/>
        </p:nvSpPr>
        <p:spPr>
          <a:xfrm>
            <a:off x="8451694" y="1420550"/>
            <a:ext cx="624589" cy="4287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8222006" y="249875"/>
            <a:ext cx="1264260" cy="86775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txBox="1"/>
          <p:nvPr>
            <p:ph idx="2" type="title"/>
          </p:nvPr>
        </p:nvSpPr>
        <p:spPr>
          <a:xfrm>
            <a:off x="1085725" y="3094074"/>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7" name="Google Shape;187;p19"/>
          <p:cNvSpPr txBox="1"/>
          <p:nvPr>
            <p:ph idx="1" type="subTitle"/>
          </p:nvPr>
        </p:nvSpPr>
        <p:spPr>
          <a:xfrm>
            <a:off x="1085725" y="3541075"/>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8" name="Google Shape;188;p19"/>
          <p:cNvSpPr txBox="1"/>
          <p:nvPr>
            <p:ph idx="3" type="title"/>
          </p:nvPr>
        </p:nvSpPr>
        <p:spPr>
          <a:xfrm>
            <a:off x="3535500" y="3094074"/>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9" name="Google Shape;189;p19"/>
          <p:cNvSpPr txBox="1"/>
          <p:nvPr>
            <p:ph idx="4" type="subTitle"/>
          </p:nvPr>
        </p:nvSpPr>
        <p:spPr>
          <a:xfrm>
            <a:off x="3535500" y="3541075"/>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19"/>
          <p:cNvSpPr txBox="1"/>
          <p:nvPr>
            <p:ph idx="5" type="title"/>
          </p:nvPr>
        </p:nvSpPr>
        <p:spPr>
          <a:xfrm>
            <a:off x="5985275" y="3094074"/>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91" name="Google Shape;191;p19"/>
          <p:cNvSpPr txBox="1"/>
          <p:nvPr>
            <p:ph idx="6" type="subTitle"/>
          </p:nvPr>
        </p:nvSpPr>
        <p:spPr>
          <a:xfrm>
            <a:off x="5985275" y="3541075"/>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2" name="Google Shape;192;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TITLE_AND_TWO_COLUMNS_1_2">
    <p:spTree>
      <p:nvGrpSpPr>
        <p:cNvPr id="193" name="Shape 193"/>
        <p:cNvGrpSpPr/>
        <p:nvPr/>
      </p:nvGrpSpPr>
      <p:grpSpPr>
        <a:xfrm>
          <a:off x="0" y="0"/>
          <a:ext cx="0" cy="0"/>
          <a:chOff x="0" y="0"/>
          <a:chExt cx="0" cy="0"/>
        </a:xfrm>
      </p:grpSpPr>
      <p:sp>
        <p:nvSpPr>
          <p:cNvPr id="194" name="Google Shape;194;p20"/>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95" name="Google Shape;195;p20"/>
          <p:cNvSpPr/>
          <p:nvPr/>
        </p:nvSpPr>
        <p:spPr>
          <a:xfrm flipH="1">
            <a:off x="-615636" y="2895024"/>
            <a:ext cx="1448870" cy="994409"/>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829624" y="3749297"/>
            <a:ext cx="2330269" cy="1599344"/>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flipH="1">
            <a:off x="7942039" y="161149"/>
            <a:ext cx="1448870" cy="994409"/>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p:nvPr/>
        </p:nvSpPr>
        <p:spPr>
          <a:xfrm>
            <a:off x="691462" y="-600338"/>
            <a:ext cx="4739673" cy="4739673"/>
          </a:xfrm>
          <a:custGeom>
            <a:rect b="b" l="l" r="r" t="t"/>
            <a:pathLst>
              <a:path extrusionOk="0" h="105879" w="105879">
                <a:moveTo>
                  <a:pt x="52939" y="0"/>
                </a:moveTo>
                <a:cubicBezTo>
                  <a:pt x="38899" y="0"/>
                  <a:pt x="25433" y="5577"/>
                  <a:pt x="15506" y="15506"/>
                </a:cubicBezTo>
                <a:cubicBezTo>
                  <a:pt x="5577" y="25433"/>
                  <a:pt x="0" y="38899"/>
                  <a:pt x="0" y="52938"/>
                </a:cubicBezTo>
                <a:cubicBezTo>
                  <a:pt x="0" y="66980"/>
                  <a:pt x="5577" y="80444"/>
                  <a:pt x="15506" y="90373"/>
                </a:cubicBezTo>
                <a:cubicBezTo>
                  <a:pt x="25433" y="100300"/>
                  <a:pt x="38899" y="105878"/>
                  <a:pt x="52939" y="105878"/>
                </a:cubicBezTo>
                <a:cubicBezTo>
                  <a:pt x="66980" y="105878"/>
                  <a:pt x="80444" y="100300"/>
                  <a:pt x="90373" y="90373"/>
                </a:cubicBezTo>
                <a:cubicBezTo>
                  <a:pt x="100300" y="80444"/>
                  <a:pt x="105879" y="66980"/>
                  <a:pt x="105879" y="52938"/>
                </a:cubicBezTo>
                <a:cubicBezTo>
                  <a:pt x="105879" y="38899"/>
                  <a:pt x="100300" y="25433"/>
                  <a:pt x="90373" y="15506"/>
                </a:cubicBezTo>
                <a:cubicBezTo>
                  <a:pt x="80444" y="5577"/>
                  <a:pt x="66980" y="0"/>
                  <a:pt x="5293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1409750" y="1196200"/>
            <a:ext cx="3396000" cy="7437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0" name="Google Shape;20;p3"/>
          <p:cNvSpPr txBox="1"/>
          <p:nvPr>
            <p:ph idx="1" type="subTitle"/>
          </p:nvPr>
        </p:nvSpPr>
        <p:spPr>
          <a:xfrm>
            <a:off x="1409750" y="2380634"/>
            <a:ext cx="33960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1" name="Google Shape;21;p3"/>
          <p:cNvSpPr/>
          <p:nvPr/>
        </p:nvSpPr>
        <p:spPr>
          <a:xfrm>
            <a:off x="8040034" y="630689"/>
            <a:ext cx="1525038" cy="1046686"/>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726472" y="3173222"/>
            <a:ext cx="1154817" cy="792591"/>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ONE_COLUMN_TEXT_1_1">
    <p:bg>
      <p:bgPr>
        <a:solidFill>
          <a:schemeClr val="dk1"/>
        </a:solidFill>
      </p:bgPr>
    </p:bg>
    <p:spTree>
      <p:nvGrpSpPr>
        <p:cNvPr id="199" name="Shape 199"/>
        <p:cNvGrpSpPr/>
        <p:nvPr/>
      </p:nvGrpSpPr>
      <p:grpSpPr>
        <a:xfrm>
          <a:off x="0" y="0"/>
          <a:ext cx="0" cy="0"/>
          <a:chOff x="0" y="0"/>
          <a:chExt cx="0" cy="0"/>
        </a:xfrm>
      </p:grpSpPr>
      <p:sp>
        <p:nvSpPr>
          <p:cNvPr id="200" name="Google Shape;200;p21"/>
          <p:cNvSpPr/>
          <p:nvPr/>
        </p:nvSpPr>
        <p:spPr>
          <a:xfrm>
            <a:off x="-733253" y="3420026"/>
            <a:ext cx="1525038" cy="1046686"/>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txBox="1"/>
          <p:nvPr>
            <p:ph type="title"/>
          </p:nvPr>
        </p:nvSpPr>
        <p:spPr>
          <a:xfrm>
            <a:off x="1191900" y="1638450"/>
            <a:ext cx="27327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2" name="Google Shape;202;p21"/>
          <p:cNvSpPr txBox="1"/>
          <p:nvPr>
            <p:ph idx="1" type="body"/>
          </p:nvPr>
        </p:nvSpPr>
        <p:spPr>
          <a:xfrm>
            <a:off x="1191900" y="2472450"/>
            <a:ext cx="2732700" cy="1794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203" name="Google Shape;203;p21"/>
          <p:cNvSpPr/>
          <p:nvPr/>
        </p:nvSpPr>
        <p:spPr>
          <a:xfrm>
            <a:off x="-561774" y="4168650"/>
            <a:ext cx="1524919" cy="1046663"/>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p:nvPr/>
        </p:nvSpPr>
        <p:spPr>
          <a:xfrm rot="10800000">
            <a:off x="7767774" y="-396276"/>
            <a:ext cx="2884731" cy="19800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
  <p:cSld name="SECTION_TITLE_AND_DESCRIPTION_1_1_1_1_1">
    <p:bg>
      <p:bgPr>
        <a:solidFill>
          <a:schemeClr val="dk1"/>
        </a:solidFill>
      </p:bgPr>
    </p:bg>
    <p:spTree>
      <p:nvGrpSpPr>
        <p:cNvPr id="206" name="Shape 206"/>
        <p:cNvGrpSpPr/>
        <p:nvPr/>
      </p:nvGrpSpPr>
      <p:grpSpPr>
        <a:xfrm>
          <a:off x="0" y="0"/>
          <a:ext cx="0" cy="0"/>
          <a:chOff x="0" y="0"/>
          <a:chExt cx="0" cy="0"/>
        </a:xfrm>
      </p:grpSpPr>
      <p:sp>
        <p:nvSpPr>
          <p:cNvPr id="207" name="Google Shape;207;p22"/>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08" name="Google Shape;208;p22"/>
          <p:cNvSpPr/>
          <p:nvPr/>
        </p:nvSpPr>
        <p:spPr>
          <a:xfrm>
            <a:off x="8451694" y="1420550"/>
            <a:ext cx="624589" cy="4287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
          <p:cNvSpPr/>
          <p:nvPr/>
        </p:nvSpPr>
        <p:spPr>
          <a:xfrm>
            <a:off x="-392878" y="129075"/>
            <a:ext cx="1776618" cy="1219422"/>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2"/>
          <p:cNvSpPr txBox="1"/>
          <p:nvPr>
            <p:ph idx="2" type="title"/>
          </p:nvPr>
        </p:nvSpPr>
        <p:spPr>
          <a:xfrm>
            <a:off x="1929600" y="3183099"/>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1" name="Google Shape;211;p22"/>
          <p:cNvSpPr txBox="1"/>
          <p:nvPr>
            <p:ph idx="1" type="subTitle"/>
          </p:nvPr>
        </p:nvSpPr>
        <p:spPr>
          <a:xfrm>
            <a:off x="1929600" y="363010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22"/>
          <p:cNvSpPr txBox="1"/>
          <p:nvPr>
            <p:ph idx="3" type="title"/>
          </p:nvPr>
        </p:nvSpPr>
        <p:spPr>
          <a:xfrm>
            <a:off x="5141375" y="3183099"/>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3" name="Google Shape;213;p22"/>
          <p:cNvSpPr txBox="1"/>
          <p:nvPr>
            <p:ph idx="4" type="subTitle"/>
          </p:nvPr>
        </p:nvSpPr>
        <p:spPr>
          <a:xfrm>
            <a:off x="5141375" y="363010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22"/>
          <p:cNvSpPr/>
          <p:nvPr/>
        </p:nvSpPr>
        <p:spPr>
          <a:xfrm>
            <a:off x="-6" y="1185325"/>
            <a:ext cx="624589" cy="4287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
  <p:cSld name="SECTION_TITLE_AND_DESCRIPTION_1_1_1_1_2">
    <p:bg>
      <p:bgPr>
        <a:solidFill>
          <a:schemeClr val="dk1"/>
        </a:solidFill>
      </p:bgPr>
    </p:bg>
    <p:spTree>
      <p:nvGrpSpPr>
        <p:cNvPr id="216" name="Shape 216"/>
        <p:cNvGrpSpPr/>
        <p:nvPr/>
      </p:nvGrpSpPr>
      <p:grpSpPr>
        <a:xfrm>
          <a:off x="0" y="0"/>
          <a:ext cx="0" cy="0"/>
          <a:chOff x="0" y="0"/>
          <a:chExt cx="0" cy="0"/>
        </a:xfrm>
      </p:grpSpPr>
      <p:sp>
        <p:nvSpPr>
          <p:cNvPr id="217" name="Google Shape;217;p23"/>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18" name="Google Shape;218;p23"/>
          <p:cNvSpPr/>
          <p:nvPr/>
        </p:nvSpPr>
        <p:spPr>
          <a:xfrm>
            <a:off x="8451694" y="1420550"/>
            <a:ext cx="624589" cy="4287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p:nvPr/>
        </p:nvSpPr>
        <p:spPr>
          <a:xfrm>
            <a:off x="8222006" y="249875"/>
            <a:ext cx="1264260" cy="86775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
          <p:cNvSpPr txBox="1"/>
          <p:nvPr>
            <p:ph idx="2" type="title"/>
          </p:nvPr>
        </p:nvSpPr>
        <p:spPr>
          <a:xfrm>
            <a:off x="1085725" y="3310249"/>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1" name="Google Shape;221;p23"/>
          <p:cNvSpPr txBox="1"/>
          <p:nvPr>
            <p:ph idx="1" type="subTitle"/>
          </p:nvPr>
        </p:nvSpPr>
        <p:spPr>
          <a:xfrm>
            <a:off x="1085725" y="375725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 name="Google Shape;222;p23"/>
          <p:cNvSpPr txBox="1"/>
          <p:nvPr>
            <p:ph idx="3" type="title"/>
          </p:nvPr>
        </p:nvSpPr>
        <p:spPr>
          <a:xfrm>
            <a:off x="3535500" y="3310249"/>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3" name="Google Shape;223;p23"/>
          <p:cNvSpPr txBox="1"/>
          <p:nvPr>
            <p:ph idx="4" type="subTitle"/>
          </p:nvPr>
        </p:nvSpPr>
        <p:spPr>
          <a:xfrm>
            <a:off x="3535500" y="375725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23"/>
          <p:cNvSpPr txBox="1"/>
          <p:nvPr>
            <p:ph idx="5" type="title"/>
          </p:nvPr>
        </p:nvSpPr>
        <p:spPr>
          <a:xfrm>
            <a:off x="5985275" y="3310249"/>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5" name="Google Shape;225;p23"/>
          <p:cNvSpPr txBox="1"/>
          <p:nvPr>
            <p:ph idx="6" type="subTitle"/>
          </p:nvPr>
        </p:nvSpPr>
        <p:spPr>
          <a:xfrm>
            <a:off x="5985275" y="3757250"/>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 name="Google Shape;226;p23"/>
          <p:cNvSpPr txBox="1"/>
          <p:nvPr>
            <p:ph idx="7" type="title"/>
          </p:nvPr>
        </p:nvSpPr>
        <p:spPr>
          <a:xfrm>
            <a:off x="1085725" y="1715924"/>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7" name="Google Shape;227;p23"/>
          <p:cNvSpPr txBox="1"/>
          <p:nvPr>
            <p:ph idx="8" type="subTitle"/>
          </p:nvPr>
        </p:nvSpPr>
        <p:spPr>
          <a:xfrm>
            <a:off x="1085725" y="2162925"/>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23"/>
          <p:cNvSpPr txBox="1"/>
          <p:nvPr>
            <p:ph idx="9" type="title"/>
          </p:nvPr>
        </p:nvSpPr>
        <p:spPr>
          <a:xfrm>
            <a:off x="3535500" y="1715924"/>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9" name="Google Shape;229;p23"/>
          <p:cNvSpPr txBox="1"/>
          <p:nvPr>
            <p:ph idx="13" type="subTitle"/>
          </p:nvPr>
        </p:nvSpPr>
        <p:spPr>
          <a:xfrm>
            <a:off x="3535500" y="2162925"/>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23"/>
          <p:cNvSpPr txBox="1"/>
          <p:nvPr>
            <p:ph idx="14" type="title"/>
          </p:nvPr>
        </p:nvSpPr>
        <p:spPr>
          <a:xfrm>
            <a:off x="5985275" y="1715924"/>
            <a:ext cx="2073000" cy="5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31" name="Google Shape;231;p23"/>
          <p:cNvSpPr txBox="1"/>
          <p:nvPr>
            <p:ph idx="15" type="subTitle"/>
          </p:nvPr>
        </p:nvSpPr>
        <p:spPr>
          <a:xfrm>
            <a:off x="5985275" y="2162925"/>
            <a:ext cx="2073000" cy="67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2" name="Google Shape;23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TITLE_1">
    <p:bg>
      <p:bgPr>
        <a:solidFill>
          <a:schemeClr val="dk1"/>
        </a:solidFill>
      </p:bgPr>
    </p:bg>
    <p:spTree>
      <p:nvGrpSpPr>
        <p:cNvPr id="233" name="Shape 233"/>
        <p:cNvGrpSpPr/>
        <p:nvPr/>
      </p:nvGrpSpPr>
      <p:grpSpPr>
        <a:xfrm>
          <a:off x="0" y="0"/>
          <a:ext cx="0" cy="0"/>
          <a:chOff x="0" y="0"/>
          <a:chExt cx="0" cy="0"/>
        </a:xfrm>
      </p:grpSpPr>
      <p:sp>
        <p:nvSpPr>
          <p:cNvPr id="234" name="Google Shape;234;p24"/>
          <p:cNvSpPr txBox="1"/>
          <p:nvPr>
            <p:ph type="ctrTitle"/>
          </p:nvPr>
        </p:nvSpPr>
        <p:spPr>
          <a:xfrm>
            <a:off x="1093500" y="665450"/>
            <a:ext cx="3757500" cy="8841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Font typeface="Fjalla One"/>
              <a:buNone/>
              <a:defRPr sz="5200">
                <a:latin typeface="Fjalla One"/>
                <a:ea typeface="Fjalla One"/>
                <a:cs typeface="Fjalla One"/>
                <a:sym typeface="Fjalla One"/>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235" name="Google Shape;235;p24"/>
          <p:cNvSpPr txBox="1"/>
          <p:nvPr>
            <p:ph idx="1" type="subTitle"/>
          </p:nvPr>
        </p:nvSpPr>
        <p:spPr>
          <a:xfrm>
            <a:off x="1093500" y="1580975"/>
            <a:ext cx="3030600" cy="137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36" name="Google Shape;236;p24"/>
          <p:cNvSpPr txBox="1"/>
          <p:nvPr/>
        </p:nvSpPr>
        <p:spPr>
          <a:xfrm>
            <a:off x="1093500" y="3488016"/>
            <a:ext cx="3282000" cy="691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rgbClr val="434343"/>
                </a:solidFill>
                <a:latin typeface="Lato"/>
                <a:ea typeface="Lato"/>
                <a:cs typeface="Lato"/>
                <a:sym typeface="Lato"/>
              </a:rPr>
              <a:t>CREDITS: This presentation template was created by </a:t>
            </a:r>
            <a:r>
              <a:rPr lang="en" sz="1200">
                <a:solidFill>
                  <a:srgbClr val="434343"/>
                </a:solidFill>
                <a:uFill>
                  <a:noFill/>
                </a:uFill>
                <a:latin typeface="Lato"/>
                <a:ea typeface="Lato"/>
                <a:cs typeface="Lato"/>
                <a:sym typeface="Lato"/>
                <a:hlinkClick r:id="rId2">
                  <a:extLst>
                    <a:ext uri="{A12FA001-AC4F-418D-AE19-62706E023703}">
                      <ahyp:hlinkClr val="tx"/>
                    </a:ext>
                  </a:extLst>
                </a:hlinkClick>
              </a:rPr>
              <a:t>Slidesgo</a:t>
            </a:r>
            <a:r>
              <a:rPr lang="en" sz="1200">
                <a:solidFill>
                  <a:srgbClr val="434343"/>
                </a:solidFill>
                <a:latin typeface="Lato"/>
                <a:ea typeface="Lato"/>
                <a:cs typeface="Lato"/>
                <a:sym typeface="Lato"/>
              </a:rPr>
              <a:t>, including icons by </a:t>
            </a:r>
            <a:r>
              <a:rPr lang="en" sz="1200">
                <a:solidFill>
                  <a:srgbClr val="434343"/>
                </a:solidFill>
                <a:uFill>
                  <a:noFill/>
                </a:uFill>
                <a:latin typeface="Lato"/>
                <a:ea typeface="Lato"/>
                <a:cs typeface="Lato"/>
                <a:sym typeface="Lato"/>
                <a:hlinkClick r:id="rId3">
                  <a:extLst>
                    <a:ext uri="{A12FA001-AC4F-418D-AE19-62706E023703}">
                      <ahyp:hlinkClr val="tx"/>
                    </a:ext>
                  </a:extLst>
                </a:hlinkClick>
              </a:rPr>
              <a:t>Flaticon</a:t>
            </a:r>
            <a:r>
              <a:rPr lang="en" sz="1200">
                <a:solidFill>
                  <a:srgbClr val="434343"/>
                </a:solidFill>
                <a:latin typeface="Lato"/>
                <a:ea typeface="Lato"/>
                <a:cs typeface="Lato"/>
                <a:sym typeface="Lato"/>
              </a:rPr>
              <a:t>, and infographics &amp; images by </a:t>
            </a:r>
            <a:r>
              <a:rPr lang="en" sz="1200">
                <a:solidFill>
                  <a:srgbClr val="434343"/>
                </a:solidFill>
                <a:uFill>
                  <a:noFill/>
                </a:uFill>
                <a:latin typeface="Lato"/>
                <a:ea typeface="Lato"/>
                <a:cs typeface="Lato"/>
                <a:sym typeface="Lato"/>
                <a:hlinkClick r:id="rId4">
                  <a:extLst>
                    <a:ext uri="{A12FA001-AC4F-418D-AE19-62706E023703}">
                      <ahyp:hlinkClr val="tx"/>
                    </a:ext>
                  </a:extLst>
                </a:hlinkClick>
              </a:rPr>
              <a:t>Freepik</a:t>
            </a:r>
            <a:r>
              <a:rPr lang="en" sz="1200">
                <a:solidFill>
                  <a:srgbClr val="434343"/>
                </a:solidFill>
                <a:latin typeface="Lato"/>
                <a:ea typeface="Lato"/>
                <a:cs typeface="Lato"/>
                <a:sym typeface="Lato"/>
              </a:rPr>
              <a:t>.</a:t>
            </a:r>
            <a:endParaRPr sz="1200">
              <a:solidFill>
                <a:srgbClr val="434343"/>
              </a:solidFill>
              <a:latin typeface="Lato"/>
              <a:ea typeface="Lato"/>
              <a:cs typeface="Lato"/>
              <a:sym typeface="Lato"/>
            </a:endParaRPr>
          </a:p>
        </p:txBody>
      </p:sp>
      <p:sp>
        <p:nvSpPr>
          <p:cNvPr id="237" name="Google Shape;237;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SECTION_TITLE_AND_DESCRIPTION_1_1_1_2">
    <p:bg>
      <p:bgPr>
        <a:solidFill>
          <a:schemeClr val="dk1"/>
        </a:solidFill>
      </p:bgPr>
    </p:bg>
    <p:spTree>
      <p:nvGrpSpPr>
        <p:cNvPr id="238" name="Shape 238"/>
        <p:cNvGrpSpPr/>
        <p:nvPr/>
      </p:nvGrpSpPr>
      <p:grpSpPr>
        <a:xfrm>
          <a:off x="0" y="0"/>
          <a:ext cx="0" cy="0"/>
          <a:chOff x="0" y="0"/>
          <a:chExt cx="0" cy="0"/>
        </a:xfrm>
      </p:grpSpPr>
      <p:sp>
        <p:nvSpPr>
          <p:cNvPr id="239" name="Google Shape;239;p25"/>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40" name="Google Shape;24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TITLE_AND_TWO_COLUMNS_2">
    <p:spTree>
      <p:nvGrpSpPr>
        <p:cNvPr id="241" name="Shape 241"/>
        <p:cNvGrpSpPr/>
        <p:nvPr/>
      </p:nvGrpSpPr>
      <p:grpSpPr>
        <a:xfrm>
          <a:off x="0" y="0"/>
          <a:ext cx="0" cy="0"/>
          <a:chOff x="0" y="0"/>
          <a:chExt cx="0" cy="0"/>
        </a:xfrm>
      </p:grpSpPr>
      <p:sp>
        <p:nvSpPr>
          <p:cNvPr id="242" name="Google Shape;242;p26"/>
          <p:cNvSpPr txBox="1"/>
          <p:nvPr>
            <p:ph idx="1" type="body"/>
          </p:nvPr>
        </p:nvSpPr>
        <p:spPr>
          <a:xfrm>
            <a:off x="895800" y="1395200"/>
            <a:ext cx="3451500" cy="305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3" name="Google Shape;243;p26"/>
          <p:cNvSpPr txBox="1"/>
          <p:nvPr>
            <p:ph idx="2" type="body"/>
          </p:nvPr>
        </p:nvSpPr>
        <p:spPr>
          <a:xfrm>
            <a:off x="4796699" y="1395200"/>
            <a:ext cx="3451500" cy="3056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4" name="Google Shape;244;p26"/>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45" name="Google Shape;245;p26"/>
          <p:cNvSpPr/>
          <p:nvPr/>
        </p:nvSpPr>
        <p:spPr>
          <a:xfrm>
            <a:off x="-113301" y="220074"/>
            <a:ext cx="834363" cy="572652"/>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flipH="1">
            <a:off x="7935714" y="455699"/>
            <a:ext cx="1448870" cy="994409"/>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311699" y="455724"/>
            <a:ext cx="834363" cy="572652"/>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AND_TWO_COLUMNS_1_2_1">
    <p:spTree>
      <p:nvGrpSpPr>
        <p:cNvPr id="249" name="Shape 249"/>
        <p:cNvGrpSpPr/>
        <p:nvPr/>
      </p:nvGrpSpPr>
      <p:grpSpPr>
        <a:xfrm>
          <a:off x="0" y="0"/>
          <a:ext cx="0" cy="0"/>
          <a:chOff x="0" y="0"/>
          <a:chExt cx="0" cy="0"/>
        </a:xfrm>
      </p:grpSpPr>
      <p:sp>
        <p:nvSpPr>
          <p:cNvPr id="250" name="Google Shape;250;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ONE_COLUMN_TEXT_1_1_1">
    <p:bg>
      <p:bgPr>
        <a:solidFill>
          <a:schemeClr val="dk1"/>
        </a:solidFill>
      </p:bgPr>
    </p:bg>
    <p:spTree>
      <p:nvGrpSpPr>
        <p:cNvPr id="251" name="Shape 251"/>
        <p:cNvGrpSpPr/>
        <p:nvPr/>
      </p:nvGrpSpPr>
      <p:grpSpPr>
        <a:xfrm>
          <a:off x="0" y="0"/>
          <a:ext cx="0" cy="0"/>
          <a:chOff x="0" y="0"/>
          <a:chExt cx="0" cy="0"/>
        </a:xfrm>
      </p:grpSpPr>
      <p:sp>
        <p:nvSpPr>
          <p:cNvPr id="252" name="Google Shape;252;p28"/>
          <p:cNvSpPr/>
          <p:nvPr/>
        </p:nvSpPr>
        <p:spPr>
          <a:xfrm>
            <a:off x="-733253" y="3420026"/>
            <a:ext cx="1525038" cy="1046686"/>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561774" y="4168650"/>
            <a:ext cx="1524919" cy="1046663"/>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rot="10800000">
            <a:off x="7767774" y="-396276"/>
            <a:ext cx="2884731" cy="19800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APTION_ONLY_1">
    <p:spTree>
      <p:nvGrpSpPr>
        <p:cNvPr id="256" name="Shape 256"/>
        <p:cNvGrpSpPr/>
        <p:nvPr/>
      </p:nvGrpSpPr>
      <p:grpSpPr>
        <a:xfrm>
          <a:off x="0" y="0"/>
          <a:ext cx="0" cy="0"/>
          <a:chOff x="0" y="0"/>
          <a:chExt cx="0" cy="0"/>
        </a:xfrm>
      </p:grpSpPr>
      <p:sp>
        <p:nvSpPr>
          <p:cNvPr id="257" name="Google Shape;257;p29"/>
          <p:cNvSpPr/>
          <p:nvPr/>
        </p:nvSpPr>
        <p:spPr>
          <a:xfrm flipH="1" rot="5400000">
            <a:off x="-545799" y="-250989"/>
            <a:ext cx="2250738" cy="154478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9"/>
          <p:cNvSpPr/>
          <p:nvPr/>
        </p:nvSpPr>
        <p:spPr>
          <a:xfrm flipH="1">
            <a:off x="7217432" y="656850"/>
            <a:ext cx="1544793" cy="89564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9"/>
          <p:cNvSpPr/>
          <p:nvPr/>
        </p:nvSpPr>
        <p:spPr>
          <a:xfrm flipH="1">
            <a:off x="8443457" y="-322500"/>
            <a:ext cx="1544793" cy="89564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SECTION_TITLE_AND_DESCRIPTION_1_1_1_1_1_1">
    <p:bg>
      <p:bgPr>
        <a:solidFill>
          <a:schemeClr val="dk1"/>
        </a:solidFill>
      </p:bgPr>
    </p:bg>
    <p:spTree>
      <p:nvGrpSpPr>
        <p:cNvPr id="261" name="Shape 261"/>
        <p:cNvGrpSpPr/>
        <p:nvPr/>
      </p:nvGrpSpPr>
      <p:grpSpPr>
        <a:xfrm>
          <a:off x="0" y="0"/>
          <a:ext cx="0" cy="0"/>
          <a:chOff x="0" y="0"/>
          <a:chExt cx="0" cy="0"/>
        </a:xfrm>
      </p:grpSpPr>
      <p:sp>
        <p:nvSpPr>
          <p:cNvPr id="262" name="Google Shape;262;p30"/>
          <p:cNvSpPr/>
          <p:nvPr/>
        </p:nvSpPr>
        <p:spPr>
          <a:xfrm>
            <a:off x="8451694" y="1420550"/>
            <a:ext cx="624589" cy="4287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392878" y="129075"/>
            <a:ext cx="1776618" cy="1219422"/>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p:nvPr/>
        </p:nvSpPr>
        <p:spPr>
          <a:xfrm>
            <a:off x="-6" y="1185325"/>
            <a:ext cx="624589" cy="42870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idx="1" type="body"/>
          </p:nvPr>
        </p:nvSpPr>
        <p:spPr>
          <a:xfrm>
            <a:off x="818850" y="1485600"/>
            <a:ext cx="7506300" cy="2477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6"/>
              </a:buClr>
              <a:buSzPts val="1200"/>
              <a:buChar char="●"/>
              <a:defRPr sz="1400"/>
            </a:lvl1pPr>
            <a:lvl2pPr indent="-304800" lvl="1" marL="914400">
              <a:spcBef>
                <a:spcPts val="1600"/>
              </a:spcBef>
              <a:spcAft>
                <a:spcPts val="0"/>
              </a:spcAft>
              <a:buClr>
                <a:srgbClr val="000000"/>
              </a:buClr>
              <a:buSzPts val="1200"/>
              <a:buFont typeface="Muli"/>
              <a:buChar char="○"/>
              <a:defRPr/>
            </a:lvl2pPr>
            <a:lvl3pPr indent="-304800" lvl="2" marL="1371600">
              <a:spcBef>
                <a:spcPts val="0"/>
              </a:spcBef>
              <a:spcAft>
                <a:spcPts val="0"/>
              </a:spcAft>
              <a:buClr>
                <a:srgbClr val="000000"/>
              </a:buClr>
              <a:buSzPts val="1200"/>
              <a:buFont typeface="Muli"/>
              <a:buAutoNum type="romanLcPeriod"/>
              <a:defRPr sz="1300"/>
            </a:lvl3pPr>
            <a:lvl4pPr indent="-304800" lvl="3" marL="1828800">
              <a:spcBef>
                <a:spcPts val="1600"/>
              </a:spcBef>
              <a:spcAft>
                <a:spcPts val="0"/>
              </a:spcAft>
              <a:buClr>
                <a:srgbClr val="000000"/>
              </a:buClr>
              <a:buSzPts val="1200"/>
              <a:buFont typeface="Muli"/>
              <a:buAutoNum type="arabicPeriod"/>
              <a:defRPr sz="1300"/>
            </a:lvl4pPr>
            <a:lvl5pPr indent="-304800" lvl="4" marL="2286000">
              <a:spcBef>
                <a:spcPts val="1600"/>
              </a:spcBef>
              <a:spcAft>
                <a:spcPts val="0"/>
              </a:spcAft>
              <a:buClr>
                <a:srgbClr val="000000"/>
              </a:buClr>
              <a:buSzPts val="1200"/>
              <a:buFont typeface="Muli"/>
              <a:buAutoNum type="alphaLcPeriod"/>
              <a:defRPr sz="1300"/>
            </a:lvl5pPr>
            <a:lvl6pPr indent="-304800" lvl="5" marL="2743200">
              <a:spcBef>
                <a:spcPts val="1600"/>
              </a:spcBef>
              <a:spcAft>
                <a:spcPts val="0"/>
              </a:spcAft>
              <a:buClr>
                <a:srgbClr val="000000"/>
              </a:buClr>
              <a:buSzPts val="1200"/>
              <a:buFont typeface="Muli"/>
              <a:buAutoNum type="romanLcPeriod"/>
              <a:defRPr sz="1300"/>
            </a:lvl6pPr>
            <a:lvl7pPr indent="-304800" lvl="6" marL="3200400">
              <a:spcBef>
                <a:spcPts val="1600"/>
              </a:spcBef>
              <a:spcAft>
                <a:spcPts val="0"/>
              </a:spcAft>
              <a:buClr>
                <a:srgbClr val="000000"/>
              </a:buClr>
              <a:buSzPts val="1200"/>
              <a:buFont typeface="Muli"/>
              <a:buAutoNum type="arabicPeriod"/>
              <a:defRPr sz="1300"/>
            </a:lvl7pPr>
            <a:lvl8pPr indent="-304800" lvl="7" marL="3657600">
              <a:spcBef>
                <a:spcPts val="1600"/>
              </a:spcBef>
              <a:spcAft>
                <a:spcPts val="0"/>
              </a:spcAft>
              <a:buClr>
                <a:srgbClr val="000000"/>
              </a:buClr>
              <a:buSzPts val="1200"/>
              <a:buFont typeface="Muli"/>
              <a:buAutoNum type="alphaLcPeriod"/>
              <a:defRPr sz="1300"/>
            </a:lvl8pPr>
            <a:lvl9pPr indent="-304800" lvl="8" marL="4114800">
              <a:spcBef>
                <a:spcPts val="1600"/>
              </a:spcBef>
              <a:spcAft>
                <a:spcPts val="1600"/>
              </a:spcAft>
              <a:buClr>
                <a:srgbClr val="000000"/>
              </a:buClr>
              <a:buSzPts val="1200"/>
              <a:buFont typeface="Muli"/>
              <a:buAutoNum type="romanLcPeriod"/>
              <a:defRPr sz="1300"/>
            </a:lvl9pPr>
          </a:lstStyle>
          <a:p/>
        </p:txBody>
      </p:sp>
      <p:sp>
        <p:nvSpPr>
          <p:cNvPr id="26" name="Google Shape;26;p4"/>
          <p:cNvSpPr txBox="1"/>
          <p:nvPr>
            <p:ph type="title"/>
          </p:nvPr>
        </p:nvSpPr>
        <p:spPr>
          <a:xfrm>
            <a:off x="726900" y="531900"/>
            <a:ext cx="7690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sz="27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7" name="Google Shape;27;p4"/>
          <p:cNvSpPr/>
          <p:nvPr/>
        </p:nvSpPr>
        <p:spPr>
          <a:xfrm flipH="1">
            <a:off x="7935714" y="455699"/>
            <a:ext cx="1448870" cy="994409"/>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idx="1" type="body"/>
          </p:nvPr>
        </p:nvSpPr>
        <p:spPr>
          <a:xfrm>
            <a:off x="895788" y="2180075"/>
            <a:ext cx="3451500" cy="2452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0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1" name="Google Shape;31;p5"/>
          <p:cNvSpPr txBox="1"/>
          <p:nvPr>
            <p:ph idx="2" type="body"/>
          </p:nvPr>
        </p:nvSpPr>
        <p:spPr>
          <a:xfrm>
            <a:off x="4796686" y="2180075"/>
            <a:ext cx="3451500" cy="2452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0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2" name="Google Shape;32;p5"/>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33" name="Google Shape;33;p5"/>
          <p:cNvSpPr txBox="1"/>
          <p:nvPr>
            <p:ph idx="3" type="title"/>
          </p:nvPr>
        </p:nvSpPr>
        <p:spPr>
          <a:xfrm>
            <a:off x="1015512" y="1531175"/>
            <a:ext cx="33318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4" name="Google Shape;34;p5"/>
          <p:cNvSpPr txBox="1"/>
          <p:nvPr>
            <p:ph idx="4" type="title"/>
          </p:nvPr>
        </p:nvSpPr>
        <p:spPr>
          <a:xfrm>
            <a:off x="4916412" y="1531175"/>
            <a:ext cx="33318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5"/>
          <p:cNvSpPr/>
          <p:nvPr/>
        </p:nvSpPr>
        <p:spPr>
          <a:xfrm>
            <a:off x="-113301" y="220074"/>
            <a:ext cx="834363" cy="572652"/>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flipH="1">
            <a:off x="7935714" y="455699"/>
            <a:ext cx="1448870" cy="994409"/>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311699" y="455724"/>
            <a:ext cx="834363" cy="572652"/>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785325" y="531900"/>
            <a:ext cx="7573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41" name="Google Shape;41;p6"/>
          <p:cNvSpPr/>
          <p:nvPr/>
        </p:nvSpPr>
        <p:spPr>
          <a:xfrm>
            <a:off x="8128409" y="4219251"/>
            <a:ext cx="1525038" cy="1046686"/>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flipH="1" rot="5400000">
            <a:off x="-1142599" y="736"/>
            <a:ext cx="2250738" cy="154478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44" name="Shape 44"/>
        <p:cNvGrpSpPr/>
        <p:nvPr/>
      </p:nvGrpSpPr>
      <p:grpSpPr>
        <a:xfrm>
          <a:off x="0" y="0"/>
          <a:ext cx="0" cy="0"/>
          <a:chOff x="0" y="0"/>
          <a:chExt cx="0" cy="0"/>
        </a:xfrm>
      </p:grpSpPr>
      <p:sp>
        <p:nvSpPr>
          <p:cNvPr id="45" name="Google Shape;45;p7"/>
          <p:cNvSpPr txBox="1"/>
          <p:nvPr>
            <p:ph type="title"/>
          </p:nvPr>
        </p:nvSpPr>
        <p:spPr>
          <a:xfrm>
            <a:off x="5369025" y="1257450"/>
            <a:ext cx="27327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7"/>
          <p:cNvSpPr txBox="1"/>
          <p:nvPr>
            <p:ph idx="1" type="body"/>
          </p:nvPr>
        </p:nvSpPr>
        <p:spPr>
          <a:xfrm>
            <a:off x="5369025" y="2091450"/>
            <a:ext cx="2732700" cy="1794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sz="1800"/>
            </a:lvl2pPr>
            <a:lvl3pPr indent="-342900" lvl="2" marL="1371600">
              <a:spcBef>
                <a:spcPts val="1600"/>
              </a:spcBef>
              <a:spcAft>
                <a:spcPts val="0"/>
              </a:spcAft>
              <a:buSzPts val="1800"/>
              <a:buChar char="■"/>
              <a:defRPr sz="1800"/>
            </a:lvl3pPr>
            <a:lvl4pPr indent="-342900" lvl="3" marL="1828800">
              <a:spcBef>
                <a:spcPts val="1600"/>
              </a:spcBef>
              <a:spcAft>
                <a:spcPts val="0"/>
              </a:spcAft>
              <a:buSzPts val="1800"/>
              <a:buChar char="●"/>
              <a:defRPr sz="1800"/>
            </a:lvl4pPr>
            <a:lvl5pPr indent="-342900" lvl="4" marL="2286000">
              <a:spcBef>
                <a:spcPts val="1600"/>
              </a:spcBef>
              <a:spcAft>
                <a:spcPts val="0"/>
              </a:spcAft>
              <a:buSzPts val="1800"/>
              <a:buChar char="○"/>
              <a:defRPr sz="1800"/>
            </a:lvl5pPr>
            <a:lvl6pPr indent="-342900" lvl="5" marL="2743200">
              <a:spcBef>
                <a:spcPts val="1600"/>
              </a:spcBef>
              <a:spcAft>
                <a:spcPts val="0"/>
              </a:spcAft>
              <a:buSzPts val="1800"/>
              <a:buChar char="■"/>
              <a:defRPr sz="1800"/>
            </a:lvl6pPr>
            <a:lvl7pPr indent="-342900" lvl="6" marL="3200400">
              <a:spcBef>
                <a:spcPts val="1600"/>
              </a:spcBef>
              <a:spcAft>
                <a:spcPts val="0"/>
              </a:spcAft>
              <a:buSzPts val="1800"/>
              <a:buChar char="●"/>
              <a:defRPr sz="1800"/>
            </a:lvl7pPr>
            <a:lvl8pPr indent="-342900" lvl="7" marL="3657600">
              <a:spcBef>
                <a:spcPts val="1600"/>
              </a:spcBef>
              <a:spcAft>
                <a:spcPts val="0"/>
              </a:spcAft>
              <a:buSzPts val="1800"/>
              <a:buChar char="○"/>
              <a:defRPr sz="1800"/>
            </a:lvl8pPr>
            <a:lvl9pPr indent="-342900" lvl="8" marL="4114800">
              <a:spcBef>
                <a:spcPts val="1600"/>
              </a:spcBef>
              <a:spcAft>
                <a:spcPts val="1600"/>
              </a:spcAft>
              <a:buSzPts val="1800"/>
              <a:buChar char="■"/>
              <a:defRPr sz="1800"/>
            </a:lvl9pPr>
          </a:lstStyle>
          <a:p/>
        </p:txBody>
      </p:sp>
      <p:sp>
        <p:nvSpPr>
          <p:cNvPr id="47" name="Google Shape;47;p7"/>
          <p:cNvSpPr/>
          <p:nvPr/>
        </p:nvSpPr>
        <p:spPr>
          <a:xfrm>
            <a:off x="8101734" y="3886039"/>
            <a:ext cx="1525038" cy="1046686"/>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p:nvPr/>
        </p:nvSpPr>
        <p:spPr>
          <a:xfrm>
            <a:off x="-257824" y="85025"/>
            <a:ext cx="1524919" cy="1046663"/>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8"/>
          <p:cNvSpPr txBox="1"/>
          <p:nvPr>
            <p:ph type="title"/>
          </p:nvPr>
        </p:nvSpPr>
        <p:spPr>
          <a:xfrm>
            <a:off x="750425" y="553750"/>
            <a:ext cx="3846600" cy="39873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52" name="Google Shape;52;p8"/>
          <p:cNvSpPr/>
          <p:nvPr/>
        </p:nvSpPr>
        <p:spPr>
          <a:xfrm flipH="1">
            <a:off x="7929133" y="249625"/>
            <a:ext cx="1523677" cy="1045872"/>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287916" y="3529731"/>
            <a:ext cx="1630762" cy="1119311"/>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a:off x="-115731" y="4160008"/>
            <a:ext cx="1142802" cy="784388"/>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6" name="Shape 56"/>
        <p:cNvGrpSpPr/>
        <p:nvPr/>
      </p:nvGrpSpPr>
      <p:grpSpPr>
        <a:xfrm>
          <a:off x="0" y="0"/>
          <a:ext cx="0" cy="0"/>
          <a:chOff x="0" y="0"/>
          <a:chExt cx="0" cy="0"/>
        </a:xfrm>
      </p:grpSpPr>
      <p:sp>
        <p:nvSpPr>
          <p:cNvPr id="57" name="Google Shape;57;p9"/>
          <p:cNvSpPr txBox="1"/>
          <p:nvPr>
            <p:ph idx="1" type="subTitle"/>
          </p:nvPr>
        </p:nvSpPr>
        <p:spPr>
          <a:xfrm>
            <a:off x="4658025" y="1404750"/>
            <a:ext cx="3514200" cy="572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1800"/>
              <a:buFont typeface="Fjalla One"/>
              <a:buNone/>
              <a:defRPr>
                <a:latin typeface="Fjalla One"/>
                <a:ea typeface="Fjalla One"/>
                <a:cs typeface="Fjalla One"/>
                <a:sym typeface="Fjalla 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8" name="Google Shape;58;p9"/>
          <p:cNvSpPr txBox="1"/>
          <p:nvPr>
            <p:ph idx="2" type="body"/>
          </p:nvPr>
        </p:nvSpPr>
        <p:spPr>
          <a:xfrm>
            <a:off x="4658025" y="2053650"/>
            <a:ext cx="3514200" cy="272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10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9" name="Google Shape;59;p9"/>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0" name="Google Shape;60;p9"/>
          <p:cNvSpPr/>
          <p:nvPr/>
        </p:nvSpPr>
        <p:spPr>
          <a:xfrm>
            <a:off x="8073734" y="218701"/>
            <a:ext cx="1525038" cy="1046686"/>
          </a:xfrm>
          <a:custGeom>
            <a:rect b="b" l="l" r="r" t="t"/>
            <a:pathLst>
              <a:path extrusionOk="0" h="41655" w="60692">
                <a:moveTo>
                  <a:pt x="35435" y="1"/>
                </a:moveTo>
                <a:cubicBezTo>
                  <a:pt x="28519" y="1"/>
                  <a:pt x="22913" y="5607"/>
                  <a:pt x="22913" y="12523"/>
                </a:cubicBezTo>
                <a:cubicBezTo>
                  <a:pt x="22914" y="13117"/>
                  <a:pt x="22956" y="13710"/>
                  <a:pt x="23040" y="14299"/>
                </a:cubicBezTo>
                <a:cubicBezTo>
                  <a:pt x="21084" y="15051"/>
                  <a:pt x="19606" y="16766"/>
                  <a:pt x="19187" y="18863"/>
                </a:cubicBezTo>
                <a:cubicBezTo>
                  <a:pt x="18352" y="19073"/>
                  <a:pt x="17574" y="19465"/>
                  <a:pt x="16909" y="20012"/>
                </a:cubicBezTo>
                <a:cubicBezTo>
                  <a:pt x="16714" y="19996"/>
                  <a:pt x="16517" y="19987"/>
                  <a:pt x="16318" y="19987"/>
                </a:cubicBezTo>
                <a:cubicBezTo>
                  <a:pt x="12741" y="19987"/>
                  <a:pt x="9741" y="22454"/>
                  <a:pt x="8925" y="25779"/>
                </a:cubicBezTo>
                <a:cubicBezTo>
                  <a:pt x="5327" y="25900"/>
                  <a:pt x="2445" y="28853"/>
                  <a:pt x="2445" y="32483"/>
                </a:cubicBezTo>
                <a:cubicBezTo>
                  <a:pt x="2444" y="33247"/>
                  <a:pt x="2574" y="34007"/>
                  <a:pt x="2831" y="34729"/>
                </a:cubicBezTo>
                <a:cubicBezTo>
                  <a:pt x="1224" y="35040"/>
                  <a:pt x="0" y="36463"/>
                  <a:pt x="0" y="38159"/>
                </a:cubicBezTo>
                <a:cubicBezTo>
                  <a:pt x="0" y="40081"/>
                  <a:pt x="1573" y="41655"/>
                  <a:pt x="3496" y="41655"/>
                </a:cubicBezTo>
                <a:lnTo>
                  <a:pt x="57196" y="41655"/>
                </a:lnTo>
                <a:cubicBezTo>
                  <a:pt x="59118" y="41655"/>
                  <a:pt x="60691" y="40081"/>
                  <a:pt x="60691" y="38159"/>
                </a:cubicBezTo>
                <a:cubicBezTo>
                  <a:pt x="60691" y="36236"/>
                  <a:pt x="59118" y="34663"/>
                  <a:pt x="57196" y="34663"/>
                </a:cubicBezTo>
                <a:lnTo>
                  <a:pt x="57088" y="34663"/>
                </a:lnTo>
                <a:cubicBezTo>
                  <a:pt x="57540" y="33892"/>
                  <a:pt x="57780" y="33012"/>
                  <a:pt x="57780" y="32118"/>
                </a:cubicBezTo>
                <a:cubicBezTo>
                  <a:pt x="57780" y="31773"/>
                  <a:pt x="57745" y="31428"/>
                  <a:pt x="57675" y="31091"/>
                </a:cubicBezTo>
                <a:cubicBezTo>
                  <a:pt x="59302" y="30251"/>
                  <a:pt x="60415" y="28557"/>
                  <a:pt x="60415" y="26600"/>
                </a:cubicBezTo>
                <a:cubicBezTo>
                  <a:pt x="60415" y="24026"/>
                  <a:pt x="58493" y="21907"/>
                  <a:pt x="56006" y="21588"/>
                </a:cubicBezTo>
                <a:cubicBezTo>
                  <a:pt x="56019" y="21387"/>
                  <a:pt x="56028" y="21185"/>
                  <a:pt x="56028" y="20979"/>
                </a:cubicBezTo>
                <a:cubicBezTo>
                  <a:pt x="56028" y="16281"/>
                  <a:pt x="52495" y="12410"/>
                  <a:pt x="47941" y="11875"/>
                </a:cubicBezTo>
                <a:cubicBezTo>
                  <a:pt x="47604" y="5260"/>
                  <a:pt x="42134" y="1"/>
                  <a:pt x="35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9"/>
          <p:cNvSpPr/>
          <p:nvPr/>
        </p:nvSpPr>
        <p:spPr>
          <a:xfrm>
            <a:off x="-659642" y="2275174"/>
            <a:ext cx="1458912" cy="1001418"/>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sp>
        <p:nvSpPr>
          <p:cNvPr id="64" name="Google Shape;64;p10"/>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5" name="Google Shape;65;p10"/>
          <p:cNvSpPr/>
          <p:nvPr/>
        </p:nvSpPr>
        <p:spPr>
          <a:xfrm flipH="1" rot="5400000">
            <a:off x="-545799" y="-250989"/>
            <a:ext cx="2250738" cy="154478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0"/>
          <p:cNvSpPr/>
          <p:nvPr/>
        </p:nvSpPr>
        <p:spPr>
          <a:xfrm flipH="1">
            <a:off x="7217432" y="656850"/>
            <a:ext cx="1544793" cy="89564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0"/>
          <p:cNvSpPr/>
          <p:nvPr/>
        </p:nvSpPr>
        <p:spPr>
          <a:xfrm flipH="1">
            <a:off x="8443457" y="-322500"/>
            <a:ext cx="1544793" cy="895644"/>
          </a:xfrm>
          <a:custGeom>
            <a:rect b="b" l="l" r="r" t="t"/>
            <a:pathLst>
              <a:path extrusionOk="0" h="24358" w="35488">
                <a:moveTo>
                  <a:pt x="20721" y="1"/>
                </a:moveTo>
                <a:cubicBezTo>
                  <a:pt x="16677" y="1"/>
                  <a:pt x="13399" y="3279"/>
                  <a:pt x="13399" y="7324"/>
                </a:cubicBezTo>
                <a:cubicBezTo>
                  <a:pt x="13399" y="7671"/>
                  <a:pt x="13424" y="8018"/>
                  <a:pt x="13473" y="8361"/>
                </a:cubicBezTo>
                <a:cubicBezTo>
                  <a:pt x="12329" y="8802"/>
                  <a:pt x="11465" y="9804"/>
                  <a:pt x="11220" y="11031"/>
                </a:cubicBezTo>
                <a:cubicBezTo>
                  <a:pt x="10732" y="11153"/>
                  <a:pt x="10277" y="11382"/>
                  <a:pt x="9888" y="11702"/>
                </a:cubicBezTo>
                <a:cubicBezTo>
                  <a:pt x="9775" y="11693"/>
                  <a:pt x="9659" y="11688"/>
                  <a:pt x="9543" y="11688"/>
                </a:cubicBezTo>
                <a:cubicBezTo>
                  <a:pt x="7451" y="11688"/>
                  <a:pt x="5697" y="13131"/>
                  <a:pt x="5220" y="15074"/>
                </a:cubicBezTo>
                <a:cubicBezTo>
                  <a:pt x="3115" y="15146"/>
                  <a:pt x="1431" y="16872"/>
                  <a:pt x="1431" y="18994"/>
                </a:cubicBezTo>
                <a:cubicBezTo>
                  <a:pt x="1430" y="19442"/>
                  <a:pt x="1507" y="19886"/>
                  <a:pt x="1657" y="20307"/>
                </a:cubicBezTo>
                <a:cubicBezTo>
                  <a:pt x="717" y="20491"/>
                  <a:pt x="1" y="21322"/>
                  <a:pt x="1" y="22314"/>
                </a:cubicBezTo>
                <a:cubicBezTo>
                  <a:pt x="1" y="23437"/>
                  <a:pt x="921" y="24357"/>
                  <a:pt x="2045" y="24357"/>
                </a:cubicBezTo>
                <a:lnTo>
                  <a:pt x="33444" y="24357"/>
                </a:lnTo>
                <a:cubicBezTo>
                  <a:pt x="34568" y="24357"/>
                  <a:pt x="35487" y="23437"/>
                  <a:pt x="35487" y="22314"/>
                </a:cubicBezTo>
                <a:cubicBezTo>
                  <a:pt x="35487" y="21189"/>
                  <a:pt x="34568" y="20269"/>
                  <a:pt x="33444" y="20269"/>
                </a:cubicBezTo>
                <a:lnTo>
                  <a:pt x="33381" y="20269"/>
                </a:lnTo>
                <a:cubicBezTo>
                  <a:pt x="33647" y="19817"/>
                  <a:pt x="33786" y="19304"/>
                  <a:pt x="33786" y="18781"/>
                </a:cubicBezTo>
                <a:cubicBezTo>
                  <a:pt x="33786" y="18579"/>
                  <a:pt x="33766" y="18378"/>
                  <a:pt x="33725" y="18181"/>
                </a:cubicBezTo>
                <a:cubicBezTo>
                  <a:pt x="34676" y="17689"/>
                  <a:pt x="35328" y="16699"/>
                  <a:pt x="35328" y="15554"/>
                </a:cubicBezTo>
                <a:cubicBezTo>
                  <a:pt x="35328" y="14050"/>
                  <a:pt x="34204" y="12810"/>
                  <a:pt x="32750" y="12623"/>
                </a:cubicBezTo>
                <a:cubicBezTo>
                  <a:pt x="32757" y="12506"/>
                  <a:pt x="32763" y="12388"/>
                  <a:pt x="32763" y="12269"/>
                </a:cubicBezTo>
                <a:cubicBezTo>
                  <a:pt x="32763" y="9521"/>
                  <a:pt x="30697" y="7258"/>
                  <a:pt x="28034" y="6945"/>
                </a:cubicBezTo>
                <a:cubicBezTo>
                  <a:pt x="27836" y="3077"/>
                  <a:pt x="24639" y="1"/>
                  <a:pt x="20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Fjalla One"/>
              <a:buNone/>
              <a:defRPr sz="2800">
                <a:solidFill>
                  <a:schemeClr val="lt2"/>
                </a:solidFill>
                <a:latin typeface="Fjalla One"/>
                <a:ea typeface="Fjalla One"/>
                <a:cs typeface="Fjalla One"/>
                <a:sym typeface="Fjalla On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lt2"/>
              </a:buClr>
              <a:buSzPts val="1800"/>
              <a:buFont typeface="Lato"/>
              <a:buChar char="●"/>
              <a:defRPr sz="1800">
                <a:solidFill>
                  <a:schemeClr val="lt2"/>
                </a:solidFill>
                <a:latin typeface="Lato"/>
                <a:ea typeface="Lato"/>
                <a:cs typeface="Lato"/>
                <a:sym typeface="Lato"/>
              </a:defRPr>
            </a:lvl1pPr>
            <a:lvl2pPr indent="-317500" lvl="1" marL="91440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2pPr>
            <a:lvl3pPr indent="-317500" lvl="2" marL="137160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3pPr>
            <a:lvl4pPr indent="-317500" lvl="3" marL="182880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4pPr>
            <a:lvl5pPr indent="-317500" lvl="4" marL="228600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5pPr>
            <a:lvl6pPr indent="-317500" lvl="5" marL="274320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6pPr>
            <a:lvl7pPr indent="-317500" lvl="6" marL="320040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7pPr>
            <a:lvl8pPr indent="-317500" lvl="7" marL="3657600">
              <a:lnSpc>
                <a:spcPct val="100000"/>
              </a:lnSpc>
              <a:spcBef>
                <a:spcPts val="1600"/>
              </a:spcBef>
              <a:spcAft>
                <a:spcPts val="0"/>
              </a:spcAft>
              <a:buClr>
                <a:schemeClr val="lt2"/>
              </a:buClr>
              <a:buSzPts val="1400"/>
              <a:buFont typeface="Lato"/>
              <a:buChar char="○"/>
              <a:defRPr>
                <a:solidFill>
                  <a:schemeClr val="lt2"/>
                </a:solidFill>
                <a:latin typeface="Lato"/>
                <a:ea typeface="Lato"/>
                <a:cs typeface="Lato"/>
                <a:sym typeface="Lato"/>
              </a:defRPr>
            </a:lvl8pPr>
            <a:lvl9pPr indent="-317500" lvl="8" marL="4114800">
              <a:lnSpc>
                <a:spcPct val="100000"/>
              </a:lnSpc>
              <a:spcBef>
                <a:spcPts val="1600"/>
              </a:spcBef>
              <a:spcAft>
                <a:spcPts val="1600"/>
              </a:spcAft>
              <a:buClr>
                <a:schemeClr val="lt2"/>
              </a:buClr>
              <a:buSzPts val="1400"/>
              <a:buFont typeface="Lato"/>
              <a:buChar char="■"/>
              <a:defRPr>
                <a:solidFill>
                  <a:schemeClr val="lt2"/>
                </a:solidFill>
                <a:latin typeface="Lato"/>
                <a:ea typeface="Lato"/>
                <a:cs typeface="Lato"/>
                <a:sym typeface="Lat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lt2"/>
                </a:solidFill>
                <a:latin typeface="Lato"/>
                <a:ea typeface="Lato"/>
                <a:cs typeface="Lato"/>
                <a:sym typeface="Lato"/>
              </a:defRPr>
            </a:lvl1pPr>
            <a:lvl2pPr lvl="1" algn="r">
              <a:buNone/>
              <a:defRPr sz="1300">
                <a:solidFill>
                  <a:schemeClr val="lt2"/>
                </a:solidFill>
                <a:latin typeface="Lato"/>
                <a:ea typeface="Lato"/>
                <a:cs typeface="Lato"/>
                <a:sym typeface="Lato"/>
              </a:defRPr>
            </a:lvl2pPr>
            <a:lvl3pPr lvl="2" algn="r">
              <a:buNone/>
              <a:defRPr sz="1300">
                <a:solidFill>
                  <a:schemeClr val="lt2"/>
                </a:solidFill>
                <a:latin typeface="Lato"/>
                <a:ea typeface="Lato"/>
                <a:cs typeface="Lato"/>
                <a:sym typeface="Lato"/>
              </a:defRPr>
            </a:lvl3pPr>
            <a:lvl4pPr lvl="3" algn="r">
              <a:buNone/>
              <a:defRPr sz="1300">
                <a:solidFill>
                  <a:schemeClr val="lt2"/>
                </a:solidFill>
                <a:latin typeface="Lato"/>
                <a:ea typeface="Lato"/>
                <a:cs typeface="Lato"/>
                <a:sym typeface="Lato"/>
              </a:defRPr>
            </a:lvl4pPr>
            <a:lvl5pPr lvl="4" algn="r">
              <a:buNone/>
              <a:defRPr sz="1300">
                <a:solidFill>
                  <a:schemeClr val="lt2"/>
                </a:solidFill>
                <a:latin typeface="Lato"/>
                <a:ea typeface="Lato"/>
                <a:cs typeface="Lato"/>
                <a:sym typeface="Lato"/>
              </a:defRPr>
            </a:lvl5pPr>
            <a:lvl6pPr lvl="5" algn="r">
              <a:buNone/>
              <a:defRPr sz="1300">
                <a:solidFill>
                  <a:schemeClr val="lt2"/>
                </a:solidFill>
                <a:latin typeface="Lato"/>
                <a:ea typeface="Lato"/>
                <a:cs typeface="Lato"/>
                <a:sym typeface="Lato"/>
              </a:defRPr>
            </a:lvl6pPr>
            <a:lvl7pPr lvl="6" algn="r">
              <a:buNone/>
              <a:defRPr sz="1300">
                <a:solidFill>
                  <a:schemeClr val="lt2"/>
                </a:solidFill>
                <a:latin typeface="Lato"/>
                <a:ea typeface="Lato"/>
                <a:cs typeface="Lato"/>
                <a:sym typeface="Lato"/>
              </a:defRPr>
            </a:lvl7pPr>
            <a:lvl8pPr lvl="7" algn="r">
              <a:buNone/>
              <a:defRPr sz="1300">
                <a:solidFill>
                  <a:schemeClr val="lt2"/>
                </a:solidFill>
                <a:latin typeface="Lato"/>
                <a:ea typeface="Lato"/>
                <a:cs typeface="Lato"/>
                <a:sym typeface="Lato"/>
              </a:defRPr>
            </a:lvl8pPr>
            <a:lvl9pPr lvl="8" algn="r">
              <a:buNone/>
              <a:defRPr sz="1300">
                <a:solidFill>
                  <a:schemeClr val="lt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ctrTitle"/>
          </p:nvPr>
        </p:nvSpPr>
        <p:spPr>
          <a:xfrm>
            <a:off x="778125" y="1357575"/>
            <a:ext cx="5814000" cy="170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College tuition, diversity, and pay</a:t>
            </a:r>
            <a:endParaRPr/>
          </a:p>
        </p:txBody>
      </p:sp>
      <p:sp>
        <p:nvSpPr>
          <p:cNvPr id="271" name="Google Shape;271;p31"/>
          <p:cNvSpPr txBox="1"/>
          <p:nvPr>
            <p:ph idx="1" type="subTitle"/>
          </p:nvPr>
        </p:nvSpPr>
        <p:spPr>
          <a:xfrm>
            <a:off x="778125" y="3169263"/>
            <a:ext cx="4528800" cy="5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Isaac Tabor</a:t>
            </a:r>
            <a:endParaRPr/>
          </a:p>
        </p:txBody>
      </p:sp>
      <p:grpSp>
        <p:nvGrpSpPr>
          <p:cNvPr id="272" name="Google Shape;272;p31"/>
          <p:cNvGrpSpPr/>
          <p:nvPr/>
        </p:nvGrpSpPr>
        <p:grpSpPr>
          <a:xfrm flipH="1">
            <a:off x="5390617" y="1041972"/>
            <a:ext cx="4751940" cy="4190770"/>
            <a:chOff x="3589992" y="952722"/>
            <a:chExt cx="4751940" cy="4190770"/>
          </a:xfrm>
        </p:grpSpPr>
        <p:sp>
          <p:nvSpPr>
            <p:cNvPr id="273" name="Google Shape;273;p31"/>
            <p:cNvSpPr/>
            <p:nvPr/>
          </p:nvSpPr>
          <p:spPr>
            <a:xfrm>
              <a:off x="4696381" y="3845966"/>
              <a:ext cx="1699697" cy="122199"/>
            </a:xfrm>
            <a:custGeom>
              <a:rect b="b" l="l" r="r" t="t"/>
              <a:pathLst>
                <a:path extrusionOk="0" h="4341" w="60380">
                  <a:moveTo>
                    <a:pt x="0" y="1"/>
                  </a:moveTo>
                  <a:lnTo>
                    <a:pt x="0" y="4341"/>
                  </a:lnTo>
                  <a:lnTo>
                    <a:pt x="60380" y="4341"/>
                  </a:lnTo>
                  <a:lnTo>
                    <a:pt x="6038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1"/>
            <p:cNvSpPr/>
            <p:nvPr/>
          </p:nvSpPr>
          <p:spPr>
            <a:xfrm>
              <a:off x="4696381" y="3845966"/>
              <a:ext cx="1699697" cy="122199"/>
            </a:xfrm>
            <a:custGeom>
              <a:rect b="b" l="l" r="r" t="t"/>
              <a:pathLst>
                <a:path extrusionOk="0" h="4341" w="60380">
                  <a:moveTo>
                    <a:pt x="0" y="1"/>
                  </a:moveTo>
                  <a:lnTo>
                    <a:pt x="0" y="4341"/>
                  </a:lnTo>
                  <a:lnTo>
                    <a:pt x="60380" y="4341"/>
                  </a:lnTo>
                  <a:lnTo>
                    <a:pt x="60380" y="1"/>
                  </a:lnTo>
                  <a:close/>
                </a:path>
              </a:pathLst>
            </a:custGeom>
            <a:solidFill>
              <a:srgbClr val="103440">
                <a:alpha val="13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31"/>
            <p:cNvGrpSpPr/>
            <p:nvPr/>
          </p:nvGrpSpPr>
          <p:grpSpPr>
            <a:xfrm>
              <a:off x="3589992" y="952722"/>
              <a:ext cx="4751940" cy="4190770"/>
              <a:chOff x="3869749" y="1084195"/>
              <a:chExt cx="4415891" cy="3894406"/>
            </a:xfrm>
          </p:grpSpPr>
          <p:sp>
            <p:nvSpPr>
              <p:cNvPr id="276" name="Google Shape;276;p31"/>
              <p:cNvSpPr/>
              <p:nvPr/>
            </p:nvSpPr>
            <p:spPr>
              <a:xfrm>
                <a:off x="6198096" y="3592964"/>
                <a:ext cx="1177802" cy="125176"/>
              </a:xfrm>
              <a:custGeom>
                <a:rect b="b" l="l" r="r" t="t"/>
                <a:pathLst>
                  <a:path extrusionOk="0" h="4785" w="45023">
                    <a:moveTo>
                      <a:pt x="2368" y="0"/>
                    </a:moveTo>
                    <a:cubicBezTo>
                      <a:pt x="1067" y="0"/>
                      <a:pt x="1" y="1077"/>
                      <a:pt x="1" y="2393"/>
                    </a:cubicBezTo>
                    <a:cubicBezTo>
                      <a:pt x="1" y="3709"/>
                      <a:pt x="1065" y="4785"/>
                      <a:pt x="2368" y="4785"/>
                    </a:cubicBezTo>
                    <a:lnTo>
                      <a:pt x="45022" y="4785"/>
                    </a:lnTo>
                    <a:lnTo>
                      <a:pt x="450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p:nvPr/>
            </p:nvSpPr>
            <p:spPr>
              <a:xfrm>
                <a:off x="4905535" y="3569787"/>
                <a:ext cx="2509267" cy="171557"/>
              </a:xfrm>
              <a:custGeom>
                <a:rect b="b" l="l" r="r" t="t"/>
                <a:pathLst>
                  <a:path extrusionOk="0" h="6558" w="95920">
                    <a:moveTo>
                      <a:pt x="2572" y="0"/>
                    </a:moveTo>
                    <a:cubicBezTo>
                      <a:pt x="1158" y="0"/>
                      <a:pt x="1" y="1157"/>
                      <a:pt x="1" y="2571"/>
                    </a:cubicBezTo>
                    <a:lnTo>
                      <a:pt x="1" y="3986"/>
                    </a:lnTo>
                    <a:cubicBezTo>
                      <a:pt x="1" y="5400"/>
                      <a:pt x="1158" y="6557"/>
                      <a:pt x="2572" y="6557"/>
                    </a:cubicBezTo>
                    <a:lnTo>
                      <a:pt x="95427" y="6557"/>
                    </a:lnTo>
                    <a:cubicBezTo>
                      <a:pt x="95847" y="6557"/>
                      <a:pt x="95918" y="5662"/>
                      <a:pt x="95918" y="5214"/>
                    </a:cubicBezTo>
                    <a:lnTo>
                      <a:pt x="52706" y="5214"/>
                    </a:lnTo>
                    <a:cubicBezTo>
                      <a:pt x="51292" y="5214"/>
                      <a:pt x="50135" y="4693"/>
                      <a:pt x="50135" y="3279"/>
                    </a:cubicBezTo>
                    <a:cubicBezTo>
                      <a:pt x="50135" y="1865"/>
                      <a:pt x="51292" y="1343"/>
                      <a:pt x="52706" y="1343"/>
                    </a:cubicBezTo>
                    <a:lnTo>
                      <a:pt x="95920" y="1343"/>
                    </a:lnTo>
                    <a:cubicBezTo>
                      <a:pt x="95920" y="869"/>
                      <a:pt x="95795" y="0"/>
                      <a:pt x="95429"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4905430" y="3569709"/>
                <a:ext cx="2509607" cy="171583"/>
              </a:xfrm>
              <a:custGeom>
                <a:rect b="b" l="l" r="r" t="t"/>
                <a:pathLst>
                  <a:path extrusionOk="0" h="6559" w="95933">
                    <a:moveTo>
                      <a:pt x="52683" y="5213"/>
                    </a:moveTo>
                    <a:lnTo>
                      <a:pt x="52683" y="5195"/>
                    </a:lnTo>
                    <a:cubicBezTo>
                      <a:pt x="51568" y="5191"/>
                      <a:pt x="50632" y="4846"/>
                      <a:pt x="50288" y="4003"/>
                    </a:cubicBezTo>
                    <a:cubicBezTo>
                      <a:pt x="50196" y="3772"/>
                      <a:pt x="50148" y="3527"/>
                      <a:pt x="50148" y="3279"/>
                    </a:cubicBezTo>
                    <a:cubicBezTo>
                      <a:pt x="50148" y="1865"/>
                      <a:pt x="51305" y="1343"/>
                      <a:pt x="52719" y="1343"/>
                    </a:cubicBezTo>
                    <a:lnTo>
                      <a:pt x="95932" y="1343"/>
                    </a:lnTo>
                    <a:cubicBezTo>
                      <a:pt x="95932" y="869"/>
                      <a:pt x="95808" y="0"/>
                      <a:pt x="95442" y="0"/>
                    </a:cubicBezTo>
                    <a:lnTo>
                      <a:pt x="51910" y="0"/>
                    </a:lnTo>
                    <a:cubicBezTo>
                      <a:pt x="50108" y="0"/>
                      <a:pt x="48632" y="1475"/>
                      <a:pt x="48632" y="3279"/>
                    </a:cubicBezTo>
                    <a:cubicBezTo>
                      <a:pt x="48632" y="3496"/>
                      <a:pt x="48654" y="3713"/>
                      <a:pt x="48697" y="3925"/>
                    </a:cubicBezTo>
                    <a:lnTo>
                      <a:pt x="1" y="3925"/>
                    </a:lnTo>
                    <a:lnTo>
                      <a:pt x="1" y="3969"/>
                    </a:lnTo>
                    <a:cubicBezTo>
                      <a:pt x="1" y="5381"/>
                      <a:pt x="1156" y="6538"/>
                      <a:pt x="2570" y="6538"/>
                    </a:cubicBezTo>
                    <a:lnTo>
                      <a:pt x="51712" y="6538"/>
                    </a:lnTo>
                    <a:cubicBezTo>
                      <a:pt x="51778" y="6542"/>
                      <a:pt x="51842" y="6559"/>
                      <a:pt x="51910" y="6559"/>
                    </a:cubicBezTo>
                    <a:lnTo>
                      <a:pt x="95442" y="6559"/>
                    </a:lnTo>
                    <a:cubicBezTo>
                      <a:pt x="95861" y="6559"/>
                      <a:pt x="95932" y="5664"/>
                      <a:pt x="95932" y="5216"/>
                    </a:cubicBezTo>
                    <a:lnTo>
                      <a:pt x="52719" y="5216"/>
                    </a:lnTo>
                    <a:cubicBezTo>
                      <a:pt x="52707" y="5215"/>
                      <a:pt x="52695" y="5213"/>
                      <a:pt x="52683" y="5213"/>
                    </a:cubicBezTo>
                    <a:close/>
                  </a:path>
                </a:pathLst>
              </a:custGeom>
              <a:solidFill>
                <a:srgbClr val="103440">
                  <a:alpha val="13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p:nvPr/>
            </p:nvSpPr>
            <p:spPr>
              <a:xfrm>
                <a:off x="6341813" y="3772833"/>
                <a:ext cx="1358332" cy="113561"/>
              </a:xfrm>
              <a:custGeom>
                <a:rect b="b" l="l" r="r" t="t"/>
                <a:pathLst>
                  <a:path extrusionOk="0" h="4341" w="51924">
                    <a:moveTo>
                      <a:pt x="1" y="1"/>
                    </a:moveTo>
                    <a:lnTo>
                      <a:pt x="1" y="4341"/>
                    </a:lnTo>
                    <a:lnTo>
                      <a:pt x="51924" y="4341"/>
                    </a:lnTo>
                    <a:lnTo>
                      <a:pt x="519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
              <p:cNvSpPr/>
              <p:nvPr/>
            </p:nvSpPr>
            <p:spPr>
              <a:xfrm>
                <a:off x="4870926" y="3739716"/>
                <a:ext cx="2869072" cy="33276"/>
              </a:xfrm>
              <a:custGeom>
                <a:rect b="b" l="l" r="r" t="t"/>
                <a:pathLst>
                  <a:path extrusionOk="0" h="1272" w="109674">
                    <a:moveTo>
                      <a:pt x="637" y="0"/>
                    </a:moveTo>
                    <a:cubicBezTo>
                      <a:pt x="285" y="0"/>
                      <a:pt x="1" y="284"/>
                      <a:pt x="1" y="636"/>
                    </a:cubicBezTo>
                    <a:cubicBezTo>
                      <a:pt x="1" y="987"/>
                      <a:pt x="285" y="1271"/>
                      <a:pt x="637" y="1271"/>
                    </a:cubicBezTo>
                    <a:lnTo>
                      <a:pt x="109037" y="1271"/>
                    </a:lnTo>
                    <a:cubicBezTo>
                      <a:pt x="109388" y="1271"/>
                      <a:pt x="109674" y="987"/>
                      <a:pt x="109674" y="636"/>
                    </a:cubicBezTo>
                    <a:cubicBezTo>
                      <a:pt x="109674" y="284"/>
                      <a:pt x="109390" y="0"/>
                      <a:pt x="109037"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a:off x="4870926" y="3885238"/>
                <a:ext cx="2869072" cy="33328"/>
              </a:xfrm>
              <a:custGeom>
                <a:rect b="b" l="l" r="r" t="t"/>
                <a:pathLst>
                  <a:path extrusionOk="0" h="1274" w="109674">
                    <a:moveTo>
                      <a:pt x="637" y="1"/>
                    </a:moveTo>
                    <a:cubicBezTo>
                      <a:pt x="285" y="1"/>
                      <a:pt x="1" y="285"/>
                      <a:pt x="1" y="637"/>
                    </a:cubicBezTo>
                    <a:cubicBezTo>
                      <a:pt x="1" y="988"/>
                      <a:pt x="285" y="1273"/>
                      <a:pt x="637" y="1273"/>
                    </a:cubicBezTo>
                    <a:lnTo>
                      <a:pt x="109037" y="1273"/>
                    </a:lnTo>
                    <a:cubicBezTo>
                      <a:pt x="109388" y="1273"/>
                      <a:pt x="109674" y="988"/>
                      <a:pt x="109674" y="637"/>
                    </a:cubicBezTo>
                    <a:cubicBezTo>
                      <a:pt x="109674" y="286"/>
                      <a:pt x="109388" y="1"/>
                      <a:pt x="109037"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p:nvPr/>
            </p:nvSpPr>
            <p:spPr>
              <a:xfrm>
                <a:off x="5095343" y="3689229"/>
                <a:ext cx="246296" cy="278395"/>
              </a:xfrm>
              <a:custGeom>
                <a:rect b="b" l="l" r="r" t="t"/>
                <a:pathLst>
                  <a:path extrusionOk="0" h="10642" w="9415">
                    <a:moveTo>
                      <a:pt x="5320" y="0"/>
                    </a:moveTo>
                    <a:cubicBezTo>
                      <a:pt x="2387" y="0"/>
                      <a:pt x="0" y="2387"/>
                      <a:pt x="0" y="5321"/>
                    </a:cubicBezTo>
                    <a:cubicBezTo>
                      <a:pt x="0" y="8255"/>
                      <a:pt x="2387" y="10641"/>
                      <a:pt x="5320" y="10641"/>
                    </a:cubicBezTo>
                    <a:cubicBezTo>
                      <a:pt x="6939" y="10641"/>
                      <a:pt x="8389" y="9913"/>
                      <a:pt x="9366" y="8768"/>
                    </a:cubicBezTo>
                    <a:lnTo>
                      <a:pt x="7375" y="8768"/>
                    </a:lnTo>
                    <a:cubicBezTo>
                      <a:pt x="6755" y="9141"/>
                      <a:pt x="6044" y="9337"/>
                      <a:pt x="5322" y="9339"/>
                    </a:cubicBezTo>
                    <a:cubicBezTo>
                      <a:pt x="3106" y="9339"/>
                      <a:pt x="1304" y="7535"/>
                      <a:pt x="1304" y="5321"/>
                    </a:cubicBezTo>
                    <a:cubicBezTo>
                      <a:pt x="1304" y="3106"/>
                      <a:pt x="3106" y="1304"/>
                      <a:pt x="5322" y="1304"/>
                    </a:cubicBezTo>
                    <a:cubicBezTo>
                      <a:pt x="6080" y="1304"/>
                      <a:pt x="6823" y="1521"/>
                      <a:pt x="7464" y="1929"/>
                    </a:cubicBezTo>
                    <a:lnTo>
                      <a:pt x="9415" y="1929"/>
                    </a:lnTo>
                    <a:cubicBezTo>
                      <a:pt x="8438" y="753"/>
                      <a:pt x="6966" y="0"/>
                      <a:pt x="5320" y="0"/>
                    </a:cubicBez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
              <p:cNvSpPr/>
              <p:nvPr/>
            </p:nvSpPr>
            <p:spPr>
              <a:xfrm>
                <a:off x="5265768" y="3689229"/>
                <a:ext cx="246296" cy="278395"/>
              </a:xfrm>
              <a:custGeom>
                <a:rect b="b" l="l" r="r" t="t"/>
                <a:pathLst>
                  <a:path extrusionOk="0" h="10642" w="9415">
                    <a:moveTo>
                      <a:pt x="5320" y="0"/>
                    </a:moveTo>
                    <a:cubicBezTo>
                      <a:pt x="2387" y="0"/>
                      <a:pt x="1" y="2387"/>
                      <a:pt x="1" y="5321"/>
                    </a:cubicBezTo>
                    <a:cubicBezTo>
                      <a:pt x="1" y="8255"/>
                      <a:pt x="2387" y="10641"/>
                      <a:pt x="5320" y="10641"/>
                    </a:cubicBezTo>
                    <a:cubicBezTo>
                      <a:pt x="6939" y="10641"/>
                      <a:pt x="8389" y="9913"/>
                      <a:pt x="9366" y="8768"/>
                    </a:cubicBezTo>
                    <a:lnTo>
                      <a:pt x="7375" y="8768"/>
                    </a:lnTo>
                    <a:cubicBezTo>
                      <a:pt x="6755" y="9141"/>
                      <a:pt x="6044" y="9337"/>
                      <a:pt x="5322" y="9339"/>
                    </a:cubicBezTo>
                    <a:cubicBezTo>
                      <a:pt x="3106" y="9339"/>
                      <a:pt x="1303" y="7535"/>
                      <a:pt x="1303" y="5321"/>
                    </a:cubicBezTo>
                    <a:cubicBezTo>
                      <a:pt x="1303" y="3106"/>
                      <a:pt x="3106" y="1304"/>
                      <a:pt x="5322" y="1304"/>
                    </a:cubicBezTo>
                    <a:cubicBezTo>
                      <a:pt x="6080" y="1304"/>
                      <a:pt x="6823" y="1521"/>
                      <a:pt x="7464" y="1929"/>
                    </a:cubicBezTo>
                    <a:lnTo>
                      <a:pt x="9415" y="1929"/>
                    </a:lnTo>
                    <a:cubicBezTo>
                      <a:pt x="8438" y="753"/>
                      <a:pt x="6966" y="0"/>
                      <a:pt x="5320" y="0"/>
                    </a:cubicBez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1"/>
              <p:cNvSpPr/>
              <p:nvPr/>
            </p:nvSpPr>
            <p:spPr>
              <a:xfrm>
                <a:off x="5437240" y="3689229"/>
                <a:ext cx="246323" cy="278395"/>
              </a:xfrm>
              <a:custGeom>
                <a:rect b="b" l="l" r="r" t="t"/>
                <a:pathLst>
                  <a:path extrusionOk="0" h="10642" w="9416">
                    <a:moveTo>
                      <a:pt x="5321" y="0"/>
                    </a:moveTo>
                    <a:cubicBezTo>
                      <a:pt x="2387" y="0"/>
                      <a:pt x="1" y="2387"/>
                      <a:pt x="1" y="5321"/>
                    </a:cubicBezTo>
                    <a:cubicBezTo>
                      <a:pt x="1" y="8255"/>
                      <a:pt x="2387" y="10641"/>
                      <a:pt x="5321" y="10641"/>
                    </a:cubicBezTo>
                    <a:cubicBezTo>
                      <a:pt x="6940" y="10641"/>
                      <a:pt x="8389" y="9913"/>
                      <a:pt x="9366" y="8768"/>
                    </a:cubicBezTo>
                    <a:lnTo>
                      <a:pt x="7375" y="8768"/>
                    </a:lnTo>
                    <a:cubicBezTo>
                      <a:pt x="6755" y="9141"/>
                      <a:pt x="6045" y="9337"/>
                      <a:pt x="5322" y="9339"/>
                    </a:cubicBezTo>
                    <a:cubicBezTo>
                      <a:pt x="3107" y="9339"/>
                      <a:pt x="1305" y="7535"/>
                      <a:pt x="1305" y="5321"/>
                    </a:cubicBezTo>
                    <a:cubicBezTo>
                      <a:pt x="1305" y="3106"/>
                      <a:pt x="3107" y="1304"/>
                      <a:pt x="5322" y="1304"/>
                    </a:cubicBezTo>
                    <a:cubicBezTo>
                      <a:pt x="6080" y="1304"/>
                      <a:pt x="6824" y="1521"/>
                      <a:pt x="7465" y="1929"/>
                    </a:cubicBezTo>
                    <a:lnTo>
                      <a:pt x="9415" y="1929"/>
                    </a:lnTo>
                    <a:cubicBezTo>
                      <a:pt x="8438" y="753"/>
                      <a:pt x="6966" y="0"/>
                      <a:pt x="5321" y="0"/>
                    </a:cubicBez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p:nvPr/>
            </p:nvSpPr>
            <p:spPr>
              <a:xfrm>
                <a:off x="5607664" y="3689229"/>
                <a:ext cx="246323" cy="278395"/>
              </a:xfrm>
              <a:custGeom>
                <a:rect b="b" l="l" r="r" t="t"/>
                <a:pathLst>
                  <a:path extrusionOk="0" h="10642" w="9416">
                    <a:moveTo>
                      <a:pt x="5321" y="0"/>
                    </a:moveTo>
                    <a:cubicBezTo>
                      <a:pt x="2387" y="0"/>
                      <a:pt x="1" y="2387"/>
                      <a:pt x="1" y="5321"/>
                    </a:cubicBezTo>
                    <a:cubicBezTo>
                      <a:pt x="1" y="8255"/>
                      <a:pt x="2387" y="10641"/>
                      <a:pt x="5321" y="10641"/>
                    </a:cubicBezTo>
                    <a:cubicBezTo>
                      <a:pt x="6940" y="10641"/>
                      <a:pt x="8389" y="9913"/>
                      <a:pt x="9366" y="8768"/>
                    </a:cubicBezTo>
                    <a:lnTo>
                      <a:pt x="7374" y="8768"/>
                    </a:lnTo>
                    <a:cubicBezTo>
                      <a:pt x="6754" y="9141"/>
                      <a:pt x="6045" y="9339"/>
                      <a:pt x="5321" y="9339"/>
                    </a:cubicBezTo>
                    <a:cubicBezTo>
                      <a:pt x="3107" y="9339"/>
                      <a:pt x="1303" y="7535"/>
                      <a:pt x="1303" y="5321"/>
                    </a:cubicBezTo>
                    <a:cubicBezTo>
                      <a:pt x="1303" y="3106"/>
                      <a:pt x="3107" y="1304"/>
                      <a:pt x="5321" y="1304"/>
                    </a:cubicBezTo>
                    <a:cubicBezTo>
                      <a:pt x="6080" y="1304"/>
                      <a:pt x="6824" y="1521"/>
                      <a:pt x="7463" y="1929"/>
                    </a:cubicBezTo>
                    <a:lnTo>
                      <a:pt x="9415" y="1929"/>
                    </a:lnTo>
                    <a:cubicBezTo>
                      <a:pt x="8438" y="753"/>
                      <a:pt x="6967" y="0"/>
                      <a:pt x="5321" y="0"/>
                    </a:cubicBez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5779162" y="3689229"/>
                <a:ext cx="246296" cy="278395"/>
              </a:xfrm>
              <a:custGeom>
                <a:rect b="b" l="l" r="r" t="t"/>
                <a:pathLst>
                  <a:path extrusionOk="0" h="10642" w="9415">
                    <a:moveTo>
                      <a:pt x="5320" y="0"/>
                    </a:moveTo>
                    <a:cubicBezTo>
                      <a:pt x="2386" y="0"/>
                      <a:pt x="0" y="2387"/>
                      <a:pt x="0" y="5321"/>
                    </a:cubicBezTo>
                    <a:cubicBezTo>
                      <a:pt x="0" y="8255"/>
                      <a:pt x="2386" y="10641"/>
                      <a:pt x="5320" y="10641"/>
                    </a:cubicBezTo>
                    <a:cubicBezTo>
                      <a:pt x="6939" y="10641"/>
                      <a:pt x="8389" y="9913"/>
                      <a:pt x="9365" y="8768"/>
                    </a:cubicBezTo>
                    <a:lnTo>
                      <a:pt x="7375" y="8768"/>
                    </a:lnTo>
                    <a:cubicBezTo>
                      <a:pt x="6755" y="9141"/>
                      <a:pt x="6044" y="9337"/>
                      <a:pt x="5321" y="9339"/>
                    </a:cubicBezTo>
                    <a:cubicBezTo>
                      <a:pt x="3106" y="9339"/>
                      <a:pt x="1303" y="7535"/>
                      <a:pt x="1303" y="5321"/>
                    </a:cubicBezTo>
                    <a:cubicBezTo>
                      <a:pt x="1303" y="3106"/>
                      <a:pt x="3106" y="1304"/>
                      <a:pt x="5321" y="1304"/>
                    </a:cubicBezTo>
                    <a:cubicBezTo>
                      <a:pt x="6080" y="1304"/>
                      <a:pt x="6823" y="1521"/>
                      <a:pt x="7462" y="1929"/>
                    </a:cubicBezTo>
                    <a:lnTo>
                      <a:pt x="9415" y="1929"/>
                    </a:lnTo>
                    <a:cubicBezTo>
                      <a:pt x="8438" y="753"/>
                      <a:pt x="6966" y="0"/>
                      <a:pt x="5320" y="0"/>
                    </a:cubicBez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p:nvPr/>
            </p:nvSpPr>
            <p:spPr>
              <a:xfrm>
                <a:off x="5949535" y="3689229"/>
                <a:ext cx="246349" cy="278395"/>
              </a:xfrm>
              <a:custGeom>
                <a:rect b="b" l="l" r="r" t="t"/>
                <a:pathLst>
                  <a:path extrusionOk="0" h="10642" w="9417">
                    <a:moveTo>
                      <a:pt x="5322" y="0"/>
                    </a:moveTo>
                    <a:cubicBezTo>
                      <a:pt x="2389" y="0"/>
                      <a:pt x="1" y="2387"/>
                      <a:pt x="1" y="5321"/>
                    </a:cubicBezTo>
                    <a:cubicBezTo>
                      <a:pt x="1" y="8255"/>
                      <a:pt x="2389" y="10641"/>
                      <a:pt x="5322" y="10641"/>
                    </a:cubicBezTo>
                    <a:cubicBezTo>
                      <a:pt x="6941" y="10641"/>
                      <a:pt x="8391" y="9913"/>
                      <a:pt x="9366" y="8768"/>
                    </a:cubicBezTo>
                    <a:lnTo>
                      <a:pt x="7375" y="8768"/>
                    </a:lnTo>
                    <a:cubicBezTo>
                      <a:pt x="6755" y="9141"/>
                      <a:pt x="6046" y="9339"/>
                      <a:pt x="5322" y="9339"/>
                    </a:cubicBezTo>
                    <a:cubicBezTo>
                      <a:pt x="3107" y="9339"/>
                      <a:pt x="1305" y="7535"/>
                      <a:pt x="1305" y="5321"/>
                    </a:cubicBezTo>
                    <a:cubicBezTo>
                      <a:pt x="1305" y="3106"/>
                      <a:pt x="3108" y="1304"/>
                      <a:pt x="5322" y="1304"/>
                    </a:cubicBezTo>
                    <a:cubicBezTo>
                      <a:pt x="6082" y="1304"/>
                      <a:pt x="6825" y="1521"/>
                      <a:pt x="7464" y="1929"/>
                    </a:cubicBezTo>
                    <a:lnTo>
                      <a:pt x="9417" y="1929"/>
                    </a:lnTo>
                    <a:cubicBezTo>
                      <a:pt x="8440" y="753"/>
                      <a:pt x="6966" y="0"/>
                      <a:pt x="5322" y="0"/>
                    </a:cubicBez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a:off x="6321827" y="3739716"/>
                <a:ext cx="1418578" cy="33354"/>
              </a:xfrm>
              <a:custGeom>
                <a:rect b="b" l="l" r="r" t="t"/>
                <a:pathLst>
                  <a:path extrusionOk="0" h="1275" w="54227">
                    <a:moveTo>
                      <a:pt x="0" y="0"/>
                    </a:moveTo>
                    <a:lnTo>
                      <a:pt x="0" y="1274"/>
                    </a:lnTo>
                    <a:lnTo>
                      <a:pt x="54226" y="1274"/>
                    </a:lnTo>
                    <a:lnTo>
                      <a:pt x="54226" y="0"/>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a:off x="6321827" y="3885133"/>
                <a:ext cx="1418578" cy="33354"/>
              </a:xfrm>
              <a:custGeom>
                <a:rect b="b" l="l" r="r" t="t"/>
                <a:pathLst>
                  <a:path extrusionOk="0" h="1275" w="54227">
                    <a:moveTo>
                      <a:pt x="0" y="0"/>
                    </a:moveTo>
                    <a:lnTo>
                      <a:pt x="0" y="1274"/>
                    </a:lnTo>
                    <a:lnTo>
                      <a:pt x="54226" y="1274"/>
                    </a:lnTo>
                    <a:lnTo>
                      <a:pt x="54226" y="0"/>
                    </a:ln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a:off x="5720461" y="4429395"/>
                <a:ext cx="2394843" cy="497406"/>
              </a:xfrm>
              <a:custGeom>
                <a:rect b="b" l="l" r="r" t="t"/>
                <a:pathLst>
                  <a:path extrusionOk="0" h="19014" w="91546">
                    <a:moveTo>
                      <a:pt x="6337" y="0"/>
                    </a:moveTo>
                    <a:cubicBezTo>
                      <a:pt x="2852" y="0"/>
                      <a:pt x="1" y="2853"/>
                      <a:pt x="1" y="6338"/>
                    </a:cubicBezTo>
                    <a:lnTo>
                      <a:pt x="1" y="12675"/>
                    </a:lnTo>
                    <a:cubicBezTo>
                      <a:pt x="1" y="16162"/>
                      <a:pt x="2852" y="19013"/>
                      <a:pt x="6337" y="19013"/>
                    </a:cubicBezTo>
                    <a:lnTo>
                      <a:pt x="91545" y="19013"/>
                    </a:lnTo>
                    <a:cubicBezTo>
                      <a:pt x="88059" y="19013"/>
                      <a:pt x="85207" y="16162"/>
                      <a:pt x="85207" y="12675"/>
                    </a:cubicBezTo>
                    <a:lnTo>
                      <a:pt x="85207" y="6338"/>
                    </a:lnTo>
                    <a:cubicBezTo>
                      <a:pt x="85207" y="2852"/>
                      <a:pt x="88059" y="0"/>
                      <a:pt x="915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a:off x="3869749" y="4375534"/>
                <a:ext cx="4217149" cy="603066"/>
              </a:xfrm>
              <a:custGeom>
                <a:rect b="b" l="l" r="r" t="t"/>
                <a:pathLst>
                  <a:path extrusionOk="0" h="23053" w="161206">
                    <a:moveTo>
                      <a:pt x="6312" y="0"/>
                    </a:moveTo>
                    <a:cubicBezTo>
                      <a:pt x="5749" y="7"/>
                      <a:pt x="5295" y="467"/>
                      <a:pt x="5295" y="1030"/>
                    </a:cubicBezTo>
                    <a:cubicBezTo>
                      <a:pt x="5295" y="1594"/>
                      <a:pt x="5749" y="2052"/>
                      <a:pt x="6312" y="2059"/>
                    </a:cubicBezTo>
                    <a:lnTo>
                      <a:pt x="6339" y="2059"/>
                    </a:lnTo>
                    <a:cubicBezTo>
                      <a:pt x="2853" y="2059"/>
                      <a:pt x="1" y="4912"/>
                      <a:pt x="1" y="8397"/>
                    </a:cubicBezTo>
                    <a:lnTo>
                      <a:pt x="1" y="14734"/>
                    </a:lnTo>
                    <a:cubicBezTo>
                      <a:pt x="1" y="18099"/>
                      <a:pt x="2659" y="20864"/>
                      <a:pt x="5978" y="21053"/>
                    </a:cubicBezTo>
                    <a:cubicBezTo>
                      <a:pt x="5502" y="21216"/>
                      <a:pt x="5214" y="21700"/>
                      <a:pt x="5297" y="22195"/>
                    </a:cubicBezTo>
                    <a:cubicBezTo>
                      <a:pt x="5380" y="22690"/>
                      <a:pt x="5808" y="23053"/>
                      <a:pt x="6309" y="23053"/>
                    </a:cubicBezTo>
                    <a:cubicBezTo>
                      <a:pt x="6310" y="23053"/>
                      <a:pt x="6311" y="23053"/>
                      <a:pt x="6312" y="23053"/>
                    </a:cubicBezTo>
                    <a:lnTo>
                      <a:pt x="160177" y="23053"/>
                    </a:lnTo>
                    <a:cubicBezTo>
                      <a:pt x="160745" y="23053"/>
                      <a:pt x="161206" y="22592"/>
                      <a:pt x="161206" y="22022"/>
                    </a:cubicBezTo>
                    <a:cubicBezTo>
                      <a:pt x="161206" y="21454"/>
                      <a:pt x="160745" y="20992"/>
                      <a:pt x="160177" y="20992"/>
                    </a:cubicBezTo>
                    <a:lnTo>
                      <a:pt x="160177" y="20993"/>
                    </a:lnTo>
                    <a:lnTo>
                      <a:pt x="98205" y="20993"/>
                    </a:lnTo>
                    <a:cubicBezTo>
                      <a:pt x="95166" y="20531"/>
                      <a:pt x="92815" y="17898"/>
                      <a:pt x="92815" y="14734"/>
                    </a:cubicBezTo>
                    <a:lnTo>
                      <a:pt x="92815" y="8397"/>
                    </a:lnTo>
                    <a:cubicBezTo>
                      <a:pt x="92815" y="4911"/>
                      <a:pt x="95667" y="2059"/>
                      <a:pt x="99152" y="2059"/>
                    </a:cubicBezTo>
                    <a:lnTo>
                      <a:pt x="160175" y="2059"/>
                    </a:lnTo>
                    <a:cubicBezTo>
                      <a:pt x="160739" y="2052"/>
                      <a:pt x="161192" y="1594"/>
                      <a:pt x="161192" y="1030"/>
                    </a:cubicBezTo>
                    <a:cubicBezTo>
                      <a:pt x="161192" y="467"/>
                      <a:pt x="160739" y="7"/>
                      <a:pt x="160175" y="0"/>
                    </a:cubicBezTo>
                    <a:close/>
                  </a:path>
                </a:pathLst>
              </a:custGeom>
              <a:solidFill>
                <a:srgbClr val="6BC2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p:nvPr/>
            </p:nvSpPr>
            <p:spPr>
              <a:xfrm>
                <a:off x="6903705" y="4547005"/>
                <a:ext cx="211085" cy="214512"/>
              </a:xfrm>
              <a:custGeom>
                <a:rect b="b" l="l" r="r" t="t"/>
                <a:pathLst>
                  <a:path extrusionOk="0" h="8200" w="8069">
                    <a:moveTo>
                      <a:pt x="0" y="0"/>
                    </a:moveTo>
                    <a:cubicBezTo>
                      <a:pt x="0" y="681"/>
                      <a:pt x="2334" y="525"/>
                      <a:pt x="2334" y="5916"/>
                    </a:cubicBezTo>
                    <a:lnTo>
                      <a:pt x="2334" y="8200"/>
                    </a:lnTo>
                    <a:lnTo>
                      <a:pt x="5008" y="5293"/>
                    </a:lnTo>
                    <a:lnTo>
                      <a:pt x="7764" y="8200"/>
                    </a:lnTo>
                    <a:lnTo>
                      <a:pt x="7764" y="5604"/>
                    </a:lnTo>
                    <a:cubicBezTo>
                      <a:pt x="7764" y="5604"/>
                      <a:pt x="8069" y="0"/>
                      <a:pt x="5531"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p:nvPr/>
            </p:nvSpPr>
            <p:spPr>
              <a:xfrm>
                <a:off x="6224673" y="4376528"/>
                <a:ext cx="1886633" cy="602072"/>
              </a:xfrm>
              <a:custGeom>
                <a:rect b="b" l="l" r="r" t="t"/>
                <a:pathLst>
                  <a:path extrusionOk="0" h="23015" w="72119">
                    <a:moveTo>
                      <a:pt x="6878" y="1"/>
                    </a:moveTo>
                    <a:cubicBezTo>
                      <a:pt x="3671" y="1"/>
                      <a:pt x="3" y="1651"/>
                      <a:pt x="3" y="8340"/>
                    </a:cubicBezTo>
                    <a:lnTo>
                      <a:pt x="3" y="14677"/>
                    </a:lnTo>
                    <a:cubicBezTo>
                      <a:pt x="0" y="20057"/>
                      <a:pt x="3671" y="23015"/>
                      <a:pt x="6878" y="23015"/>
                    </a:cubicBezTo>
                    <a:lnTo>
                      <a:pt x="71076" y="23015"/>
                    </a:lnTo>
                    <a:cubicBezTo>
                      <a:pt x="71650" y="23015"/>
                      <a:pt x="72118" y="22552"/>
                      <a:pt x="72118" y="21986"/>
                    </a:cubicBezTo>
                    <a:cubicBezTo>
                      <a:pt x="72118" y="21419"/>
                      <a:pt x="71650" y="20955"/>
                      <a:pt x="71076" y="20955"/>
                    </a:cubicBezTo>
                    <a:lnTo>
                      <a:pt x="8340" y="20955"/>
                    </a:lnTo>
                    <a:cubicBezTo>
                      <a:pt x="5237" y="20550"/>
                      <a:pt x="2819" y="17885"/>
                      <a:pt x="2819" y="14677"/>
                    </a:cubicBezTo>
                    <a:lnTo>
                      <a:pt x="2819" y="8340"/>
                    </a:lnTo>
                    <a:cubicBezTo>
                      <a:pt x="2819" y="5130"/>
                      <a:pt x="5240" y="2463"/>
                      <a:pt x="8344" y="2060"/>
                    </a:cubicBezTo>
                    <a:lnTo>
                      <a:pt x="71076" y="2060"/>
                    </a:lnTo>
                    <a:cubicBezTo>
                      <a:pt x="71650" y="2060"/>
                      <a:pt x="72118" y="1596"/>
                      <a:pt x="72118" y="1031"/>
                    </a:cubicBezTo>
                    <a:cubicBezTo>
                      <a:pt x="72118" y="465"/>
                      <a:pt x="71650" y="1"/>
                      <a:pt x="71076" y="1"/>
                    </a:cubicBezTo>
                    <a:close/>
                  </a:path>
                </a:pathLst>
              </a:custGeom>
              <a:solidFill>
                <a:srgbClr val="4196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p:nvPr/>
            </p:nvSpPr>
            <p:spPr>
              <a:xfrm>
                <a:off x="3869749" y="4760096"/>
                <a:ext cx="2551542" cy="218148"/>
              </a:xfrm>
              <a:custGeom>
                <a:rect b="b" l="l" r="r" t="t"/>
                <a:pathLst>
                  <a:path extrusionOk="0" h="8339" w="97536">
                    <a:moveTo>
                      <a:pt x="90661" y="0"/>
                    </a:moveTo>
                    <a:lnTo>
                      <a:pt x="1" y="21"/>
                    </a:lnTo>
                    <a:cubicBezTo>
                      <a:pt x="1" y="3384"/>
                      <a:pt x="2659" y="6150"/>
                      <a:pt x="5978" y="6340"/>
                    </a:cubicBezTo>
                    <a:cubicBezTo>
                      <a:pt x="5575" y="6480"/>
                      <a:pt x="5283" y="6860"/>
                      <a:pt x="5283" y="7308"/>
                    </a:cubicBezTo>
                    <a:cubicBezTo>
                      <a:pt x="5285" y="7876"/>
                      <a:pt x="5744" y="8337"/>
                      <a:pt x="6312" y="8338"/>
                    </a:cubicBezTo>
                    <a:lnTo>
                      <a:pt x="97536" y="8338"/>
                    </a:lnTo>
                    <a:cubicBezTo>
                      <a:pt x="94329" y="8338"/>
                      <a:pt x="90658" y="5381"/>
                      <a:pt x="90661" y="0"/>
                    </a:cubicBezTo>
                    <a:close/>
                  </a:path>
                </a:pathLst>
              </a:custGeom>
              <a:solidFill>
                <a:srgbClr val="4196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p:nvPr/>
            </p:nvSpPr>
            <p:spPr>
              <a:xfrm>
                <a:off x="5552522" y="3963793"/>
                <a:ext cx="2394843" cy="364775"/>
              </a:xfrm>
              <a:custGeom>
                <a:rect b="b" l="l" r="r" t="t"/>
                <a:pathLst>
                  <a:path extrusionOk="0" h="13944" w="91546">
                    <a:moveTo>
                      <a:pt x="6339" y="1"/>
                    </a:moveTo>
                    <a:cubicBezTo>
                      <a:pt x="2852" y="1"/>
                      <a:pt x="1" y="2853"/>
                      <a:pt x="1" y="6339"/>
                    </a:cubicBezTo>
                    <a:lnTo>
                      <a:pt x="1" y="7606"/>
                    </a:lnTo>
                    <a:cubicBezTo>
                      <a:pt x="1" y="11092"/>
                      <a:pt x="2852" y="13944"/>
                      <a:pt x="6339" y="13944"/>
                    </a:cubicBezTo>
                    <a:lnTo>
                      <a:pt x="91545" y="13944"/>
                    </a:lnTo>
                    <a:cubicBezTo>
                      <a:pt x="88060" y="13944"/>
                      <a:pt x="85208" y="11092"/>
                      <a:pt x="85208" y="7606"/>
                    </a:cubicBezTo>
                    <a:lnTo>
                      <a:pt x="85208" y="6339"/>
                    </a:lnTo>
                    <a:cubicBezTo>
                      <a:pt x="85208" y="2853"/>
                      <a:pt x="88060" y="1"/>
                      <a:pt x="915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a:off x="4036381" y="3914405"/>
                <a:ext cx="3930749" cy="462169"/>
              </a:xfrm>
              <a:custGeom>
                <a:rect b="b" l="l" r="r" t="t"/>
                <a:pathLst>
                  <a:path extrusionOk="0" h="17667" w="150258">
                    <a:moveTo>
                      <a:pt x="149300" y="1"/>
                    </a:moveTo>
                    <a:cubicBezTo>
                      <a:pt x="149295" y="1"/>
                      <a:pt x="149289" y="1"/>
                      <a:pt x="149284" y="1"/>
                    </a:cubicBezTo>
                    <a:lnTo>
                      <a:pt x="5995" y="1"/>
                    </a:lnTo>
                    <a:cubicBezTo>
                      <a:pt x="5994" y="1"/>
                      <a:pt x="5993" y="1"/>
                      <a:pt x="5992" y="1"/>
                    </a:cubicBezTo>
                    <a:cubicBezTo>
                      <a:pt x="5510" y="1"/>
                      <a:pt x="5103" y="360"/>
                      <a:pt x="5043" y="839"/>
                    </a:cubicBezTo>
                    <a:cubicBezTo>
                      <a:pt x="4984" y="1320"/>
                      <a:pt x="5292" y="1769"/>
                      <a:pt x="5762" y="1886"/>
                    </a:cubicBezTo>
                    <a:cubicBezTo>
                      <a:pt x="2580" y="1962"/>
                      <a:pt x="0" y="4582"/>
                      <a:pt x="0" y="7781"/>
                    </a:cubicBezTo>
                    <a:lnTo>
                      <a:pt x="0" y="9882"/>
                    </a:lnTo>
                    <a:cubicBezTo>
                      <a:pt x="0" y="13086"/>
                      <a:pt x="2589" y="15709"/>
                      <a:pt x="5778" y="15777"/>
                    </a:cubicBezTo>
                    <a:cubicBezTo>
                      <a:pt x="5302" y="15887"/>
                      <a:pt x="4987" y="16336"/>
                      <a:pt x="5043" y="16819"/>
                    </a:cubicBezTo>
                    <a:cubicBezTo>
                      <a:pt x="5098" y="17303"/>
                      <a:pt x="5507" y="17667"/>
                      <a:pt x="5993" y="17667"/>
                    </a:cubicBezTo>
                    <a:cubicBezTo>
                      <a:pt x="5994" y="17667"/>
                      <a:pt x="5995" y="17667"/>
                      <a:pt x="5996" y="17667"/>
                    </a:cubicBezTo>
                    <a:lnTo>
                      <a:pt x="149286" y="17667"/>
                    </a:lnTo>
                    <a:cubicBezTo>
                      <a:pt x="149290" y="17667"/>
                      <a:pt x="149295" y="17667"/>
                      <a:pt x="149299" y="17667"/>
                    </a:cubicBezTo>
                    <a:cubicBezTo>
                      <a:pt x="149828" y="17667"/>
                      <a:pt x="150258" y="17238"/>
                      <a:pt x="150258" y="16708"/>
                    </a:cubicBezTo>
                    <a:cubicBezTo>
                      <a:pt x="150258" y="16178"/>
                      <a:pt x="149828" y="15749"/>
                      <a:pt x="149299" y="15749"/>
                    </a:cubicBezTo>
                    <a:cubicBezTo>
                      <a:pt x="149295" y="15749"/>
                      <a:pt x="149290" y="15749"/>
                      <a:pt x="149286" y="15749"/>
                    </a:cubicBezTo>
                    <a:lnTo>
                      <a:pt x="91711" y="15749"/>
                    </a:lnTo>
                    <a:cubicBezTo>
                      <a:pt x="88757" y="15435"/>
                      <a:pt x="86433" y="12916"/>
                      <a:pt x="86433" y="9880"/>
                    </a:cubicBezTo>
                    <a:lnTo>
                      <a:pt x="86433" y="7781"/>
                    </a:lnTo>
                    <a:cubicBezTo>
                      <a:pt x="86433" y="4757"/>
                      <a:pt x="88738" y="2249"/>
                      <a:pt x="91676" y="1919"/>
                    </a:cubicBezTo>
                    <a:lnTo>
                      <a:pt x="149284" y="1919"/>
                    </a:lnTo>
                    <a:cubicBezTo>
                      <a:pt x="149289" y="1919"/>
                      <a:pt x="149293" y="1919"/>
                      <a:pt x="149298" y="1919"/>
                    </a:cubicBezTo>
                    <a:cubicBezTo>
                      <a:pt x="149827" y="1919"/>
                      <a:pt x="150256" y="1489"/>
                      <a:pt x="150256" y="960"/>
                    </a:cubicBezTo>
                    <a:cubicBezTo>
                      <a:pt x="150256" y="430"/>
                      <a:pt x="149828" y="1"/>
                      <a:pt x="149300" y="1"/>
                    </a:cubicBezTo>
                    <a:close/>
                  </a:path>
                </a:pathLst>
              </a:custGeom>
              <a:solidFill>
                <a:srgbClr val="AB9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6237701" y="3914405"/>
                <a:ext cx="1729856" cy="462169"/>
              </a:xfrm>
              <a:custGeom>
                <a:rect b="b" l="l" r="r" t="t"/>
                <a:pathLst>
                  <a:path extrusionOk="0" h="17667" w="66126">
                    <a:moveTo>
                      <a:pt x="4388" y="1"/>
                    </a:moveTo>
                    <a:cubicBezTo>
                      <a:pt x="3860" y="2"/>
                      <a:pt x="3430" y="430"/>
                      <a:pt x="3429" y="960"/>
                    </a:cubicBezTo>
                    <a:cubicBezTo>
                      <a:pt x="3430" y="1120"/>
                      <a:pt x="3472" y="1278"/>
                      <a:pt x="3552" y="1418"/>
                    </a:cubicBezTo>
                    <a:cubicBezTo>
                      <a:pt x="1411" y="2912"/>
                      <a:pt x="0" y="5384"/>
                      <a:pt x="0" y="8178"/>
                    </a:cubicBezTo>
                    <a:lnTo>
                      <a:pt x="0" y="9469"/>
                    </a:lnTo>
                    <a:cubicBezTo>
                      <a:pt x="0" y="12264"/>
                      <a:pt x="1413" y="14739"/>
                      <a:pt x="3555" y="16233"/>
                    </a:cubicBezTo>
                    <a:cubicBezTo>
                      <a:pt x="3474" y="16375"/>
                      <a:pt x="3430" y="16535"/>
                      <a:pt x="3429" y="16699"/>
                    </a:cubicBezTo>
                    <a:cubicBezTo>
                      <a:pt x="3430" y="17227"/>
                      <a:pt x="3860" y="17656"/>
                      <a:pt x="4388" y="17658"/>
                    </a:cubicBezTo>
                    <a:lnTo>
                      <a:pt x="7244" y="17658"/>
                    </a:lnTo>
                    <a:cubicBezTo>
                      <a:pt x="7262" y="17659"/>
                      <a:pt x="7281" y="17665"/>
                      <a:pt x="7301" y="17667"/>
                    </a:cubicBezTo>
                    <a:lnTo>
                      <a:pt x="64337" y="17667"/>
                    </a:lnTo>
                    <a:cubicBezTo>
                      <a:pt x="64356" y="17665"/>
                      <a:pt x="64374" y="17659"/>
                      <a:pt x="64393" y="17658"/>
                    </a:cubicBezTo>
                    <a:lnTo>
                      <a:pt x="65165" y="17658"/>
                    </a:lnTo>
                    <a:cubicBezTo>
                      <a:pt x="65437" y="17656"/>
                      <a:pt x="65696" y="17539"/>
                      <a:pt x="65875" y="17335"/>
                    </a:cubicBezTo>
                    <a:cubicBezTo>
                      <a:pt x="65878" y="17335"/>
                      <a:pt x="65880" y="17335"/>
                      <a:pt x="65883" y="17334"/>
                    </a:cubicBezTo>
                    <a:cubicBezTo>
                      <a:pt x="65890" y="17326"/>
                      <a:pt x="65893" y="17316"/>
                      <a:pt x="65899" y="17307"/>
                    </a:cubicBezTo>
                    <a:cubicBezTo>
                      <a:pt x="65963" y="17231"/>
                      <a:pt x="66017" y="17145"/>
                      <a:pt x="66054" y="17054"/>
                    </a:cubicBezTo>
                    <a:cubicBezTo>
                      <a:pt x="66057" y="17047"/>
                      <a:pt x="66058" y="17039"/>
                      <a:pt x="66061" y="17032"/>
                    </a:cubicBezTo>
                    <a:cubicBezTo>
                      <a:pt x="66101" y="16926"/>
                      <a:pt x="66124" y="16812"/>
                      <a:pt x="66125" y="16697"/>
                    </a:cubicBezTo>
                    <a:cubicBezTo>
                      <a:pt x="66122" y="16170"/>
                      <a:pt x="65694" y="15740"/>
                      <a:pt x="65165" y="15740"/>
                    </a:cubicBezTo>
                    <a:lnTo>
                      <a:pt x="7528" y="15740"/>
                    </a:lnTo>
                    <a:cubicBezTo>
                      <a:pt x="4602" y="15396"/>
                      <a:pt x="2312" y="12896"/>
                      <a:pt x="2312" y="9880"/>
                    </a:cubicBezTo>
                    <a:lnTo>
                      <a:pt x="2312" y="7781"/>
                    </a:lnTo>
                    <a:cubicBezTo>
                      <a:pt x="2312" y="4757"/>
                      <a:pt x="4617" y="2249"/>
                      <a:pt x="7555" y="1919"/>
                    </a:cubicBezTo>
                    <a:lnTo>
                      <a:pt x="65165" y="1919"/>
                    </a:lnTo>
                    <a:cubicBezTo>
                      <a:pt x="65694" y="1917"/>
                      <a:pt x="66122" y="1488"/>
                      <a:pt x="66124" y="958"/>
                    </a:cubicBezTo>
                    <a:cubicBezTo>
                      <a:pt x="66122" y="924"/>
                      <a:pt x="66119" y="890"/>
                      <a:pt x="66113" y="856"/>
                    </a:cubicBezTo>
                    <a:cubicBezTo>
                      <a:pt x="66113" y="851"/>
                      <a:pt x="66113" y="848"/>
                      <a:pt x="66112" y="844"/>
                    </a:cubicBezTo>
                    <a:cubicBezTo>
                      <a:pt x="66101" y="744"/>
                      <a:pt x="66073" y="646"/>
                      <a:pt x="66032" y="555"/>
                    </a:cubicBezTo>
                    <a:cubicBezTo>
                      <a:pt x="65929" y="307"/>
                      <a:pt x="65722" y="57"/>
                      <a:pt x="65363" y="20"/>
                    </a:cubicBezTo>
                    <a:cubicBezTo>
                      <a:pt x="65354" y="19"/>
                      <a:pt x="65345" y="19"/>
                      <a:pt x="65336" y="17"/>
                    </a:cubicBezTo>
                    <a:cubicBezTo>
                      <a:pt x="65318" y="16"/>
                      <a:pt x="65302" y="10"/>
                      <a:pt x="65281" y="10"/>
                    </a:cubicBezTo>
                    <a:lnTo>
                      <a:pt x="65260" y="10"/>
                    </a:lnTo>
                    <a:cubicBezTo>
                      <a:pt x="65229" y="5"/>
                      <a:pt x="65197" y="2"/>
                      <a:pt x="65166" y="1"/>
                    </a:cubicBezTo>
                    <a:close/>
                  </a:path>
                </a:pathLst>
              </a:custGeom>
              <a:solidFill>
                <a:srgbClr val="103440">
                  <a:alpha val="13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4042083" y="4213506"/>
                <a:ext cx="2387728" cy="162715"/>
              </a:xfrm>
              <a:custGeom>
                <a:rect b="b" l="l" r="r" t="t"/>
                <a:pathLst>
                  <a:path extrusionOk="0" h="6220" w="91274">
                    <a:moveTo>
                      <a:pt x="1" y="0"/>
                    </a:moveTo>
                    <a:cubicBezTo>
                      <a:pt x="682" y="2452"/>
                      <a:pt x="2910" y="4273"/>
                      <a:pt x="5558" y="4330"/>
                    </a:cubicBezTo>
                    <a:cubicBezTo>
                      <a:pt x="5084" y="4440"/>
                      <a:pt x="4769" y="4889"/>
                      <a:pt x="4825" y="5372"/>
                    </a:cubicBezTo>
                    <a:cubicBezTo>
                      <a:pt x="4880" y="5854"/>
                      <a:pt x="5289" y="6219"/>
                      <a:pt x="5774" y="6219"/>
                    </a:cubicBezTo>
                    <a:cubicBezTo>
                      <a:pt x="5775" y="6219"/>
                      <a:pt x="5776" y="6219"/>
                      <a:pt x="5777" y="6219"/>
                    </a:cubicBezTo>
                    <a:lnTo>
                      <a:pt x="91272" y="6219"/>
                    </a:lnTo>
                    <a:lnTo>
                      <a:pt x="91273" y="4261"/>
                    </a:lnTo>
                    <a:cubicBezTo>
                      <a:pt x="88948" y="3921"/>
                      <a:pt x="87049" y="2226"/>
                      <a:pt x="86432" y="0"/>
                    </a:cubicBezTo>
                    <a:close/>
                  </a:path>
                </a:pathLst>
              </a:custGeom>
              <a:solidFill>
                <a:srgbClr val="103440">
                  <a:alpha val="133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a:off x="6069761" y="2237462"/>
                <a:ext cx="496464" cy="291265"/>
              </a:xfrm>
              <a:custGeom>
                <a:rect b="b" l="l" r="r" t="t"/>
                <a:pathLst>
                  <a:path extrusionOk="0" h="11134" w="18978">
                    <a:moveTo>
                      <a:pt x="18523" y="1670"/>
                    </a:moveTo>
                    <a:cubicBezTo>
                      <a:pt x="18773" y="1876"/>
                      <a:pt x="18923" y="2025"/>
                      <a:pt x="18978" y="2051"/>
                    </a:cubicBezTo>
                    <a:cubicBezTo>
                      <a:pt x="18978" y="2051"/>
                      <a:pt x="18827" y="1833"/>
                      <a:pt x="18523" y="1670"/>
                    </a:cubicBezTo>
                    <a:close/>
                    <a:moveTo>
                      <a:pt x="13658" y="0"/>
                    </a:moveTo>
                    <a:cubicBezTo>
                      <a:pt x="12395" y="0"/>
                      <a:pt x="10889" y="259"/>
                      <a:pt x="9120" y="960"/>
                    </a:cubicBezTo>
                    <a:cubicBezTo>
                      <a:pt x="2500" y="3587"/>
                      <a:pt x="0" y="6011"/>
                      <a:pt x="555" y="9404"/>
                    </a:cubicBezTo>
                    <a:cubicBezTo>
                      <a:pt x="772" y="10730"/>
                      <a:pt x="1340" y="11134"/>
                      <a:pt x="1952" y="11134"/>
                    </a:cubicBezTo>
                    <a:cubicBezTo>
                      <a:pt x="2906" y="11134"/>
                      <a:pt x="3967" y="10151"/>
                      <a:pt x="3967" y="10151"/>
                    </a:cubicBezTo>
                    <a:cubicBezTo>
                      <a:pt x="4328" y="10147"/>
                      <a:pt x="10546" y="9769"/>
                      <a:pt x="13949" y="4728"/>
                    </a:cubicBezTo>
                    <a:cubicBezTo>
                      <a:pt x="15705" y="2127"/>
                      <a:pt x="16988" y="1497"/>
                      <a:pt x="17818" y="1497"/>
                    </a:cubicBezTo>
                    <a:cubicBezTo>
                      <a:pt x="18108" y="1497"/>
                      <a:pt x="18342" y="1574"/>
                      <a:pt x="18523" y="1670"/>
                    </a:cubicBezTo>
                    <a:lnTo>
                      <a:pt x="18523" y="1670"/>
                    </a:lnTo>
                    <a:cubicBezTo>
                      <a:pt x="17799" y="1075"/>
                      <a:pt x="16232" y="0"/>
                      <a:pt x="13658" y="0"/>
                    </a:cubicBezTo>
                    <a:close/>
                  </a:path>
                </a:pathLst>
              </a:custGeom>
              <a:solidFill>
                <a:srgbClr val="4196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a:off x="5826693" y="2154669"/>
                <a:ext cx="288231" cy="465465"/>
              </a:xfrm>
              <a:custGeom>
                <a:rect b="b" l="l" r="r" t="t"/>
                <a:pathLst>
                  <a:path extrusionOk="0" h="17793" w="11018">
                    <a:moveTo>
                      <a:pt x="1990" y="1"/>
                    </a:moveTo>
                    <a:cubicBezTo>
                      <a:pt x="1476" y="1"/>
                      <a:pt x="465" y="700"/>
                      <a:pt x="465" y="700"/>
                    </a:cubicBezTo>
                    <a:cubicBezTo>
                      <a:pt x="465" y="700"/>
                      <a:pt x="0" y="1091"/>
                      <a:pt x="635" y="2165"/>
                    </a:cubicBezTo>
                    <a:cubicBezTo>
                      <a:pt x="1329" y="3343"/>
                      <a:pt x="6875" y="8620"/>
                      <a:pt x="8576" y="14970"/>
                    </a:cubicBezTo>
                    <a:cubicBezTo>
                      <a:pt x="9142" y="17087"/>
                      <a:pt x="9603" y="17793"/>
                      <a:pt x="9964" y="17793"/>
                    </a:cubicBezTo>
                    <a:cubicBezTo>
                      <a:pt x="10687" y="17793"/>
                      <a:pt x="11017" y="14973"/>
                      <a:pt x="11017" y="14973"/>
                    </a:cubicBezTo>
                    <a:cubicBezTo>
                      <a:pt x="10968" y="14729"/>
                      <a:pt x="7932" y="3469"/>
                      <a:pt x="2132" y="25"/>
                    </a:cubicBezTo>
                    <a:cubicBezTo>
                      <a:pt x="2091" y="8"/>
                      <a:pt x="2043" y="1"/>
                      <a:pt x="1990" y="1"/>
                    </a:cubicBezTo>
                    <a:close/>
                  </a:path>
                </a:pathLst>
              </a:custGeom>
              <a:solidFill>
                <a:srgbClr val="4196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a:off x="5925625" y="2501903"/>
                <a:ext cx="791628" cy="1071304"/>
              </a:xfrm>
              <a:custGeom>
                <a:rect b="b" l="l" r="r" t="t"/>
                <a:pathLst>
                  <a:path extrusionOk="0" h="40952" w="30261">
                    <a:moveTo>
                      <a:pt x="16118" y="0"/>
                    </a:moveTo>
                    <a:cubicBezTo>
                      <a:pt x="12591" y="0"/>
                      <a:pt x="9081" y="1768"/>
                      <a:pt x="6242" y="5010"/>
                    </a:cubicBezTo>
                    <a:cubicBezTo>
                      <a:pt x="3126" y="8569"/>
                      <a:pt x="1074" y="13612"/>
                      <a:pt x="537" y="19029"/>
                    </a:cubicBezTo>
                    <a:cubicBezTo>
                      <a:pt x="0" y="24446"/>
                      <a:pt x="1022" y="29794"/>
                      <a:pt x="3380" y="33895"/>
                    </a:cubicBezTo>
                    <a:cubicBezTo>
                      <a:pt x="5736" y="37997"/>
                      <a:pt x="9236" y="40517"/>
                      <a:pt x="13106" y="40901"/>
                    </a:cubicBezTo>
                    <a:cubicBezTo>
                      <a:pt x="13452" y="40935"/>
                      <a:pt x="13797" y="40952"/>
                      <a:pt x="14143" y="40952"/>
                    </a:cubicBezTo>
                    <a:cubicBezTo>
                      <a:pt x="17670" y="40952"/>
                      <a:pt x="21180" y="39183"/>
                      <a:pt x="24019" y="35941"/>
                    </a:cubicBezTo>
                    <a:cubicBezTo>
                      <a:pt x="27136" y="32381"/>
                      <a:pt x="29188" y="27340"/>
                      <a:pt x="29724" y="21922"/>
                    </a:cubicBezTo>
                    <a:cubicBezTo>
                      <a:pt x="30261" y="16506"/>
                      <a:pt x="29240" y="11158"/>
                      <a:pt x="26882" y="7056"/>
                    </a:cubicBezTo>
                    <a:cubicBezTo>
                      <a:pt x="24525" y="2953"/>
                      <a:pt x="21025" y="435"/>
                      <a:pt x="17155" y="51"/>
                    </a:cubicBezTo>
                    <a:cubicBezTo>
                      <a:pt x="16810" y="17"/>
                      <a:pt x="16464" y="0"/>
                      <a:pt x="16118"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p:nvPr/>
            </p:nvSpPr>
            <p:spPr>
              <a:xfrm>
                <a:off x="5540436" y="2510587"/>
                <a:ext cx="797226" cy="1069682"/>
              </a:xfrm>
              <a:custGeom>
                <a:rect b="b" l="l" r="r" t="t"/>
                <a:pathLst>
                  <a:path extrusionOk="0" h="40890" w="30475">
                    <a:moveTo>
                      <a:pt x="13968" y="1"/>
                    </a:moveTo>
                    <a:cubicBezTo>
                      <a:pt x="13524" y="1"/>
                      <a:pt x="13079" y="29"/>
                      <a:pt x="12636" y="85"/>
                    </a:cubicBezTo>
                    <a:cubicBezTo>
                      <a:pt x="8778" y="579"/>
                      <a:pt x="5353" y="3195"/>
                      <a:pt x="3112" y="7363"/>
                    </a:cubicBezTo>
                    <a:cubicBezTo>
                      <a:pt x="872" y="11529"/>
                      <a:pt x="0" y="16904"/>
                      <a:pt x="690" y="22304"/>
                    </a:cubicBezTo>
                    <a:cubicBezTo>
                      <a:pt x="1380" y="27704"/>
                      <a:pt x="3575" y="32686"/>
                      <a:pt x="6790" y="36156"/>
                    </a:cubicBezTo>
                    <a:cubicBezTo>
                      <a:pt x="9637" y="39226"/>
                      <a:pt x="13078" y="40890"/>
                      <a:pt x="16507" y="40890"/>
                    </a:cubicBezTo>
                    <a:cubicBezTo>
                      <a:pt x="16951" y="40890"/>
                      <a:pt x="17396" y="40862"/>
                      <a:pt x="17839" y="40805"/>
                    </a:cubicBezTo>
                    <a:cubicBezTo>
                      <a:pt x="21697" y="40311"/>
                      <a:pt x="25123" y="37695"/>
                      <a:pt x="27363" y="33527"/>
                    </a:cubicBezTo>
                    <a:cubicBezTo>
                      <a:pt x="29604" y="29361"/>
                      <a:pt x="30475" y="23987"/>
                      <a:pt x="29785" y="18587"/>
                    </a:cubicBezTo>
                    <a:cubicBezTo>
                      <a:pt x="29095" y="13187"/>
                      <a:pt x="26901" y="8204"/>
                      <a:pt x="23685" y="4734"/>
                    </a:cubicBezTo>
                    <a:cubicBezTo>
                      <a:pt x="20838" y="1664"/>
                      <a:pt x="17397" y="1"/>
                      <a:pt x="13968" y="1"/>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p:nvPr/>
            </p:nvSpPr>
            <p:spPr>
              <a:xfrm>
                <a:off x="5930883" y="2472500"/>
                <a:ext cx="390098" cy="488957"/>
              </a:xfrm>
              <a:custGeom>
                <a:rect b="b" l="l" r="r" t="t"/>
                <a:pathLst>
                  <a:path extrusionOk="0" h="18691" w="14912">
                    <a:moveTo>
                      <a:pt x="7409" y="0"/>
                    </a:moveTo>
                    <a:cubicBezTo>
                      <a:pt x="7380" y="0"/>
                      <a:pt x="7352" y="0"/>
                      <a:pt x="7324" y="1"/>
                    </a:cubicBezTo>
                    <a:cubicBezTo>
                      <a:pt x="5356" y="29"/>
                      <a:pt x="3482" y="1040"/>
                      <a:pt x="2116" y="2812"/>
                    </a:cubicBezTo>
                    <a:cubicBezTo>
                      <a:pt x="748" y="4584"/>
                      <a:pt x="0" y="6972"/>
                      <a:pt x="36" y="9451"/>
                    </a:cubicBezTo>
                    <a:cubicBezTo>
                      <a:pt x="70" y="11929"/>
                      <a:pt x="886" y="14295"/>
                      <a:pt x="2302" y="16027"/>
                    </a:cubicBezTo>
                    <a:cubicBezTo>
                      <a:pt x="3698" y="17735"/>
                      <a:pt x="5566" y="18690"/>
                      <a:pt x="7504" y="18690"/>
                    </a:cubicBezTo>
                    <a:cubicBezTo>
                      <a:pt x="7532" y="18690"/>
                      <a:pt x="7560" y="18690"/>
                      <a:pt x="7589" y="18690"/>
                    </a:cubicBezTo>
                    <a:cubicBezTo>
                      <a:pt x="9556" y="18661"/>
                      <a:pt x="11429" y="17650"/>
                      <a:pt x="12797" y="15878"/>
                    </a:cubicBezTo>
                    <a:cubicBezTo>
                      <a:pt x="14163" y="14107"/>
                      <a:pt x="14911" y="11718"/>
                      <a:pt x="14877" y="9241"/>
                    </a:cubicBezTo>
                    <a:cubicBezTo>
                      <a:pt x="14841" y="6763"/>
                      <a:pt x="14026" y="4397"/>
                      <a:pt x="12610" y="2664"/>
                    </a:cubicBezTo>
                    <a:cubicBezTo>
                      <a:pt x="11214" y="956"/>
                      <a:pt x="9347" y="0"/>
                      <a:pt x="7409" y="0"/>
                    </a:cubicBezTo>
                    <a:close/>
                  </a:path>
                </a:pathLst>
              </a:custGeom>
              <a:solidFill>
                <a:srgbClr val="F6B2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a:off x="5173951" y="3345658"/>
                <a:ext cx="126824" cy="110552"/>
              </a:xfrm>
              <a:custGeom>
                <a:rect b="b" l="l" r="r" t="t"/>
                <a:pathLst>
                  <a:path extrusionOk="0" h="4226" w="4848">
                    <a:moveTo>
                      <a:pt x="87" y="0"/>
                    </a:moveTo>
                    <a:cubicBezTo>
                      <a:pt x="0" y="0"/>
                      <a:pt x="638" y="3628"/>
                      <a:pt x="638" y="3628"/>
                    </a:cubicBezTo>
                    <a:lnTo>
                      <a:pt x="4212" y="4225"/>
                    </a:lnTo>
                    <a:lnTo>
                      <a:pt x="4847" y="492"/>
                    </a:lnTo>
                    <a:cubicBezTo>
                      <a:pt x="4847" y="492"/>
                      <a:pt x="174" y="0"/>
                      <a:pt x="87" y="0"/>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1"/>
              <p:cNvSpPr/>
              <p:nvPr/>
            </p:nvSpPr>
            <p:spPr>
              <a:xfrm>
                <a:off x="5615015" y="3275029"/>
                <a:ext cx="126719" cy="104012"/>
              </a:xfrm>
              <a:custGeom>
                <a:rect b="b" l="l" r="r" t="t"/>
                <a:pathLst>
                  <a:path extrusionOk="0" h="3976" w="4844">
                    <a:moveTo>
                      <a:pt x="3715" y="0"/>
                    </a:moveTo>
                    <a:lnTo>
                      <a:pt x="1" y="1161"/>
                    </a:lnTo>
                    <a:lnTo>
                      <a:pt x="2236" y="3976"/>
                    </a:lnTo>
                    <a:lnTo>
                      <a:pt x="4843" y="2930"/>
                    </a:lnTo>
                    <a:cubicBezTo>
                      <a:pt x="4843" y="2930"/>
                      <a:pt x="3715" y="116"/>
                      <a:pt x="3715" y="0"/>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a:off x="5116140" y="2230792"/>
                <a:ext cx="633307" cy="1163466"/>
              </a:xfrm>
              <a:custGeom>
                <a:rect b="b" l="l" r="r" t="t"/>
                <a:pathLst>
                  <a:path extrusionOk="0" h="44475" w="24209">
                    <a:moveTo>
                      <a:pt x="9072" y="0"/>
                    </a:moveTo>
                    <a:cubicBezTo>
                      <a:pt x="5343" y="0"/>
                      <a:pt x="2698" y="1700"/>
                      <a:pt x="2698" y="1700"/>
                    </a:cubicBezTo>
                    <a:lnTo>
                      <a:pt x="1439" y="13083"/>
                    </a:lnTo>
                    <a:cubicBezTo>
                      <a:pt x="1439" y="13083"/>
                      <a:pt x="1726" y="17601"/>
                      <a:pt x="1807" y="20737"/>
                    </a:cubicBezTo>
                    <a:cubicBezTo>
                      <a:pt x="1888" y="23872"/>
                      <a:pt x="1167" y="36682"/>
                      <a:pt x="857" y="38547"/>
                    </a:cubicBezTo>
                    <a:cubicBezTo>
                      <a:pt x="1" y="43707"/>
                      <a:pt x="2604" y="44140"/>
                      <a:pt x="2604" y="44140"/>
                    </a:cubicBezTo>
                    <a:cubicBezTo>
                      <a:pt x="2604" y="44140"/>
                      <a:pt x="3201" y="44475"/>
                      <a:pt x="5610" y="44475"/>
                    </a:cubicBezTo>
                    <a:cubicBezTo>
                      <a:pt x="5868" y="44475"/>
                      <a:pt x="6146" y="44471"/>
                      <a:pt x="6446" y="44463"/>
                    </a:cubicBezTo>
                    <a:cubicBezTo>
                      <a:pt x="9232" y="44384"/>
                      <a:pt x="9253" y="41135"/>
                      <a:pt x="9253" y="41135"/>
                    </a:cubicBezTo>
                    <a:lnTo>
                      <a:pt x="9531" y="38074"/>
                    </a:lnTo>
                    <a:lnTo>
                      <a:pt x="10252" y="23692"/>
                    </a:lnTo>
                    <a:cubicBezTo>
                      <a:pt x="10808" y="25041"/>
                      <a:pt x="10551" y="26776"/>
                      <a:pt x="10733" y="28215"/>
                    </a:cubicBezTo>
                    <a:cubicBezTo>
                      <a:pt x="10932" y="29810"/>
                      <a:pt x="11344" y="31415"/>
                      <a:pt x="11996" y="32890"/>
                    </a:cubicBezTo>
                    <a:cubicBezTo>
                      <a:pt x="12945" y="35038"/>
                      <a:pt x="14222" y="36818"/>
                      <a:pt x="15504" y="38715"/>
                    </a:cubicBezTo>
                    <a:cubicBezTo>
                      <a:pt x="16809" y="40636"/>
                      <a:pt x="17506" y="41955"/>
                      <a:pt x="19169" y="41955"/>
                    </a:cubicBezTo>
                    <a:cubicBezTo>
                      <a:pt x="19629" y="41955"/>
                      <a:pt x="20164" y="41854"/>
                      <a:pt x="20806" y="41636"/>
                    </a:cubicBezTo>
                    <a:cubicBezTo>
                      <a:pt x="22624" y="40940"/>
                      <a:pt x="24209" y="40259"/>
                      <a:pt x="23867" y="38536"/>
                    </a:cubicBezTo>
                    <a:cubicBezTo>
                      <a:pt x="23663" y="37152"/>
                      <a:pt x="22185" y="35850"/>
                      <a:pt x="21858" y="34358"/>
                    </a:cubicBezTo>
                    <a:cubicBezTo>
                      <a:pt x="21518" y="32635"/>
                      <a:pt x="22109" y="30970"/>
                      <a:pt x="21769" y="29247"/>
                    </a:cubicBezTo>
                    <a:cubicBezTo>
                      <a:pt x="21580" y="28095"/>
                      <a:pt x="21281" y="27067"/>
                      <a:pt x="21100" y="26031"/>
                    </a:cubicBezTo>
                    <a:cubicBezTo>
                      <a:pt x="20432" y="22817"/>
                      <a:pt x="22393" y="20716"/>
                      <a:pt x="21732" y="17617"/>
                    </a:cubicBezTo>
                    <a:cubicBezTo>
                      <a:pt x="20745" y="13026"/>
                      <a:pt x="20639" y="8381"/>
                      <a:pt x="20276" y="3752"/>
                    </a:cubicBezTo>
                    <a:cubicBezTo>
                      <a:pt x="20102" y="1551"/>
                      <a:pt x="19528" y="1123"/>
                      <a:pt x="19528" y="1123"/>
                    </a:cubicBezTo>
                    <a:cubicBezTo>
                      <a:pt x="19528" y="1123"/>
                      <a:pt x="15675" y="901"/>
                      <a:pt x="10975" y="151"/>
                    </a:cubicBezTo>
                    <a:cubicBezTo>
                      <a:pt x="10316" y="46"/>
                      <a:pt x="9680" y="0"/>
                      <a:pt x="9072" y="0"/>
                    </a:cubicBezTo>
                    <a:close/>
                  </a:path>
                </a:pathLst>
              </a:custGeom>
              <a:solidFill>
                <a:srgbClr val="174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5333912" y="1418662"/>
                <a:ext cx="159602" cy="182649"/>
              </a:xfrm>
              <a:custGeom>
                <a:rect b="b" l="l" r="r" t="t"/>
                <a:pathLst>
                  <a:path extrusionOk="0" h="6982" w="6101">
                    <a:moveTo>
                      <a:pt x="1130" y="0"/>
                    </a:moveTo>
                    <a:cubicBezTo>
                      <a:pt x="716" y="0"/>
                      <a:pt x="282" y="343"/>
                      <a:pt x="412" y="868"/>
                    </a:cubicBezTo>
                    <a:cubicBezTo>
                      <a:pt x="451" y="1027"/>
                      <a:pt x="482" y="1202"/>
                      <a:pt x="507" y="1382"/>
                    </a:cubicBezTo>
                    <a:cubicBezTo>
                      <a:pt x="461" y="2704"/>
                      <a:pt x="0" y="3982"/>
                      <a:pt x="107" y="5315"/>
                    </a:cubicBezTo>
                    <a:cubicBezTo>
                      <a:pt x="112" y="5332"/>
                      <a:pt x="116" y="5352"/>
                      <a:pt x="124" y="5370"/>
                    </a:cubicBezTo>
                    <a:cubicBezTo>
                      <a:pt x="131" y="5441"/>
                      <a:pt x="161" y="5508"/>
                      <a:pt x="210" y="5560"/>
                    </a:cubicBezTo>
                    <a:cubicBezTo>
                      <a:pt x="258" y="5610"/>
                      <a:pt x="307" y="5660"/>
                      <a:pt x="357" y="5709"/>
                    </a:cubicBezTo>
                    <a:cubicBezTo>
                      <a:pt x="473" y="5863"/>
                      <a:pt x="635" y="6000"/>
                      <a:pt x="826" y="6123"/>
                    </a:cubicBezTo>
                    <a:cubicBezTo>
                      <a:pt x="1491" y="6642"/>
                      <a:pt x="2276" y="6982"/>
                      <a:pt x="3065" y="6982"/>
                    </a:cubicBezTo>
                    <a:cubicBezTo>
                      <a:pt x="3670" y="6982"/>
                      <a:pt x="4277" y="6782"/>
                      <a:pt x="4832" y="6309"/>
                    </a:cubicBezTo>
                    <a:cubicBezTo>
                      <a:pt x="5479" y="5761"/>
                      <a:pt x="6101" y="5047"/>
                      <a:pt x="5864" y="4137"/>
                    </a:cubicBezTo>
                    <a:cubicBezTo>
                      <a:pt x="5732" y="3623"/>
                      <a:pt x="5502" y="3133"/>
                      <a:pt x="5421" y="2604"/>
                    </a:cubicBezTo>
                    <a:cubicBezTo>
                      <a:pt x="5323" y="1947"/>
                      <a:pt x="5403" y="1293"/>
                      <a:pt x="5384" y="633"/>
                    </a:cubicBezTo>
                    <a:cubicBezTo>
                      <a:pt x="5377" y="409"/>
                      <a:pt x="5199" y="297"/>
                      <a:pt x="5024" y="297"/>
                    </a:cubicBezTo>
                    <a:cubicBezTo>
                      <a:pt x="4850" y="297"/>
                      <a:pt x="4680" y="408"/>
                      <a:pt x="4687" y="633"/>
                    </a:cubicBezTo>
                    <a:cubicBezTo>
                      <a:pt x="4694" y="838"/>
                      <a:pt x="4690" y="1045"/>
                      <a:pt x="4685" y="1251"/>
                    </a:cubicBezTo>
                    <a:cubicBezTo>
                      <a:pt x="4605" y="1223"/>
                      <a:pt x="4520" y="1210"/>
                      <a:pt x="4434" y="1210"/>
                    </a:cubicBezTo>
                    <a:cubicBezTo>
                      <a:pt x="4140" y="1210"/>
                      <a:pt x="3840" y="1369"/>
                      <a:pt x="3747" y="1657"/>
                    </a:cubicBezTo>
                    <a:cubicBezTo>
                      <a:pt x="3601" y="1669"/>
                      <a:pt x="3463" y="1720"/>
                      <a:pt x="3344" y="1806"/>
                    </a:cubicBezTo>
                    <a:cubicBezTo>
                      <a:pt x="3223" y="1713"/>
                      <a:pt x="3076" y="1669"/>
                      <a:pt x="2929" y="1669"/>
                    </a:cubicBezTo>
                    <a:cubicBezTo>
                      <a:pt x="2820" y="1669"/>
                      <a:pt x="2711" y="1693"/>
                      <a:pt x="2611" y="1739"/>
                    </a:cubicBezTo>
                    <a:cubicBezTo>
                      <a:pt x="2495" y="1562"/>
                      <a:pt x="2323" y="1486"/>
                      <a:pt x="2145" y="1486"/>
                    </a:cubicBezTo>
                    <a:cubicBezTo>
                      <a:pt x="2064" y="1486"/>
                      <a:pt x="1981" y="1502"/>
                      <a:pt x="1902" y="1531"/>
                    </a:cubicBezTo>
                    <a:cubicBezTo>
                      <a:pt x="1881" y="1186"/>
                      <a:pt x="1840" y="841"/>
                      <a:pt x="1755" y="497"/>
                    </a:cubicBezTo>
                    <a:cubicBezTo>
                      <a:pt x="1669" y="151"/>
                      <a:pt x="1404" y="0"/>
                      <a:pt x="1130" y="0"/>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5074155" y="3423690"/>
                <a:ext cx="228220" cy="158817"/>
              </a:xfrm>
              <a:custGeom>
                <a:rect b="b" l="l" r="r" t="t"/>
                <a:pathLst>
                  <a:path extrusionOk="0" h="6071" w="8724">
                    <a:moveTo>
                      <a:pt x="5733" y="0"/>
                    </a:moveTo>
                    <a:cubicBezTo>
                      <a:pt x="4834" y="0"/>
                      <a:pt x="4251" y="671"/>
                      <a:pt x="4171" y="1098"/>
                    </a:cubicBezTo>
                    <a:cubicBezTo>
                      <a:pt x="3921" y="2421"/>
                      <a:pt x="315" y="3098"/>
                      <a:pt x="207" y="4180"/>
                    </a:cubicBezTo>
                    <a:cubicBezTo>
                      <a:pt x="155" y="4690"/>
                      <a:pt x="48" y="5376"/>
                      <a:pt x="48" y="5376"/>
                    </a:cubicBezTo>
                    <a:cubicBezTo>
                      <a:pt x="0" y="5841"/>
                      <a:pt x="3015" y="6070"/>
                      <a:pt x="4846" y="6070"/>
                    </a:cubicBezTo>
                    <a:cubicBezTo>
                      <a:pt x="4858" y="6070"/>
                      <a:pt x="4870" y="6070"/>
                      <a:pt x="4881" y="6070"/>
                    </a:cubicBezTo>
                    <a:cubicBezTo>
                      <a:pt x="6645" y="6067"/>
                      <a:pt x="7737" y="5896"/>
                      <a:pt x="8010" y="5801"/>
                    </a:cubicBezTo>
                    <a:cubicBezTo>
                      <a:pt x="8197" y="5736"/>
                      <a:pt x="8545" y="5722"/>
                      <a:pt x="8574" y="5435"/>
                    </a:cubicBezTo>
                    <a:cubicBezTo>
                      <a:pt x="8574" y="5435"/>
                      <a:pt x="8674" y="4249"/>
                      <a:pt x="8661" y="4036"/>
                    </a:cubicBezTo>
                    <a:cubicBezTo>
                      <a:pt x="8650" y="3871"/>
                      <a:pt x="8461" y="3626"/>
                      <a:pt x="8432" y="3357"/>
                    </a:cubicBezTo>
                    <a:cubicBezTo>
                      <a:pt x="8375" y="2841"/>
                      <a:pt x="8723" y="2482"/>
                      <a:pt x="8615" y="1427"/>
                    </a:cubicBezTo>
                    <a:cubicBezTo>
                      <a:pt x="8588" y="1167"/>
                      <a:pt x="8173" y="1187"/>
                      <a:pt x="7934" y="1092"/>
                    </a:cubicBezTo>
                    <a:cubicBezTo>
                      <a:pt x="7491" y="917"/>
                      <a:pt x="7085" y="416"/>
                      <a:pt x="6622" y="206"/>
                    </a:cubicBezTo>
                    <a:cubicBezTo>
                      <a:pt x="6301" y="61"/>
                      <a:pt x="6002" y="0"/>
                      <a:pt x="5733" y="0"/>
                    </a:cubicBez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p:nvPr/>
            </p:nvSpPr>
            <p:spPr>
              <a:xfrm>
                <a:off x="5042110" y="1461511"/>
                <a:ext cx="803190" cy="870108"/>
              </a:xfrm>
              <a:custGeom>
                <a:rect b="b" l="l" r="r" t="t"/>
                <a:pathLst>
                  <a:path extrusionOk="0" h="33261" w="30703">
                    <a:moveTo>
                      <a:pt x="10713" y="1"/>
                    </a:moveTo>
                    <a:cubicBezTo>
                      <a:pt x="10409" y="1"/>
                      <a:pt x="10052" y="143"/>
                      <a:pt x="9685" y="595"/>
                    </a:cubicBezTo>
                    <a:cubicBezTo>
                      <a:pt x="8687" y="1820"/>
                      <a:pt x="9203" y="2166"/>
                      <a:pt x="8991" y="2499"/>
                    </a:cubicBezTo>
                    <a:cubicBezTo>
                      <a:pt x="8780" y="2832"/>
                      <a:pt x="8308" y="2863"/>
                      <a:pt x="8084" y="3430"/>
                    </a:cubicBezTo>
                    <a:cubicBezTo>
                      <a:pt x="7858" y="3996"/>
                      <a:pt x="7925" y="4603"/>
                      <a:pt x="7940" y="4835"/>
                    </a:cubicBezTo>
                    <a:cubicBezTo>
                      <a:pt x="7954" y="5067"/>
                      <a:pt x="5439" y="6460"/>
                      <a:pt x="5439" y="6460"/>
                    </a:cubicBezTo>
                    <a:cubicBezTo>
                      <a:pt x="5439" y="6460"/>
                      <a:pt x="3967" y="7993"/>
                      <a:pt x="4025" y="9603"/>
                    </a:cubicBezTo>
                    <a:cubicBezTo>
                      <a:pt x="4083" y="11213"/>
                      <a:pt x="3286" y="15189"/>
                      <a:pt x="2755" y="17142"/>
                    </a:cubicBezTo>
                    <a:cubicBezTo>
                      <a:pt x="2224" y="19095"/>
                      <a:pt x="0" y="21154"/>
                      <a:pt x="977" y="24190"/>
                    </a:cubicBezTo>
                    <a:cubicBezTo>
                      <a:pt x="1952" y="27224"/>
                      <a:pt x="3383" y="29831"/>
                      <a:pt x="3519" y="29914"/>
                    </a:cubicBezTo>
                    <a:cubicBezTo>
                      <a:pt x="3655" y="29997"/>
                      <a:pt x="5127" y="30870"/>
                      <a:pt x="5127" y="30870"/>
                    </a:cubicBezTo>
                    <a:cubicBezTo>
                      <a:pt x="5127" y="30870"/>
                      <a:pt x="4912" y="31298"/>
                      <a:pt x="4795" y="31985"/>
                    </a:cubicBezTo>
                    <a:cubicBezTo>
                      <a:pt x="4741" y="32299"/>
                      <a:pt x="5106" y="32592"/>
                      <a:pt x="5358" y="32642"/>
                    </a:cubicBezTo>
                    <a:cubicBezTo>
                      <a:pt x="5358" y="32642"/>
                      <a:pt x="5423" y="32703"/>
                      <a:pt x="5818" y="32703"/>
                    </a:cubicBezTo>
                    <a:cubicBezTo>
                      <a:pt x="6158" y="32703"/>
                      <a:pt x="6741" y="32658"/>
                      <a:pt x="7737" y="32492"/>
                    </a:cubicBezTo>
                    <a:cubicBezTo>
                      <a:pt x="8634" y="32342"/>
                      <a:pt x="10049" y="32252"/>
                      <a:pt x="11517" y="32252"/>
                    </a:cubicBezTo>
                    <a:cubicBezTo>
                      <a:pt x="13580" y="32252"/>
                      <a:pt x="15751" y="32431"/>
                      <a:pt x="16747" y="32877"/>
                    </a:cubicBezTo>
                    <a:cubicBezTo>
                      <a:pt x="17374" y="33158"/>
                      <a:pt x="18331" y="33261"/>
                      <a:pt x="19313" y="33261"/>
                    </a:cubicBezTo>
                    <a:cubicBezTo>
                      <a:pt x="21006" y="33261"/>
                      <a:pt x="22774" y="32955"/>
                      <a:pt x="23063" y="32725"/>
                    </a:cubicBezTo>
                    <a:cubicBezTo>
                      <a:pt x="23520" y="32363"/>
                      <a:pt x="23154" y="30474"/>
                      <a:pt x="23154" y="30474"/>
                    </a:cubicBezTo>
                    <a:cubicBezTo>
                      <a:pt x="24070" y="30013"/>
                      <a:pt x="24367" y="29686"/>
                      <a:pt x="25154" y="28961"/>
                    </a:cubicBezTo>
                    <a:cubicBezTo>
                      <a:pt x="25784" y="28380"/>
                      <a:pt x="26463" y="27942"/>
                      <a:pt x="27226" y="27486"/>
                    </a:cubicBezTo>
                    <a:cubicBezTo>
                      <a:pt x="27861" y="27107"/>
                      <a:pt x="28888" y="26732"/>
                      <a:pt x="29352" y="26133"/>
                    </a:cubicBezTo>
                    <a:cubicBezTo>
                      <a:pt x="29691" y="25693"/>
                      <a:pt x="29672" y="25082"/>
                      <a:pt x="29844" y="24578"/>
                    </a:cubicBezTo>
                    <a:cubicBezTo>
                      <a:pt x="30026" y="24050"/>
                      <a:pt x="30702" y="23382"/>
                      <a:pt x="30539" y="22800"/>
                    </a:cubicBezTo>
                    <a:cubicBezTo>
                      <a:pt x="30531" y="22770"/>
                      <a:pt x="28978" y="18238"/>
                      <a:pt x="28813" y="17168"/>
                    </a:cubicBezTo>
                    <a:cubicBezTo>
                      <a:pt x="28384" y="14386"/>
                      <a:pt x="27839" y="12890"/>
                      <a:pt x="26950" y="10220"/>
                    </a:cubicBezTo>
                    <a:cubicBezTo>
                      <a:pt x="26483" y="8815"/>
                      <a:pt x="25961" y="7284"/>
                      <a:pt x="25750" y="5948"/>
                    </a:cubicBezTo>
                    <a:cubicBezTo>
                      <a:pt x="25665" y="5413"/>
                      <a:pt x="25576" y="4772"/>
                      <a:pt x="25020" y="4479"/>
                    </a:cubicBezTo>
                    <a:cubicBezTo>
                      <a:pt x="24580" y="4249"/>
                      <a:pt x="23954" y="4377"/>
                      <a:pt x="23433" y="4249"/>
                    </a:cubicBezTo>
                    <a:cubicBezTo>
                      <a:pt x="19275" y="3231"/>
                      <a:pt x="19247" y="2273"/>
                      <a:pt x="19247" y="2273"/>
                    </a:cubicBezTo>
                    <a:cubicBezTo>
                      <a:pt x="19247" y="2273"/>
                      <a:pt x="19189" y="828"/>
                      <a:pt x="17984" y="828"/>
                    </a:cubicBezTo>
                    <a:cubicBezTo>
                      <a:pt x="17582" y="828"/>
                      <a:pt x="17097" y="371"/>
                      <a:pt x="16786" y="371"/>
                    </a:cubicBezTo>
                    <a:cubicBezTo>
                      <a:pt x="16679" y="371"/>
                      <a:pt x="16592" y="426"/>
                      <a:pt x="16538" y="574"/>
                    </a:cubicBezTo>
                    <a:cubicBezTo>
                      <a:pt x="16538" y="574"/>
                      <a:pt x="16765" y="3999"/>
                      <a:pt x="14058" y="4534"/>
                    </a:cubicBezTo>
                    <a:cubicBezTo>
                      <a:pt x="13776" y="4590"/>
                      <a:pt x="13495" y="4620"/>
                      <a:pt x="13225" y="4620"/>
                    </a:cubicBezTo>
                    <a:cubicBezTo>
                      <a:pt x="12007" y="4620"/>
                      <a:pt x="11024" y="4020"/>
                      <a:pt x="11309" y="2541"/>
                    </a:cubicBezTo>
                    <a:cubicBezTo>
                      <a:pt x="11410" y="2016"/>
                      <a:pt x="11606" y="422"/>
                      <a:pt x="11606" y="422"/>
                    </a:cubicBezTo>
                    <a:cubicBezTo>
                      <a:pt x="11606" y="422"/>
                      <a:pt x="11237" y="1"/>
                      <a:pt x="10713" y="1"/>
                    </a:cubicBezTo>
                    <a:close/>
                  </a:path>
                </a:pathLst>
              </a:custGeom>
              <a:solidFill>
                <a:srgbClr val="AB9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a:off x="5503055" y="1531826"/>
                <a:ext cx="150891" cy="535495"/>
              </a:xfrm>
              <a:custGeom>
                <a:rect b="b" l="l" r="r" t="t"/>
                <a:pathLst>
                  <a:path extrusionOk="0" h="20470" w="5768">
                    <a:moveTo>
                      <a:pt x="3345" y="0"/>
                    </a:moveTo>
                    <a:cubicBezTo>
                      <a:pt x="3154" y="0"/>
                      <a:pt x="2862" y="78"/>
                      <a:pt x="2686" y="501"/>
                    </a:cubicBezTo>
                    <a:cubicBezTo>
                      <a:pt x="2406" y="1170"/>
                      <a:pt x="0" y="6100"/>
                      <a:pt x="1568" y="13152"/>
                    </a:cubicBezTo>
                    <a:cubicBezTo>
                      <a:pt x="1568" y="13152"/>
                      <a:pt x="1571" y="13384"/>
                      <a:pt x="1994" y="13540"/>
                    </a:cubicBezTo>
                    <a:lnTo>
                      <a:pt x="1993" y="13540"/>
                    </a:lnTo>
                    <a:cubicBezTo>
                      <a:pt x="1993" y="13540"/>
                      <a:pt x="2033" y="14008"/>
                      <a:pt x="2076" y="14356"/>
                    </a:cubicBezTo>
                    <a:cubicBezTo>
                      <a:pt x="2119" y="14704"/>
                      <a:pt x="2482" y="14792"/>
                      <a:pt x="2482" y="14792"/>
                    </a:cubicBezTo>
                    <a:cubicBezTo>
                      <a:pt x="2518" y="16484"/>
                      <a:pt x="3593" y="19892"/>
                      <a:pt x="3671" y="20146"/>
                    </a:cubicBezTo>
                    <a:cubicBezTo>
                      <a:pt x="3727" y="20324"/>
                      <a:pt x="3845" y="20469"/>
                      <a:pt x="4009" y="20469"/>
                    </a:cubicBezTo>
                    <a:cubicBezTo>
                      <a:pt x="4086" y="20469"/>
                      <a:pt x="4172" y="20438"/>
                      <a:pt x="4266" y="20364"/>
                    </a:cubicBezTo>
                    <a:cubicBezTo>
                      <a:pt x="4503" y="20178"/>
                      <a:pt x="4979" y="20159"/>
                      <a:pt x="5162" y="20159"/>
                    </a:cubicBezTo>
                    <a:cubicBezTo>
                      <a:pt x="5209" y="20159"/>
                      <a:pt x="5237" y="20161"/>
                      <a:pt x="5237" y="20161"/>
                    </a:cubicBezTo>
                    <a:cubicBezTo>
                      <a:pt x="4303" y="18512"/>
                      <a:pt x="3813" y="15225"/>
                      <a:pt x="3750" y="14780"/>
                    </a:cubicBezTo>
                    <a:cubicBezTo>
                      <a:pt x="4165" y="14679"/>
                      <a:pt x="4033" y="14313"/>
                      <a:pt x="4033" y="14313"/>
                    </a:cubicBezTo>
                    <a:lnTo>
                      <a:pt x="3874" y="13540"/>
                    </a:lnTo>
                    <a:cubicBezTo>
                      <a:pt x="4229" y="13384"/>
                      <a:pt x="4180" y="13152"/>
                      <a:pt x="4180" y="13152"/>
                    </a:cubicBezTo>
                    <a:cubicBezTo>
                      <a:pt x="4180" y="13152"/>
                      <a:pt x="2525" y="5055"/>
                      <a:pt x="5099" y="1377"/>
                    </a:cubicBezTo>
                    <a:lnTo>
                      <a:pt x="5586" y="1505"/>
                    </a:lnTo>
                    <a:cubicBezTo>
                      <a:pt x="5586" y="1505"/>
                      <a:pt x="5768" y="1463"/>
                      <a:pt x="5768" y="1213"/>
                    </a:cubicBezTo>
                    <a:cubicBezTo>
                      <a:pt x="5768" y="963"/>
                      <a:pt x="5747" y="777"/>
                      <a:pt x="5508" y="669"/>
                    </a:cubicBezTo>
                    <a:cubicBezTo>
                      <a:pt x="5268" y="560"/>
                      <a:pt x="3533" y="27"/>
                      <a:pt x="3533" y="27"/>
                    </a:cubicBezTo>
                    <a:cubicBezTo>
                      <a:pt x="3533" y="27"/>
                      <a:pt x="3456" y="0"/>
                      <a:pt x="3345" y="0"/>
                    </a:cubicBez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5168850" y="1577552"/>
                <a:ext cx="80939" cy="383898"/>
              </a:xfrm>
              <a:custGeom>
                <a:rect b="b" l="l" r="r" t="t"/>
                <a:pathLst>
                  <a:path extrusionOk="0" h="14675" w="3094">
                    <a:moveTo>
                      <a:pt x="2952" y="0"/>
                    </a:moveTo>
                    <a:cubicBezTo>
                      <a:pt x="2909" y="0"/>
                      <a:pt x="2853" y="16"/>
                      <a:pt x="2784" y="63"/>
                    </a:cubicBezTo>
                    <a:cubicBezTo>
                      <a:pt x="2577" y="206"/>
                      <a:pt x="1599" y="907"/>
                      <a:pt x="1599" y="907"/>
                    </a:cubicBezTo>
                    <a:cubicBezTo>
                      <a:pt x="1599" y="907"/>
                      <a:pt x="1272" y="1135"/>
                      <a:pt x="1373" y="1579"/>
                    </a:cubicBezTo>
                    <a:cubicBezTo>
                      <a:pt x="1472" y="2025"/>
                      <a:pt x="1352" y="4171"/>
                      <a:pt x="1298" y="4322"/>
                    </a:cubicBezTo>
                    <a:cubicBezTo>
                      <a:pt x="1243" y="4474"/>
                      <a:pt x="586" y="6463"/>
                      <a:pt x="412" y="8117"/>
                    </a:cubicBezTo>
                    <a:cubicBezTo>
                      <a:pt x="96" y="11127"/>
                      <a:pt x="234" y="11000"/>
                      <a:pt x="195" y="12195"/>
                    </a:cubicBezTo>
                    <a:lnTo>
                      <a:pt x="277" y="12216"/>
                    </a:lnTo>
                    <a:cubicBezTo>
                      <a:pt x="227" y="12500"/>
                      <a:pt x="1" y="13850"/>
                      <a:pt x="195" y="14276"/>
                    </a:cubicBezTo>
                    <a:cubicBezTo>
                      <a:pt x="355" y="14628"/>
                      <a:pt x="480" y="14675"/>
                      <a:pt x="535" y="14675"/>
                    </a:cubicBezTo>
                    <a:cubicBezTo>
                      <a:pt x="555" y="14675"/>
                      <a:pt x="565" y="14669"/>
                      <a:pt x="565" y="14669"/>
                    </a:cubicBezTo>
                    <a:lnTo>
                      <a:pt x="902" y="12381"/>
                    </a:lnTo>
                    <a:lnTo>
                      <a:pt x="992" y="12405"/>
                    </a:lnTo>
                    <a:cubicBezTo>
                      <a:pt x="1202" y="11692"/>
                      <a:pt x="977" y="8225"/>
                      <a:pt x="2240" y="4896"/>
                    </a:cubicBezTo>
                    <a:cubicBezTo>
                      <a:pt x="2784" y="3462"/>
                      <a:pt x="2886" y="1426"/>
                      <a:pt x="2715" y="745"/>
                    </a:cubicBezTo>
                    <a:lnTo>
                      <a:pt x="3093" y="449"/>
                    </a:lnTo>
                    <a:lnTo>
                      <a:pt x="3075" y="63"/>
                    </a:lnTo>
                    <a:cubicBezTo>
                      <a:pt x="3075" y="63"/>
                      <a:pt x="3038" y="0"/>
                      <a:pt x="2952" y="0"/>
                    </a:cubicBez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5633143" y="3313875"/>
                <a:ext cx="146522" cy="256551"/>
              </a:xfrm>
              <a:custGeom>
                <a:rect b="b" l="l" r="r" t="t"/>
                <a:pathLst>
                  <a:path extrusionOk="0" h="9807" w="5601">
                    <a:moveTo>
                      <a:pt x="890" y="1621"/>
                    </a:moveTo>
                    <a:cubicBezTo>
                      <a:pt x="897" y="1628"/>
                      <a:pt x="903" y="1637"/>
                      <a:pt x="911" y="1645"/>
                    </a:cubicBezTo>
                    <a:lnTo>
                      <a:pt x="908" y="1645"/>
                    </a:lnTo>
                    <a:cubicBezTo>
                      <a:pt x="902" y="1637"/>
                      <a:pt x="893" y="1631"/>
                      <a:pt x="884" y="1628"/>
                    </a:cubicBezTo>
                    <a:cubicBezTo>
                      <a:pt x="885" y="1625"/>
                      <a:pt x="888" y="1624"/>
                      <a:pt x="890" y="1621"/>
                    </a:cubicBezTo>
                    <a:close/>
                    <a:moveTo>
                      <a:pt x="5340" y="3487"/>
                    </a:moveTo>
                    <a:cubicBezTo>
                      <a:pt x="5340" y="3491"/>
                      <a:pt x="5341" y="3496"/>
                      <a:pt x="5344" y="3500"/>
                    </a:cubicBezTo>
                    <a:lnTo>
                      <a:pt x="5341" y="3500"/>
                    </a:lnTo>
                    <a:cubicBezTo>
                      <a:pt x="5340" y="3496"/>
                      <a:pt x="5340" y="3491"/>
                      <a:pt x="5340" y="3487"/>
                    </a:cubicBezTo>
                    <a:close/>
                    <a:moveTo>
                      <a:pt x="3890" y="0"/>
                    </a:moveTo>
                    <a:cubicBezTo>
                      <a:pt x="3726" y="0"/>
                      <a:pt x="3678" y="205"/>
                      <a:pt x="3701" y="345"/>
                    </a:cubicBezTo>
                    <a:cubicBezTo>
                      <a:pt x="3777" y="802"/>
                      <a:pt x="4051" y="1289"/>
                      <a:pt x="3672" y="1557"/>
                    </a:cubicBezTo>
                    <a:cubicBezTo>
                      <a:pt x="3270" y="1130"/>
                      <a:pt x="2760" y="716"/>
                      <a:pt x="2191" y="716"/>
                    </a:cubicBezTo>
                    <a:cubicBezTo>
                      <a:pt x="2116" y="716"/>
                      <a:pt x="2039" y="724"/>
                      <a:pt x="1962" y="739"/>
                    </a:cubicBezTo>
                    <a:cubicBezTo>
                      <a:pt x="1962" y="739"/>
                      <a:pt x="1961" y="739"/>
                      <a:pt x="1961" y="739"/>
                    </a:cubicBezTo>
                    <a:cubicBezTo>
                      <a:pt x="1932" y="739"/>
                      <a:pt x="1271" y="918"/>
                      <a:pt x="1024" y="1660"/>
                    </a:cubicBezTo>
                    <a:cubicBezTo>
                      <a:pt x="1000" y="1618"/>
                      <a:pt x="972" y="1578"/>
                      <a:pt x="940" y="1539"/>
                    </a:cubicBezTo>
                    <a:cubicBezTo>
                      <a:pt x="953" y="1509"/>
                      <a:pt x="930" y="1476"/>
                      <a:pt x="902" y="1476"/>
                    </a:cubicBezTo>
                    <a:cubicBezTo>
                      <a:pt x="893" y="1476"/>
                      <a:pt x="883" y="1480"/>
                      <a:pt x="874" y="1490"/>
                    </a:cubicBezTo>
                    <a:cubicBezTo>
                      <a:pt x="564" y="1823"/>
                      <a:pt x="481" y="2238"/>
                      <a:pt x="512" y="2699"/>
                    </a:cubicBezTo>
                    <a:cubicBezTo>
                      <a:pt x="524" y="2886"/>
                      <a:pt x="604" y="3038"/>
                      <a:pt x="692" y="3185"/>
                    </a:cubicBezTo>
                    <a:cubicBezTo>
                      <a:pt x="735" y="3305"/>
                      <a:pt x="777" y="3426"/>
                      <a:pt x="817" y="3546"/>
                    </a:cubicBezTo>
                    <a:cubicBezTo>
                      <a:pt x="936" y="4085"/>
                      <a:pt x="887" y="4574"/>
                      <a:pt x="769" y="5049"/>
                    </a:cubicBezTo>
                    <a:cubicBezTo>
                      <a:pt x="725" y="5146"/>
                      <a:pt x="227" y="6865"/>
                      <a:pt x="184" y="7140"/>
                    </a:cubicBezTo>
                    <a:cubicBezTo>
                      <a:pt x="100" y="7677"/>
                      <a:pt x="1" y="8780"/>
                      <a:pt x="894" y="9551"/>
                    </a:cubicBezTo>
                    <a:cubicBezTo>
                      <a:pt x="1152" y="9775"/>
                      <a:pt x="1499" y="9807"/>
                      <a:pt x="1838" y="9807"/>
                    </a:cubicBezTo>
                    <a:cubicBezTo>
                      <a:pt x="1905" y="9807"/>
                      <a:pt x="1971" y="9805"/>
                      <a:pt x="2036" y="9804"/>
                    </a:cubicBezTo>
                    <a:cubicBezTo>
                      <a:pt x="3014" y="9785"/>
                      <a:pt x="3883" y="9374"/>
                      <a:pt x="4430" y="8469"/>
                    </a:cubicBezTo>
                    <a:cubicBezTo>
                      <a:pt x="4747" y="7947"/>
                      <a:pt x="4906" y="7482"/>
                      <a:pt x="4915" y="6856"/>
                    </a:cubicBezTo>
                    <a:cubicBezTo>
                      <a:pt x="4916" y="6715"/>
                      <a:pt x="4925" y="6575"/>
                      <a:pt x="4941" y="6437"/>
                    </a:cubicBezTo>
                    <a:cubicBezTo>
                      <a:pt x="4950" y="6380"/>
                      <a:pt x="4962" y="6325"/>
                      <a:pt x="4976" y="6270"/>
                    </a:cubicBezTo>
                    <a:cubicBezTo>
                      <a:pt x="5039" y="6016"/>
                      <a:pt x="5123" y="5771"/>
                      <a:pt x="5205" y="5530"/>
                    </a:cubicBezTo>
                    <a:cubicBezTo>
                      <a:pt x="5234" y="5463"/>
                      <a:pt x="5261" y="5399"/>
                      <a:pt x="5295" y="5329"/>
                    </a:cubicBezTo>
                    <a:cubicBezTo>
                      <a:pt x="5352" y="5220"/>
                      <a:pt x="5438" y="5064"/>
                      <a:pt x="5469" y="4941"/>
                    </a:cubicBezTo>
                    <a:cubicBezTo>
                      <a:pt x="5600" y="4425"/>
                      <a:pt x="5558" y="4013"/>
                      <a:pt x="5442" y="3630"/>
                    </a:cubicBezTo>
                    <a:cubicBezTo>
                      <a:pt x="5441" y="3625"/>
                      <a:pt x="5441" y="3619"/>
                      <a:pt x="5439" y="3613"/>
                    </a:cubicBezTo>
                    <a:cubicBezTo>
                      <a:pt x="5438" y="3609"/>
                      <a:pt x="5435" y="3606"/>
                      <a:pt x="5433" y="3601"/>
                    </a:cubicBezTo>
                    <a:cubicBezTo>
                      <a:pt x="5270" y="3079"/>
                      <a:pt x="4970" y="2607"/>
                      <a:pt x="4770" y="2000"/>
                    </a:cubicBezTo>
                    <a:cubicBezTo>
                      <a:pt x="4781" y="1765"/>
                      <a:pt x="4733" y="1514"/>
                      <a:pt x="4721" y="1303"/>
                    </a:cubicBezTo>
                    <a:cubicBezTo>
                      <a:pt x="4698" y="894"/>
                      <a:pt x="4558" y="588"/>
                      <a:pt x="4307" y="284"/>
                    </a:cubicBezTo>
                    <a:cubicBezTo>
                      <a:pt x="4292" y="268"/>
                      <a:pt x="4275" y="253"/>
                      <a:pt x="4256" y="244"/>
                    </a:cubicBezTo>
                    <a:cubicBezTo>
                      <a:pt x="4159" y="124"/>
                      <a:pt x="4045" y="8"/>
                      <a:pt x="3899" y="0"/>
                    </a:cubicBezTo>
                    <a:cubicBezTo>
                      <a:pt x="3896" y="0"/>
                      <a:pt x="3893" y="0"/>
                      <a:pt x="3890" y="0"/>
                    </a:cubicBezTo>
                    <a:close/>
                  </a:path>
                </a:pathLst>
              </a:custGeom>
              <a:solidFill>
                <a:srgbClr val="103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5258888" y="1157780"/>
                <a:ext cx="59017" cy="128603"/>
              </a:xfrm>
              <a:custGeom>
                <a:rect b="b" l="l" r="r" t="t"/>
                <a:pathLst>
                  <a:path extrusionOk="0" h="4916" w="2256">
                    <a:moveTo>
                      <a:pt x="1358" y="1"/>
                    </a:moveTo>
                    <a:cubicBezTo>
                      <a:pt x="1358" y="1"/>
                      <a:pt x="49" y="733"/>
                      <a:pt x="26" y="1774"/>
                    </a:cubicBezTo>
                    <a:cubicBezTo>
                      <a:pt x="0" y="2813"/>
                      <a:pt x="1242" y="4916"/>
                      <a:pt x="1242" y="4916"/>
                    </a:cubicBezTo>
                    <a:cubicBezTo>
                      <a:pt x="1750" y="3433"/>
                      <a:pt x="2130" y="2364"/>
                      <a:pt x="2193" y="1581"/>
                    </a:cubicBezTo>
                    <a:cubicBezTo>
                      <a:pt x="2256" y="797"/>
                      <a:pt x="1358" y="1"/>
                      <a:pt x="1358"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5260275" y="1128822"/>
                <a:ext cx="315777" cy="360145"/>
              </a:xfrm>
              <a:custGeom>
                <a:rect b="b" l="l" r="r" t="t"/>
                <a:pathLst>
                  <a:path extrusionOk="0" h="13767" w="12071">
                    <a:moveTo>
                      <a:pt x="6224" y="0"/>
                    </a:moveTo>
                    <a:cubicBezTo>
                      <a:pt x="5818" y="0"/>
                      <a:pt x="5414" y="16"/>
                      <a:pt x="5017" y="31"/>
                    </a:cubicBezTo>
                    <a:cubicBezTo>
                      <a:pt x="4311" y="39"/>
                      <a:pt x="3238" y="416"/>
                      <a:pt x="2645" y="416"/>
                    </a:cubicBezTo>
                    <a:cubicBezTo>
                      <a:pt x="2583" y="416"/>
                      <a:pt x="2526" y="412"/>
                      <a:pt x="2475" y="403"/>
                    </a:cubicBezTo>
                    <a:lnTo>
                      <a:pt x="2222" y="568"/>
                    </a:lnTo>
                    <a:cubicBezTo>
                      <a:pt x="1260" y="1524"/>
                      <a:pt x="975" y="2322"/>
                      <a:pt x="892" y="3757"/>
                    </a:cubicBezTo>
                    <a:cubicBezTo>
                      <a:pt x="771" y="5827"/>
                      <a:pt x="1202" y="5754"/>
                      <a:pt x="1132" y="7487"/>
                    </a:cubicBezTo>
                    <a:cubicBezTo>
                      <a:pt x="1091" y="8532"/>
                      <a:pt x="1" y="13168"/>
                      <a:pt x="4383" y="13723"/>
                    </a:cubicBezTo>
                    <a:cubicBezTo>
                      <a:pt x="4615" y="13752"/>
                      <a:pt x="4836" y="13766"/>
                      <a:pt x="5047" y="13766"/>
                    </a:cubicBezTo>
                    <a:cubicBezTo>
                      <a:pt x="7961" y="13766"/>
                      <a:pt x="8786" y="11050"/>
                      <a:pt x="10144" y="8703"/>
                    </a:cubicBezTo>
                    <a:cubicBezTo>
                      <a:pt x="11625" y="6145"/>
                      <a:pt x="12071" y="1274"/>
                      <a:pt x="8480" y="259"/>
                    </a:cubicBezTo>
                    <a:cubicBezTo>
                      <a:pt x="7751" y="54"/>
                      <a:pt x="6985" y="0"/>
                      <a:pt x="6224" y="0"/>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5404410" y="1155739"/>
                <a:ext cx="194055" cy="294431"/>
              </a:xfrm>
              <a:custGeom>
                <a:rect b="b" l="l" r="r" t="t"/>
                <a:pathLst>
                  <a:path extrusionOk="0" h="11255" w="7418">
                    <a:moveTo>
                      <a:pt x="2959" y="1"/>
                    </a:moveTo>
                    <a:cubicBezTo>
                      <a:pt x="1155" y="1"/>
                      <a:pt x="808" y="904"/>
                      <a:pt x="808" y="904"/>
                    </a:cubicBezTo>
                    <a:cubicBezTo>
                      <a:pt x="808" y="904"/>
                      <a:pt x="1" y="2329"/>
                      <a:pt x="404" y="3321"/>
                    </a:cubicBezTo>
                    <a:cubicBezTo>
                      <a:pt x="622" y="3861"/>
                      <a:pt x="1030" y="4316"/>
                      <a:pt x="1030" y="4316"/>
                    </a:cubicBezTo>
                    <a:lnTo>
                      <a:pt x="829" y="5929"/>
                    </a:lnTo>
                    <a:cubicBezTo>
                      <a:pt x="829" y="5929"/>
                      <a:pt x="1265" y="6558"/>
                      <a:pt x="1490" y="6558"/>
                    </a:cubicBezTo>
                    <a:cubicBezTo>
                      <a:pt x="1548" y="6558"/>
                      <a:pt x="1592" y="6517"/>
                      <a:pt x="1611" y="6412"/>
                    </a:cubicBezTo>
                    <a:cubicBezTo>
                      <a:pt x="1637" y="6274"/>
                      <a:pt x="2097" y="4742"/>
                      <a:pt x="2797" y="4742"/>
                    </a:cubicBezTo>
                    <a:cubicBezTo>
                      <a:pt x="2819" y="4742"/>
                      <a:pt x="2842" y="4744"/>
                      <a:pt x="2865" y="4747"/>
                    </a:cubicBezTo>
                    <a:cubicBezTo>
                      <a:pt x="3816" y="4881"/>
                      <a:pt x="3919" y="5748"/>
                      <a:pt x="3538" y="6875"/>
                    </a:cubicBezTo>
                    <a:cubicBezTo>
                      <a:pt x="3218" y="7822"/>
                      <a:pt x="2606" y="7954"/>
                      <a:pt x="2355" y="8320"/>
                    </a:cubicBezTo>
                    <a:cubicBezTo>
                      <a:pt x="2170" y="8587"/>
                      <a:pt x="2696" y="11254"/>
                      <a:pt x="2868" y="11254"/>
                    </a:cubicBezTo>
                    <a:cubicBezTo>
                      <a:pt x="2877" y="11254"/>
                      <a:pt x="2885" y="11248"/>
                      <a:pt x="2891" y="11234"/>
                    </a:cubicBezTo>
                    <a:cubicBezTo>
                      <a:pt x="3479" y="10018"/>
                      <a:pt x="4809" y="8485"/>
                      <a:pt x="5242" y="7587"/>
                    </a:cubicBezTo>
                    <a:cubicBezTo>
                      <a:pt x="5673" y="6689"/>
                      <a:pt x="6558" y="3516"/>
                      <a:pt x="6558" y="3516"/>
                    </a:cubicBezTo>
                    <a:cubicBezTo>
                      <a:pt x="6558" y="3516"/>
                      <a:pt x="7417" y="941"/>
                      <a:pt x="5191" y="342"/>
                    </a:cubicBezTo>
                    <a:cubicBezTo>
                      <a:pt x="4271" y="94"/>
                      <a:pt x="3540" y="1"/>
                      <a:pt x="2959"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5257214" y="1084195"/>
                <a:ext cx="275465" cy="125202"/>
              </a:xfrm>
              <a:custGeom>
                <a:rect b="b" l="l" r="r" t="t"/>
                <a:pathLst>
                  <a:path extrusionOk="0" h="4786" w="10530">
                    <a:moveTo>
                      <a:pt x="808" y="0"/>
                    </a:moveTo>
                    <a:cubicBezTo>
                      <a:pt x="284" y="0"/>
                      <a:pt x="1" y="3193"/>
                      <a:pt x="1857" y="4268"/>
                    </a:cubicBezTo>
                    <a:cubicBezTo>
                      <a:pt x="2189" y="4460"/>
                      <a:pt x="3369" y="4786"/>
                      <a:pt x="4550" y="4786"/>
                    </a:cubicBezTo>
                    <a:cubicBezTo>
                      <a:pt x="5194" y="4786"/>
                      <a:pt x="5839" y="4689"/>
                      <a:pt x="6346" y="4419"/>
                    </a:cubicBezTo>
                    <a:cubicBezTo>
                      <a:pt x="6348" y="4419"/>
                      <a:pt x="10271" y="4174"/>
                      <a:pt x="10427" y="3193"/>
                    </a:cubicBezTo>
                    <a:cubicBezTo>
                      <a:pt x="10427" y="3193"/>
                      <a:pt x="10530" y="2104"/>
                      <a:pt x="8636" y="1191"/>
                    </a:cubicBezTo>
                    <a:cubicBezTo>
                      <a:pt x="7624" y="704"/>
                      <a:pt x="6618" y="523"/>
                      <a:pt x="5750" y="523"/>
                    </a:cubicBezTo>
                    <a:cubicBezTo>
                      <a:pt x="4992" y="523"/>
                      <a:pt x="4339" y="660"/>
                      <a:pt x="3877" y="851"/>
                    </a:cubicBezTo>
                    <a:cubicBezTo>
                      <a:pt x="3728" y="912"/>
                      <a:pt x="3596" y="938"/>
                      <a:pt x="3472" y="938"/>
                    </a:cubicBezTo>
                    <a:cubicBezTo>
                      <a:pt x="2775" y="938"/>
                      <a:pt x="2348" y="109"/>
                      <a:pt x="817" y="1"/>
                    </a:cubicBezTo>
                    <a:cubicBezTo>
                      <a:pt x="814" y="0"/>
                      <a:pt x="811" y="0"/>
                      <a:pt x="808"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7224334" y="4070835"/>
                <a:ext cx="134750" cy="120179"/>
              </a:xfrm>
              <a:custGeom>
                <a:rect b="b" l="l" r="r" t="t"/>
                <a:pathLst>
                  <a:path extrusionOk="0" h="4594" w="5151">
                    <a:moveTo>
                      <a:pt x="339" y="0"/>
                    </a:moveTo>
                    <a:cubicBezTo>
                      <a:pt x="223" y="0"/>
                      <a:pt x="0" y="4593"/>
                      <a:pt x="0" y="4593"/>
                    </a:cubicBezTo>
                    <a:lnTo>
                      <a:pt x="3888" y="4357"/>
                    </a:lnTo>
                    <a:cubicBezTo>
                      <a:pt x="3888" y="4357"/>
                      <a:pt x="5149" y="444"/>
                      <a:pt x="5150" y="328"/>
                    </a:cubicBezTo>
                    <a:cubicBezTo>
                      <a:pt x="5150" y="328"/>
                      <a:pt x="457" y="42"/>
                      <a:pt x="341" y="1"/>
                    </a:cubicBezTo>
                    <a:cubicBezTo>
                      <a:pt x="340" y="0"/>
                      <a:pt x="340" y="0"/>
                      <a:pt x="339" y="0"/>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7188784" y="4154439"/>
                <a:ext cx="313397" cy="192564"/>
              </a:xfrm>
              <a:custGeom>
                <a:rect b="b" l="l" r="r" t="t"/>
                <a:pathLst>
                  <a:path extrusionOk="0" h="7361" w="11980">
                    <a:moveTo>
                      <a:pt x="5146" y="1"/>
                    </a:moveTo>
                    <a:cubicBezTo>
                      <a:pt x="4881" y="1"/>
                      <a:pt x="4567" y="84"/>
                      <a:pt x="4196" y="287"/>
                    </a:cubicBezTo>
                    <a:cubicBezTo>
                      <a:pt x="3785" y="512"/>
                      <a:pt x="3080" y="1308"/>
                      <a:pt x="2228" y="1308"/>
                    </a:cubicBezTo>
                    <a:cubicBezTo>
                      <a:pt x="1942" y="1308"/>
                      <a:pt x="1641" y="1219"/>
                      <a:pt x="1328" y="988"/>
                    </a:cubicBezTo>
                    <a:cubicBezTo>
                      <a:pt x="1276" y="950"/>
                      <a:pt x="1223" y="933"/>
                      <a:pt x="1171" y="933"/>
                    </a:cubicBezTo>
                    <a:cubicBezTo>
                      <a:pt x="972" y="933"/>
                      <a:pt x="784" y="1180"/>
                      <a:pt x="738" y="1423"/>
                    </a:cubicBezTo>
                    <a:cubicBezTo>
                      <a:pt x="497" y="2668"/>
                      <a:pt x="431" y="2826"/>
                      <a:pt x="310" y="3434"/>
                    </a:cubicBezTo>
                    <a:cubicBezTo>
                      <a:pt x="246" y="3751"/>
                      <a:pt x="81" y="3947"/>
                      <a:pt x="51" y="4143"/>
                    </a:cubicBezTo>
                    <a:cubicBezTo>
                      <a:pt x="12" y="4395"/>
                      <a:pt x="0" y="6128"/>
                      <a:pt x="0" y="6128"/>
                    </a:cubicBezTo>
                    <a:cubicBezTo>
                      <a:pt x="5" y="6473"/>
                      <a:pt x="727" y="6531"/>
                      <a:pt x="944" y="6629"/>
                    </a:cubicBezTo>
                    <a:cubicBezTo>
                      <a:pt x="1260" y="6770"/>
                      <a:pt x="2543" y="7089"/>
                      <a:pt x="4642" y="7277"/>
                    </a:cubicBezTo>
                    <a:cubicBezTo>
                      <a:pt x="5252" y="7332"/>
                      <a:pt x="6098" y="7360"/>
                      <a:pt x="6999" y="7360"/>
                    </a:cubicBezTo>
                    <a:cubicBezTo>
                      <a:pt x="9308" y="7360"/>
                      <a:pt x="11979" y="7174"/>
                      <a:pt x="11975" y="6769"/>
                    </a:cubicBezTo>
                    <a:cubicBezTo>
                      <a:pt x="11975" y="6769"/>
                      <a:pt x="11973" y="5850"/>
                      <a:pt x="11966" y="5236"/>
                    </a:cubicBezTo>
                    <a:cubicBezTo>
                      <a:pt x="11950" y="3937"/>
                      <a:pt x="6566" y="3042"/>
                      <a:pt x="6408" y="1439"/>
                    </a:cubicBezTo>
                    <a:cubicBezTo>
                      <a:pt x="6357" y="921"/>
                      <a:pt x="6025" y="1"/>
                      <a:pt x="5146" y="1"/>
                    </a:cubicBezTo>
                    <a:close/>
                  </a:path>
                </a:pathLst>
              </a:custGeom>
              <a:solidFill>
                <a:srgbClr val="174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6714289" y="2084747"/>
                <a:ext cx="328517" cy="414793"/>
              </a:xfrm>
              <a:custGeom>
                <a:rect b="b" l="l" r="r" t="t"/>
                <a:pathLst>
                  <a:path extrusionOk="0" h="15856" w="12558">
                    <a:moveTo>
                      <a:pt x="6767" y="1"/>
                    </a:moveTo>
                    <a:cubicBezTo>
                      <a:pt x="3645" y="1"/>
                      <a:pt x="0" y="3229"/>
                      <a:pt x="635" y="7382"/>
                    </a:cubicBezTo>
                    <a:cubicBezTo>
                      <a:pt x="958" y="9488"/>
                      <a:pt x="2476" y="15719"/>
                      <a:pt x="5689" y="15833"/>
                    </a:cubicBezTo>
                    <a:cubicBezTo>
                      <a:pt x="6104" y="15848"/>
                      <a:pt x="6449" y="15856"/>
                      <a:pt x="6808" y="15856"/>
                    </a:cubicBezTo>
                    <a:cubicBezTo>
                      <a:pt x="7071" y="15856"/>
                      <a:pt x="7343" y="15852"/>
                      <a:pt x="7656" y="15842"/>
                    </a:cubicBezTo>
                    <a:cubicBezTo>
                      <a:pt x="9265" y="15792"/>
                      <a:pt x="11831" y="10704"/>
                      <a:pt x="12148" y="7347"/>
                    </a:cubicBezTo>
                    <a:cubicBezTo>
                      <a:pt x="12558" y="2980"/>
                      <a:pt x="10375" y="320"/>
                      <a:pt x="7174" y="20"/>
                    </a:cubicBezTo>
                    <a:cubicBezTo>
                      <a:pt x="7040" y="7"/>
                      <a:pt x="6904" y="1"/>
                      <a:pt x="6767" y="1"/>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6978205" y="2222944"/>
                <a:ext cx="60194" cy="159367"/>
              </a:xfrm>
              <a:custGeom>
                <a:rect b="b" l="l" r="r" t="t"/>
                <a:pathLst>
                  <a:path extrusionOk="0" h="6092" w="2301">
                    <a:moveTo>
                      <a:pt x="2011" y="0"/>
                    </a:moveTo>
                    <a:cubicBezTo>
                      <a:pt x="2011" y="0"/>
                      <a:pt x="726" y="1402"/>
                      <a:pt x="408" y="1775"/>
                    </a:cubicBezTo>
                    <a:cubicBezTo>
                      <a:pt x="92" y="2147"/>
                      <a:pt x="375" y="3818"/>
                      <a:pt x="188" y="4609"/>
                    </a:cubicBezTo>
                    <a:cubicBezTo>
                      <a:pt x="1" y="5400"/>
                      <a:pt x="973" y="6084"/>
                      <a:pt x="973" y="6084"/>
                    </a:cubicBezTo>
                    <a:cubicBezTo>
                      <a:pt x="973" y="6084"/>
                      <a:pt x="1134" y="6092"/>
                      <a:pt x="1327" y="6092"/>
                    </a:cubicBezTo>
                    <a:cubicBezTo>
                      <a:pt x="1571" y="6092"/>
                      <a:pt x="1865" y="6079"/>
                      <a:pt x="1953" y="6023"/>
                    </a:cubicBezTo>
                    <a:cubicBezTo>
                      <a:pt x="2109" y="5920"/>
                      <a:pt x="1972" y="5611"/>
                      <a:pt x="1972" y="5611"/>
                    </a:cubicBezTo>
                    <a:lnTo>
                      <a:pt x="1758" y="3659"/>
                    </a:lnTo>
                    <a:lnTo>
                      <a:pt x="2301" y="2554"/>
                    </a:lnTo>
                    <a:lnTo>
                      <a:pt x="2011" y="0"/>
                    </a:ln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6874956" y="2382069"/>
                <a:ext cx="128733" cy="124522"/>
              </a:xfrm>
              <a:custGeom>
                <a:rect b="b" l="l" r="r" t="t"/>
                <a:pathLst>
                  <a:path extrusionOk="0" h="4760" w="4921">
                    <a:moveTo>
                      <a:pt x="4920" y="1"/>
                    </a:moveTo>
                    <a:cubicBezTo>
                      <a:pt x="4920" y="1"/>
                      <a:pt x="2592" y="758"/>
                      <a:pt x="2549" y="838"/>
                    </a:cubicBezTo>
                    <a:cubicBezTo>
                      <a:pt x="2506" y="918"/>
                      <a:pt x="1252" y="1843"/>
                      <a:pt x="799" y="2178"/>
                    </a:cubicBezTo>
                    <a:cubicBezTo>
                      <a:pt x="345" y="2512"/>
                      <a:pt x="130" y="3865"/>
                      <a:pt x="66" y="3990"/>
                    </a:cubicBezTo>
                    <a:cubicBezTo>
                      <a:pt x="0" y="4116"/>
                      <a:pt x="772" y="4485"/>
                      <a:pt x="772" y="4485"/>
                    </a:cubicBezTo>
                    <a:cubicBezTo>
                      <a:pt x="772" y="4485"/>
                      <a:pt x="2286" y="4721"/>
                      <a:pt x="2494" y="4754"/>
                    </a:cubicBezTo>
                    <a:cubicBezTo>
                      <a:pt x="2517" y="4758"/>
                      <a:pt x="2538" y="4760"/>
                      <a:pt x="2559" y="4760"/>
                    </a:cubicBezTo>
                    <a:cubicBezTo>
                      <a:pt x="2723" y="4760"/>
                      <a:pt x="2802" y="4645"/>
                      <a:pt x="2874" y="4467"/>
                    </a:cubicBezTo>
                    <a:cubicBezTo>
                      <a:pt x="2955" y="4270"/>
                      <a:pt x="3398" y="2864"/>
                      <a:pt x="3398" y="2864"/>
                    </a:cubicBezTo>
                    <a:cubicBezTo>
                      <a:pt x="3398" y="2864"/>
                      <a:pt x="4773" y="1317"/>
                      <a:pt x="4792" y="1283"/>
                    </a:cubicBezTo>
                    <a:cubicBezTo>
                      <a:pt x="4813" y="1248"/>
                      <a:pt x="4920" y="1"/>
                      <a:pt x="4920" y="1"/>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6660689" y="3095448"/>
                <a:ext cx="858388" cy="1045380"/>
              </a:xfrm>
              <a:custGeom>
                <a:rect b="b" l="l" r="r" t="t"/>
                <a:pathLst>
                  <a:path extrusionOk="0" h="39961" w="32813">
                    <a:moveTo>
                      <a:pt x="6670" y="5479"/>
                    </a:moveTo>
                    <a:cubicBezTo>
                      <a:pt x="6689" y="5479"/>
                      <a:pt x="6724" y="5525"/>
                      <a:pt x="6774" y="5638"/>
                    </a:cubicBezTo>
                    <a:cubicBezTo>
                      <a:pt x="6770" y="5722"/>
                      <a:pt x="6772" y="5805"/>
                      <a:pt x="6780" y="5888"/>
                    </a:cubicBezTo>
                    <a:cubicBezTo>
                      <a:pt x="6661" y="5680"/>
                      <a:pt x="6630" y="5479"/>
                      <a:pt x="6670" y="5479"/>
                    </a:cubicBezTo>
                    <a:close/>
                    <a:moveTo>
                      <a:pt x="6992" y="6379"/>
                    </a:moveTo>
                    <a:lnTo>
                      <a:pt x="7021" y="6410"/>
                    </a:lnTo>
                    <a:cubicBezTo>
                      <a:pt x="7043" y="6496"/>
                      <a:pt x="7066" y="6587"/>
                      <a:pt x="7090" y="6685"/>
                    </a:cubicBezTo>
                    <a:lnTo>
                      <a:pt x="7090" y="6685"/>
                    </a:lnTo>
                    <a:cubicBezTo>
                      <a:pt x="7064" y="6582"/>
                      <a:pt x="7027" y="6481"/>
                      <a:pt x="6992" y="6379"/>
                    </a:cubicBezTo>
                    <a:close/>
                    <a:moveTo>
                      <a:pt x="6095" y="1"/>
                    </a:moveTo>
                    <a:cubicBezTo>
                      <a:pt x="5573" y="679"/>
                      <a:pt x="4813" y="1104"/>
                      <a:pt x="4009" y="1150"/>
                    </a:cubicBezTo>
                    <a:cubicBezTo>
                      <a:pt x="2994" y="1684"/>
                      <a:pt x="2090" y="2632"/>
                      <a:pt x="1496" y="3704"/>
                    </a:cubicBezTo>
                    <a:cubicBezTo>
                      <a:pt x="634" y="5261"/>
                      <a:pt x="1" y="6966"/>
                      <a:pt x="97" y="8770"/>
                    </a:cubicBezTo>
                    <a:cubicBezTo>
                      <a:pt x="271" y="12051"/>
                      <a:pt x="1513" y="14978"/>
                      <a:pt x="4247" y="17152"/>
                    </a:cubicBezTo>
                    <a:cubicBezTo>
                      <a:pt x="5215" y="17935"/>
                      <a:pt x="6765" y="18200"/>
                      <a:pt x="8580" y="18200"/>
                    </a:cubicBezTo>
                    <a:cubicBezTo>
                      <a:pt x="12396" y="18200"/>
                      <a:pt x="17383" y="17027"/>
                      <a:pt x="20590" y="17027"/>
                    </a:cubicBezTo>
                    <a:cubicBezTo>
                      <a:pt x="21699" y="17027"/>
                      <a:pt x="22595" y="17167"/>
                      <a:pt x="23156" y="17545"/>
                    </a:cubicBezTo>
                    <a:cubicBezTo>
                      <a:pt x="23156" y="17545"/>
                      <a:pt x="22100" y="20560"/>
                      <a:pt x="22442" y="27616"/>
                    </a:cubicBezTo>
                    <a:lnTo>
                      <a:pt x="21318" y="39149"/>
                    </a:lnTo>
                    <a:cubicBezTo>
                      <a:pt x="21427" y="39748"/>
                      <a:pt x="22241" y="39961"/>
                      <a:pt x="23225" y="39961"/>
                    </a:cubicBezTo>
                    <a:cubicBezTo>
                      <a:pt x="24845" y="39961"/>
                      <a:pt x="26929" y="39384"/>
                      <a:pt x="27102" y="38997"/>
                    </a:cubicBezTo>
                    <a:cubicBezTo>
                      <a:pt x="27102" y="38997"/>
                      <a:pt x="29985" y="30844"/>
                      <a:pt x="30694" y="25588"/>
                    </a:cubicBezTo>
                    <a:cubicBezTo>
                      <a:pt x="31113" y="22481"/>
                      <a:pt x="32813" y="15701"/>
                      <a:pt x="32364" y="13472"/>
                    </a:cubicBezTo>
                    <a:cubicBezTo>
                      <a:pt x="31900" y="11168"/>
                      <a:pt x="30353" y="9846"/>
                      <a:pt x="28247" y="8863"/>
                    </a:cubicBezTo>
                    <a:cubicBezTo>
                      <a:pt x="24561" y="7143"/>
                      <a:pt x="12044" y="6291"/>
                      <a:pt x="10543" y="5815"/>
                    </a:cubicBezTo>
                    <a:cubicBezTo>
                      <a:pt x="10459" y="5789"/>
                      <a:pt x="10339" y="5777"/>
                      <a:pt x="10194" y="5777"/>
                    </a:cubicBezTo>
                    <a:cubicBezTo>
                      <a:pt x="9255" y="5777"/>
                      <a:pt x="7265" y="6263"/>
                      <a:pt x="7116" y="6263"/>
                    </a:cubicBezTo>
                    <a:cubicBezTo>
                      <a:pt x="7111" y="6263"/>
                      <a:pt x="7109" y="6262"/>
                      <a:pt x="7108" y="6261"/>
                    </a:cubicBezTo>
                    <a:cubicBezTo>
                      <a:pt x="7094" y="6252"/>
                      <a:pt x="7079" y="6245"/>
                      <a:pt x="7066" y="6236"/>
                    </a:cubicBezTo>
                    <a:cubicBezTo>
                      <a:pt x="7032" y="6214"/>
                      <a:pt x="6968" y="6148"/>
                      <a:pt x="6968" y="6141"/>
                    </a:cubicBezTo>
                    <a:lnTo>
                      <a:pt x="6968" y="6141"/>
                    </a:lnTo>
                    <a:cubicBezTo>
                      <a:pt x="6984" y="6151"/>
                      <a:pt x="7002" y="6162"/>
                      <a:pt x="7018" y="6172"/>
                    </a:cubicBezTo>
                    <a:cubicBezTo>
                      <a:pt x="7002" y="6156"/>
                      <a:pt x="7100" y="5340"/>
                      <a:pt x="7160" y="5143"/>
                    </a:cubicBezTo>
                    <a:cubicBezTo>
                      <a:pt x="7684" y="3404"/>
                      <a:pt x="7210" y="1437"/>
                      <a:pt x="6095" y="1"/>
                    </a:cubicBezTo>
                    <a:close/>
                  </a:path>
                </a:pathLst>
              </a:custGeom>
              <a:solidFill>
                <a:srgbClr val="4196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a:off x="6633432" y="2324833"/>
                <a:ext cx="261809" cy="451757"/>
              </a:xfrm>
              <a:custGeom>
                <a:rect b="b" l="l" r="r" t="t"/>
                <a:pathLst>
                  <a:path extrusionOk="0" h="17269" w="10008">
                    <a:moveTo>
                      <a:pt x="4897" y="0"/>
                    </a:moveTo>
                    <a:cubicBezTo>
                      <a:pt x="4515" y="0"/>
                      <a:pt x="4289" y="287"/>
                      <a:pt x="4361" y="988"/>
                    </a:cubicBezTo>
                    <a:cubicBezTo>
                      <a:pt x="4511" y="2437"/>
                      <a:pt x="3295" y="6374"/>
                      <a:pt x="2784" y="7577"/>
                    </a:cubicBezTo>
                    <a:cubicBezTo>
                      <a:pt x="2641" y="7913"/>
                      <a:pt x="2535" y="8270"/>
                      <a:pt x="2405" y="8610"/>
                    </a:cubicBezTo>
                    <a:cubicBezTo>
                      <a:pt x="2363" y="8718"/>
                      <a:pt x="2333" y="8799"/>
                      <a:pt x="2312" y="8858"/>
                    </a:cubicBezTo>
                    <a:lnTo>
                      <a:pt x="2312" y="8858"/>
                    </a:lnTo>
                    <a:cubicBezTo>
                      <a:pt x="2289" y="8904"/>
                      <a:pt x="2261" y="8959"/>
                      <a:pt x="2228" y="9025"/>
                    </a:cubicBezTo>
                    <a:cubicBezTo>
                      <a:pt x="2064" y="9352"/>
                      <a:pt x="1902" y="9676"/>
                      <a:pt x="1722" y="9996"/>
                    </a:cubicBezTo>
                    <a:cubicBezTo>
                      <a:pt x="1649" y="10127"/>
                      <a:pt x="1605" y="10215"/>
                      <a:pt x="1581" y="10272"/>
                    </a:cubicBezTo>
                    <a:lnTo>
                      <a:pt x="1581" y="10272"/>
                    </a:lnTo>
                    <a:cubicBezTo>
                      <a:pt x="440" y="11619"/>
                      <a:pt x="0" y="13356"/>
                      <a:pt x="873" y="15020"/>
                    </a:cubicBezTo>
                    <a:cubicBezTo>
                      <a:pt x="1557" y="16324"/>
                      <a:pt x="3115" y="17268"/>
                      <a:pt x="4633" y="17268"/>
                    </a:cubicBezTo>
                    <a:cubicBezTo>
                      <a:pt x="5254" y="17268"/>
                      <a:pt x="5868" y="17111"/>
                      <a:pt x="6413" y="16755"/>
                    </a:cubicBezTo>
                    <a:cubicBezTo>
                      <a:pt x="8868" y="15155"/>
                      <a:pt x="10008" y="11642"/>
                      <a:pt x="9840" y="9608"/>
                    </a:cubicBezTo>
                    <a:cubicBezTo>
                      <a:pt x="9739" y="8381"/>
                      <a:pt x="9736" y="7595"/>
                      <a:pt x="9610" y="6817"/>
                    </a:cubicBezTo>
                    <a:cubicBezTo>
                      <a:pt x="9358" y="5259"/>
                      <a:pt x="8896" y="4192"/>
                      <a:pt x="8169" y="2868"/>
                    </a:cubicBezTo>
                    <a:cubicBezTo>
                      <a:pt x="7379" y="1431"/>
                      <a:pt x="5751" y="0"/>
                      <a:pt x="4897" y="0"/>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a:off x="6699587" y="2478281"/>
                <a:ext cx="224165" cy="159314"/>
              </a:xfrm>
              <a:custGeom>
                <a:rect b="b" l="l" r="r" t="t"/>
                <a:pathLst>
                  <a:path extrusionOk="0" h="6090" w="8569">
                    <a:moveTo>
                      <a:pt x="834" y="1"/>
                    </a:moveTo>
                    <a:cubicBezTo>
                      <a:pt x="624" y="1"/>
                      <a:pt x="615" y="192"/>
                      <a:pt x="615" y="192"/>
                    </a:cubicBezTo>
                    <a:cubicBezTo>
                      <a:pt x="615" y="192"/>
                      <a:pt x="0" y="2013"/>
                      <a:pt x="20" y="2089"/>
                    </a:cubicBezTo>
                    <a:cubicBezTo>
                      <a:pt x="475" y="3806"/>
                      <a:pt x="8569" y="6090"/>
                      <a:pt x="8569" y="6090"/>
                    </a:cubicBezTo>
                    <a:cubicBezTo>
                      <a:pt x="8569" y="6090"/>
                      <a:pt x="8135" y="3278"/>
                      <a:pt x="8054" y="2617"/>
                    </a:cubicBezTo>
                    <a:cubicBezTo>
                      <a:pt x="7974" y="1956"/>
                      <a:pt x="7463" y="1903"/>
                      <a:pt x="7463" y="1903"/>
                    </a:cubicBezTo>
                    <a:cubicBezTo>
                      <a:pt x="7463" y="1903"/>
                      <a:pt x="1174" y="59"/>
                      <a:pt x="921" y="10"/>
                    </a:cubicBezTo>
                    <a:cubicBezTo>
                      <a:pt x="888" y="4"/>
                      <a:pt x="860" y="1"/>
                      <a:pt x="834"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a:off x="6592990" y="2527224"/>
                <a:ext cx="452542" cy="851874"/>
              </a:xfrm>
              <a:custGeom>
                <a:rect b="b" l="l" r="r" t="t"/>
                <a:pathLst>
                  <a:path extrusionOk="0" h="32564" w="17299">
                    <a:moveTo>
                      <a:pt x="4477" y="0"/>
                    </a:moveTo>
                    <a:cubicBezTo>
                      <a:pt x="3636" y="0"/>
                      <a:pt x="2577" y="1874"/>
                      <a:pt x="2076" y="3112"/>
                    </a:cubicBezTo>
                    <a:cubicBezTo>
                      <a:pt x="0" y="8248"/>
                      <a:pt x="641" y="16061"/>
                      <a:pt x="1948" y="24265"/>
                    </a:cubicBezTo>
                    <a:cubicBezTo>
                      <a:pt x="2607" y="28407"/>
                      <a:pt x="1493" y="31388"/>
                      <a:pt x="2406" y="32512"/>
                    </a:cubicBezTo>
                    <a:cubicBezTo>
                      <a:pt x="2434" y="32547"/>
                      <a:pt x="2476" y="32563"/>
                      <a:pt x="2530" y="32563"/>
                    </a:cubicBezTo>
                    <a:cubicBezTo>
                      <a:pt x="3202" y="32563"/>
                      <a:pt x="5856" y="30063"/>
                      <a:pt x="10179" y="29216"/>
                    </a:cubicBezTo>
                    <a:cubicBezTo>
                      <a:pt x="14721" y="28324"/>
                      <a:pt x="17277" y="28447"/>
                      <a:pt x="17284" y="27808"/>
                    </a:cubicBezTo>
                    <a:cubicBezTo>
                      <a:pt x="17299" y="26486"/>
                      <a:pt x="16214" y="25976"/>
                      <a:pt x="16279" y="24583"/>
                    </a:cubicBezTo>
                    <a:cubicBezTo>
                      <a:pt x="16395" y="22121"/>
                      <a:pt x="17103" y="18617"/>
                      <a:pt x="16031" y="11452"/>
                    </a:cubicBezTo>
                    <a:cubicBezTo>
                      <a:pt x="15378" y="7093"/>
                      <a:pt x="12665" y="2180"/>
                      <a:pt x="12665" y="2180"/>
                    </a:cubicBezTo>
                    <a:lnTo>
                      <a:pt x="4492" y="1"/>
                    </a:lnTo>
                    <a:cubicBezTo>
                      <a:pt x="4487" y="0"/>
                      <a:pt x="4482" y="0"/>
                      <a:pt x="4477" y="0"/>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a:off x="6635341" y="2555842"/>
                <a:ext cx="766514" cy="718484"/>
              </a:xfrm>
              <a:custGeom>
                <a:rect b="b" l="l" r="r" t="t"/>
                <a:pathLst>
                  <a:path extrusionOk="0" h="27465" w="29301">
                    <a:moveTo>
                      <a:pt x="5166" y="0"/>
                    </a:moveTo>
                    <a:cubicBezTo>
                      <a:pt x="5110" y="0"/>
                      <a:pt x="5053" y="1"/>
                      <a:pt x="4996" y="2"/>
                    </a:cubicBezTo>
                    <a:cubicBezTo>
                      <a:pt x="1999" y="1861"/>
                      <a:pt x="0" y="5221"/>
                      <a:pt x="818" y="8981"/>
                    </a:cubicBezTo>
                    <a:cubicBezTo>
                      <a:pt x="1408" y="11702"/>
                      <a:pt x="2306" y="13635"/>
                      <a:pt x="2977" y="16339"/>
                    </a:cubicBezTo>
                    <a:cubicBezTo>
                      <a:pt x="3350" y="17848"/>
                      <a:pt x="4287" y="19985"/>
                      <a:pt x="7641" y="21791"/>
                    </a:cubicBezTo>
                    <a:cubicBezTo>
                      <a:pt x="9120" y="22587"/>
                      <a:pt x="15540" y="23953"/>
                      <a:pt x="18268" y="25267"/>
                    </a:cubicBezTo>
                    <a:cubicBezTo>
                      <a:pt x="18239" y="25428"/>
                      <a:pt x="20545" y="26318"/>
                      <a:pt x="20641" y="26332"/>
                    </a:cubicBezTo>
                    <a:cubicBezTo>
                      <a:pt x="20912" y="26371"/>
                      <a:pt x="21164" y="26389"/>
                      <a:pt x="21397" y="26389"/>
                    </a:cubicBezTo>
                    <a:cubicBezTo>
                      <a:pt x="23523" y="26389"/>
                      <a:pt x="24175" y="24923"/>
                      <a:pt x="24803" y="24830"/>
                    </a:cubicBezTo>
                    <a:cubicBezTo>
                      <a:pt x="24868" y="24821"/>
                      <a:pt x="24933" y="24816"/>
                      <a:pt x="24997" y="24816"/>
                    </a:cubicBezTo>
                    <a:cubicBezTo>
                      <a:pt x="26526" y="24816"/>
                      <a:pt x="27641" y="27464"/>
                      <a:pt x="28440" y="27464"/>
                    </a:cubicBezTo>
                    <a:cubicBezTo>
                      <a:pt x="28481" y="27464"/>
                      <a:pt x="28522" y="27457"/>
                      <a:pt x="28561" y="27442"/>
                    </a:cubicBezTo>
                    <a:cubicBezTo>
                      <a:pt x="29300" y="27164"/>
                      <a:pt x="27944" y="24344"/>
                      <a:pt x="27035" y="23077"/>
                    </a:cubicBezTo>
                    <a:cubicBezTo>
                      <a:pt x="26511" y="22348"/>
                      <a:pt x="25897" y="22191"/>
                      <a:pt x="25424" y="22191"/>
                    </a:cubicBezTo>
                    <a:cubicBezTo>
                      <a:pt x="25240" y="22191"/>
                      <a:pt x="25078" y="22214"/>
                      <a:pt x="24950" y="22237"/>
                    </a:cubicBezTo>
                    <a:cubicBezTo>
                      <a:pt x="24932" y="22240"/>
                      <a:pt x="24905" y="22242"/>
                      <a:pt x="24871" y="22242"/>
                    </a:cubicBezTo>
                    <a:cubicBezTo>
                      <a:pt x="24140" y="22242"/>
                      <a:pt x="19875" y="21571"/>
                      <a:pt x="19806" y="21547"/>
                    </a:cubicBezTo>
                    <a:cubicBezTo>
                      <a:pt x="17567" y="20770"/>
                      <a:pt x="14708" y="19154"/>
                      <a:pt x="14205" y="18629"/>
                    </a:cubicBezTo>
                    <a:cubicBezTo>
                      <a:pt x="10069" y="14311"/>
                      <a:pt x="9330" y="15802"/>
                      <a:pt x="9134" y="14896"/>
                    </a:cubicBezTo>
                    <a:cubicBezTo>
                      <a:pt x="9024" y="13947"/>
                      <a:pt x="9590" y="12270"/>
                      <a:pt x="8530" y="9571"/>
                    </a:cubicBezTo>
                    <a:cubicBezTo>
                      <a:pt x="8430" y="9317"/>
                      <a:pt x="8158" y="8137"/>
                      <a:pt x="8136" y="7955"/>
                    </a:cubicBezTo>
                    <a:cubicBezTo>
                      <a:pt x="8087" y="7496"/>
                      <a:pt x="8068" y="7032"/>
                      <a:pt x="8078" y="6570"/>
                    </a:cubicBezTo>
                    <a:cubicBezTo>
                      <a:pt x="8084" y="6195"/>
                      <a:pt x="8097" y="5820"/>
                      <a:pt x="8133" y="5446"/>
                    </a:cubicBezTo>
                    <a:cubicBezTo>
                      <a:pt x="8142" y="5344"/>
                      <a:pt x="8142" y="5242"/>
                      <a:pt x="8133" y="5139"/>
                    </a:cubicBezTo>
                    <a:cubicBezTo>
                      <a:pt x="8173" y="4882"/>
                      <a:pt x="8295" y="4595"/>
                      <a:pt x="8350" y="4371"/>
                    </a:cubicBezTo>
                    <a:cubicBezTo>
                      <a:pt x="8555" y="3519"/>
                      <a:pt x="8621" y="2815"/>
                      <a:pt x="8401" y="1959"/>
                    </a:cubicBezTo>
                    <a:cubicBezTo>
                      <a:pt x="8032" y="529"/>
                      <a:pt x="6747" y="0"/>
                      <a:pt x="5166" y="0"/>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a:off x="6596469" y="2527695"/>
                <a:ext cx="347745" cy="451862"/>
              </a:xfrm>
              <a:custGeom>
                <a:rect b="b" l="l" r="r" t="t"/>
                <a:pathLst>
                  <a:path extrusionOk="0" h="17273" w="13293">
                    <a:moveTo>
                      <a:pt x="7497" y="1"/>
                    </a:moveTo>
                    <a:cubicBezTo>
                      <a:pt x="7258" y="1"/>
                      <a:pt x="7015" y="18"/>
                      <a:pt x="6770" y="54"/>
                    </a:cubicBezTo>
                    <a:cubicBezTo>
                      <a:pt x="4667" y="363"/>
                      <a:pt x="3687" y="1300"/>
                      <a:pt x="2760" y="2497"/>
                    </a:cubicBezTo>
                    <a:cubicBezTo>
                      <a:pt x="1" y="6055"/>
                      <a:pt x="1364" y="13411"/>
                      <a:pt x="2123" y="16080"/>
                    </a:cubicBezTo>
                    <a:cubicBezTo>
                      <a:pt x="2123" y="16080"/>
                      <a:pt x="4526" y="17273"/>
                      <a:pt x="7525" y="17273"/>
                    </a:cubicBezTo>
                    <a:cubicBezTo>
                      <a:pt x="9227" y="17273"/>
                      <a:pt x="11120" y="16889"/>
                      <a:pt x="12875" y="15685"/>
                    </a:cubicBezTo>
                    <a:cubicBezTo>
                      <a:pt x="13293" y="15398"/>
                      <a:pt x="12332" y="5915"/>
                      <a:pt x="11247" y="2455"/>
                    </a:cubicBezTo>
                    <a:cubicBezTo>
                      <a:pt x="10760" y="905"/>
                      <a:pt x="9218" y="1"/>
                      <a:pt x="7497" y="1"/>
                    </a:cubicBezTo>
                    <a:close/>
                  </a:path>
                </a:pathLst>
              </a:cu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a:off x="7016319" y="3240185"/>
                <a:ext cx="471796" cy="91272"/>
              </a:xfrm>
              <a:custGeom>
                <a:rect b="b" l="l" r="r" t="t"/>
                <a:pathLst>
                  <a:path extrusionOk="0" h="3489" w="18035">
                    <a:moveTo>
                      <a:pt x="638" y="1"/>
                    </a:moveTo>
                    <a:cubicBezTo>
                      <a:pt x="348" y="1"/>
                      <a:pt x="97" y="216"/>
                      <a:pt x="57" y="510"/>
                    </a:cubicBezTo>
                    <a:lnTo>
                      <a:pt x="42" y="621"/>
                    </a:lnTo>
                    <a:cubicBezTo>
                      <a:pt x="1" y="942"/>
                      <a:pt x="227" y="1237"/>
                      <a:pt x="547" y="1280"/>
                    </a:cubicBezTo>
                    <a:lnTo>
                      <a:pt x="17320" y="3483"/>
                    </a:lnTo>
                    <a:cubicBezTo>
                      <a:pt x="17346" y="3487"/>
                      <a:pt x="17372" y="3488"/>
                      <a:pt x="17397" y="3488"/>
                    </a:cubicBezTo>
                    <a:cubicBezTo>
                      <a:pt x="17687" y="3488"/>
                      <a:pt x="17939" y="3273"/>
                      <a:pt x="17979" y="2978"/>
                    </a:cubicBezTo>
                    <a:lnTo>
                      <a:pt x="17994" y="2866"/>
                    </a:lnTo>
                    <a:cubicBezTo>
                      <a:pt x="18034" y="2545"/>
                      <a:pt x="17810" y="2252"/>
                      <a:pt x="17488" y="2209"/>
                    </a:cubicBezTo>
                    <a:lnTo>
                      <a:pt x="715" y="6"/>
                    </a:lnTo>
                    <a:cubicBezTo>
                      <a:pt x="689" y="2"/>
                      <a:pt x="663" y="1"/>
                      <a:pt x="638" y="1"/>
                    </a:cubicBezTo>
                    <a:close/>
                  </a:path>
                </a:pathLst>
              </a:custGeom>
              <a:solidFill>
                <a:srgbClr val="AB9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p:nvPr/>
            </p:nvSpPr>
            <p:spPr>
              <a:xfrm>
                <a:off x="7448856" y="2954818"/>
                <a:ext cx="311173" cy="372675"/>
              </a:xfrm>
              <a:custGeom>
                <a:rect b="b" l="l" r="r" t="t"/>
                <a:pathLst>
                  <a:path extrusionOk="0" h="14246" w="11895">
                    <a:moveTo>
                      <a:pt x="11382" y="0"/>
                    </a:moveTo>
                    <a:cubicBezTo>
                      <a:pt x="11265" y="0"/>
                      <a:pt x="11150" y="51"/>
                      <a:pt x="11070" y="148"/>
                    </a:cubicBezTo>
                    <a:lnTo>
                      <a:pt x="140" y="13539"/>
                    </a:lnTo>
                    <a:cubicBezTo>
                      <a:pt x="0" y="13711"/>
                      <a:pt x="26" y="13964"/>
                      <a:pt x="198" y="14105"/>
                    </a:cubicBezTo>
                    <a:lnTo>
                      <a:pt x="258" y="14156"/>
                    </a:lnTo>
                    <a:cubicBezTo>
                      <a:pt x="332" y="14216"/>
                      <a:pt x="422" y="14246"/>
                      <a:pt x="511" y="14246"/>
                    </a:cubicBezTo>
                    <a:cubicBezTo>
                      <a:pt x="629" y="14246"/>
                      <a:pt x="745" y="14195"/>
                      <a:pt x="826" y="14098"/>
                    </a:cubicBezTo>
                    <a:lnTo>
                      <a:pt x="11755" y="707"/>
                    </a:lnTo>
                    <a:cubicBezTo>
                      <a:pt x="11895" y="534"/>
                      <a:pt x="11868" y="281"/>
                      <a:pt x="11697" y="140"/>
                    </a:cubicBezTo>
                    <a:lnTo>
                      <a:pt x="11636" y="91"/>
                    </a:lnTo>
                    <a:cubicBezTo>
                      <a:pt x="11561" y="30"/>
                      <a:pt x="11471" y="0"/>
                      <a:pt x="11382" y="0"/>
                    </a:cubicBezTo>
                    <a:close/>
                  </a:path>
                </a:pathLst>
              </a:custGeom>
              <a:solidFill>
                <a:srgbClr val="AB99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p:nvPr/>
            </p:nvSpPr>
            <p:spPr>
              <a:xfrm>
                <a:off x="6710836" y="2044357"/>
                <a:ext cx="376835" cy="347012"/>
              </a:xfrm>
              <a:custGeom>
                <a:rect b="b" l="l" r="r" t="t"/>
                <a:pathLst>
                  <a:path extrusionOk="0" h="13265" w="14405">
                    <a:moveTo>
                      <a:pt x="7103" y="1"/>
                    </a:moveTo>
                    <a:cubicBezTo>
                      <a:pt x="5963" y="1"/>
                      <a:pt x="4811" y="313"/>
                      <a:pt x="3857" y="923"/>
                    </a:cubicBezTo>
                    <a:cubicBezTo>
                      <a:pt x="3686" y="894"/>
                      <a:pt x="3516" y="878"/>
                      <a:pt x="3347" y="878"/>
                    </a:cubicBezTo>
                    <a:cubicBezTo>
                      <a:pt x="2612" y="878"/>
                      <a:pt x="1911" y="1177"/>
                      <a:pt x="1329" y="1940"/>
                    </a:cubicBezTo>
                    <a:cubicBezTo>
                      <a:pt x="0" y="3681"/>
                      <a:pt x="70" y="5990"/>
                      <a:pt x="449" y="8241"/>
                    </a:cubicBezTo>
                    <a:cubicBezTo>
                      <a:pt x="515" y="8748"/>
                      <a:pt x="599" y="9265"/>
                      <a:pt x="692" y="9793"/>
                    </a:cubicBezTo>
                    <a:cubicBezTo>
                      <a:pt x="724" y="10545"/>
                      <a:pt x="915" y="11311"/>
                      <a:pt x="1042" y="12050"/>
                    </a:cubicBezTo>
                    <a:cubicBezTo>
                      <a:pt x="1172" y="12807"/>
                      <a:pt x="1432" y="12837"/>
                      <a:pt x="2157" y="13000"/>
                    </a:cubicBezTo>
                    <a:cubicBezTo>
                      <a:pt x="2450" y="13066"/>
                      <a:pt x="2928" y="13265"/>
                      <a:pt x="3326" y="13265"/>
                    </a:cubicBezTo>
                    <a:cubicBezTo>
                      <a:pt x="3521" y="13265"/>
                      <a:pt x="3697" y="13217"/>
                      <a:pt x="3823" y="13082"/>
                    </a:cubicBezTo>
                    <a:cubicBezTo>
                      <a:pt x="4230" y="12643"/>
                      <a:pt x="4245" y="11778"/>
                      <a:pt x="4385" y="11222"/>
                    </a:cubicBezTo>
                    <a:cubicBezTo>
                      <a:pt x="4397" y="11173"/>
                      <a:pt x="4389" y="11122"/>
                      <a:pt x="4365" y="11078"/>
                    </a:cubicBezTo>
                    <a:cubicBezTo>
                      <a:pt x="4340" y="10942"/>
                      <a:pt x="4249" y="10828"/>
                      <a:pt x="4123" y="10771"/>
                    </a:cubicBezTo>
                    <a:cubicBezTo>
                      <a:pt x="4107" y="10736"/>
                      <a:pt x="4086" y="10703"/>
                      <a:pt x="4059" y="10673"/>
                    </a:cubicBezTo>
                    <a:cubicBezTo>
                      <a:pt x="3568" y="10176"/>
                      <a:pt x="3736" y="8244"/>
                      <a:pt x="4677" y="8244"/>
                    </a:cubicBezTo>
                    <a:cubicBezTo>
                      <a:pt x="4752" y="8244"/>
                      <a:pt x="4832" y="8256"/>
                      <a:pt x="4917" y="8283"/>
                    </a:cubicBezTo>
                    <a:cubicBezTo>
                      <a:pt x="5428" y="8442"/>
                      <a:pt x="5425" y="9047"/>
                      <a:pt x="5721" y="9375"/>
                    </a:cubicBezTo>
                    <a:cubicBezTo>
                      <a:pt x="5901" y="9574"/>
                      <a:pt x="6078" y="9647"/>
                      <a:pt x="6263" y="9647"/>
                    </a:cubicBezTo>
                    <a:cubicBezTo>
                      <a:pt x="6552" y="9647"/>
                      <a:pt x="6857" y="9466"/>
                      <a:pt x="7208" y="9301"/>
                    </a:cubicBezTo>
                    <a:cubicBezTo>
                      <a:pt x="7925" y="8964"/>
                      <a:pt x="8739" y="8746"/>
                      <a:pt x="8674" y="7859"/>
                    </a:cubicBezTo>
                    <a:cubicBezTo>
                      <a:pt x="8621" y="7123"/>
                      <a:pt x="8420" y="6272"/>
                      <a:pt x="8152" y="5487"/>
                    </a:cubicBezTo>
                    <a:lnTo>
                      <a:pt x="8152" y="5487"/>
                    </a:lnTo>
                    <a:cubicBezTo>
                      <a:pt x="9023" y="5793"/>
                      <a:pt x="10007" y="6067"/>
                      <a:pt x="10927" y="6067"/>
                    </a:cubicBezTo>
                    <a:cubicBezTo>
                      <a:pt x="11131" y="6067"/>
                      <a:pt x="11331" y="6053"/>
                      <a:pt x="11526" y="6024"/>
                    </a:cubicBezTo>
                    <a:cubicBezTo>
                      <a:pt x="11558" y="6027"/>
                      <a:pt x="11589" y="6028"/>
                      <a:pt x="11620" y="6028"/>
                    </a:cubicBezTo>
                    <a:cubicBezTo>
                      <a:pt x="11841" y="6028"/>
                      <a:pt x="12029" y="5966"/>
                      <a:pt x="12245" y="5823"/>
                    </a:cubicBezTo>
                    <a:cubicBezTo>
                      <a:pt x="12296" y="5801"/>
                      <a:pt x="12352" y="5792"/>
                      <a:pt x="12403" y="5765"/>
                    </a:cubicBezTo>
                    <a:cubicBezTo>
                      <a:pt x="12583" y="5672"/>
                      <a:pt x="12752" y="5559"/>
                      <a:pt x="12908" y="5429"/>
                    </a:cubicBezTo>
                    <a:cubicBezTo>
                      <a:pt x="13386" y="5129"/>
                      <a:pt x="13850" y="4719"/>
                      <a:pt x="14068" y="4246"/>
                    </a:cubicBezTo>
                    <a:cubicBezTo>
                      <a:pt x="14404" y="3520"/>
                      <a:pt x="14022" y="2952"/>
                      <a:pt x="13661" y="2340"/>
                    </a:cubicBezTo>
                    <a:cubicBezTo>
                      <a:pt x="13624" y="2277"/>
                      <a:pt x="13558" y="2252"/>
                      <a:pt x="13488" y="2242"/>
                    </a:cubicBezTo>
                    <a:cubicBezTo>
                      <a:pt x="13447" y="2213"/>
                      <a:pt x="13399" y="2193"/>
                      <a:pt x="13349" y="2193"/>
                    </a:cubicBezTo>
                    <a:cubicBezTo>
                      <a:pt x="13336" y="2193"/>
                      <a:pt x="13323" y="2195"/>
                      <a:pt x="13310" y="2197"/>
                    </a:cubicBezTo>
                    <a:cubicBezTo>
                      <a:pt x="13003" y="2264"/>
                      <a:pt x="12712" y="2296"/>
                      <a:pt x="12429" y="2296"/>
                    </a:cubicBezTo>
                    <a:cubicBezTo>
                      <a:pt x="12090" y="2296"/>
                      <a:pt x="11763" y="2250"/>
                      <a:pt x="11435" y="2163"/>
                    </a:cubicBezTo>
                    <a:cubicBezTo>
                      <a:pt x="11264" y="1937"/>
                      <a:pt x="11090" y="1715"/>
                      <a:pt x="10889" y="1512"/>
                    </a:cubicBezTo>
                    <a:cubicBezTo>
                      <a:pt x="10188" y="800"/>
                      <a:pt x="9336" y="339"/>
                      <a:pt x="8356" y="131"/>
                    </a:cubicBezTo>
                    <a:cubicBezTo>
                      <a:pt x="7947" y="44"/>
                      <a:pt x="7526" y="1"/>
                      <a:pt x="7103" y="1"/>
                    </a:cubicBezTo>
                    <a:close/>
                  </a:path>
                </a:pathLst>
              </a:custGeom>
              <a:solidFill>
                <a:srgbClr val="174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
              <p:cNvSpPr/>
              <p:nvPr/>
            </p:nvSpPr>
            <p:spPr>
              <a:xfrm>
                <a:off x="7906348" y="3815472"/>
                <a:ext cx="149138" cy="174304"/>
              </a:xfrm>
              <a:custGeom>
                <a:rect b="b" l="l" r="r" t="t"/>
                <a:pathLst>
                  <a:path extrusionOk="0" h="6663" w="5701">
                    <a:moveTo>
                      <a:pt x="3099" y="0"/>
                    </a:moveTo>
                    <a:cubicBezTo>
                      <a:pt x="3099" y="0"/>
                      <a:pt x="198" y="3702"/>
                      <a:pt x="99" y="3774"/>
                    </a:cubicBezTo>
                    <a:cubicBezTo>
                      <a:pt x="0" y="3847"/>
                      <a:pt x="3686" y="6663"/>
                      <a:pt x="3686" y="6663"/>
                    </a:cubicBezTo>
                    <a:lnTo>
                      <a:pt x="5701" y="3328"/>
                    </a:lnTo>
                    <a:cubicBezTo>
                      <a:pt x="5701" y="3328"/>
                      <a:pt x="3193" y="69"/>
                      <a:pt x="3099" y="0"/>
                    </a:cubicBezTo>
                    <a:close/>
                  </a:path>
                </a:pathLst>
              </a:custGeom>
              <a:solidFill>
                <a:srgbClr val="E0B9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7956913" y="3897585"/>
                <a:ext cx="328727" cy="201275"/>
              </a:xfrm>
              <a:custGeom>
                <a:rect b="b" l="l" r="r" t="t"/>
                <a:pathLst>
                  <a:path extrusionOk="0" h="7694" w="12566">
                    <a:moveTo>
                      <a:pt x="4125" y="1"/>
                    </a:moveTo>
                    <a:cubicBezTo>
                      <a:pt x="3784" y="1"/>
                      <a:pt x="3393" y="170"/>
                      <a:pt x="2965" y="627"/>
                    </a:cubicBezTo>
                    <a:cubicBezTo>
                      <a:pt x="2592" y="1026"/>
                      <a:pt x="2084" y="2283"/>
                      <a:pt x="989" y="2283"/>
                    </a:cubicBezTo>
                    <a:cubicBezTo>
                      <a:pt x="826" y="2283"/>
                      <a:pt x="651" y="2255"/>
                      <a:pt x="461" y="2193"/>
                    </a:cubicBezTo>
                    <a:cubicBezTo>
                      <a:pt x="430" y="2183"/>
                      <a:pt x="400" y="2178"/>
                      <a:pt x="372" y="2178"/>
                    </a:cubicBezTo>
                    <a:cubicBezTo>
                      <a:pt x="133" y="2178"/>
                      <a:pt x="0" y="2516"/>
                      <a:pt x="36" y="2792"/>
                    </a:cubicBezTo>
                    <a:cubicBezTo>
                      <a:pt x="198" y="4050"/>
                      <a:pt x="186" y="4221"/>
                      <a:pt x="261" y="4836"/>
                    </a:cubicBezTo>
                    <a:cubicBezTo>
                      <a:pt x="299" y="5156"/>
                      <a:pt x="204" y="5395"/>
                      <a:pt x="237" y="5590"/>
                    </a:cubicBezTo>
                    <a:cubicBezTo>
                      <a:pt x="278" y="5842"/>
                      <a:pt x="812" y="7490"/>
                      <a:pt x="812" y="7490"/>
                    </a:cubicBezTo>
                    <a:cubicBezTo>
                      <a:pt x="869" y="7656"/>
                      <a:pt x="1077" y="7694"/>
                      <a:pt x="1300" y="7694"/>
                    </a:cubicBezTo>
                    <a:cubicBezTo>
                      <a:pt x="1485" y="7694"/>
                      <a:pt x="1680" y="7668"/>
                      <a:pt x="1806" y="7668"/>
                    </a:cubicBezTo>
                    <a:cubicBezTo>
                      <a:pt x="1828" y="7668"/>
                      <a:pt x="1847" y="7668"/>
                      <a:pt x="1865" y="7670"/>
                    </a:cubicBezTo>
                    <a:cubicBezTo>
                      <a:pt x="1906" y="7675"/>
                      <a:pt x="1960" y="7677"/>
                      <a:pt x="2029" y="7677"/>
                    </a:cubicBezTo>
                    <a:cubicBezTo>
                      <a:pt x="2533" y="7677"/>
                      <a:pt x="3771" y="7549"/>
                      <a:pt x="5579" y="7128"/>
                    </a:cubicBezTo>
                    <a:cubicBezTo>
                      <a:pt x="7706" y="6630"/>
                      <a:pt x="12565" y="4878"/>
                      <a:pt x="12382" y="4346"/>
                    </a:cubicBezTo>
                    <a:cubicBezTo>
                      <a:pt x="12382" y="4346"/>
                      <a:pt x="12094" y="3473"/>
                      <a:pt x="11895" y="2893"/>
                    </a:cubicBezTo>
                    <a:cubicBezTo>
                      <a:pt x="11471" y="1664"/>
                      <a:pt x="6078" y="2501"/>
                      <a:pt x="5426" y="1029"/>
                    </a:cubicBezTo>
                    <a:cubicBezTo>
                      <a:pt x="5246" y="622"/>
                      <a:pt x="4778" y="1"/>
                      <a:pt x="4125" y="1"/>
                    </a:cubicBezTo>
                    <a:close/>
                  </a:path>
                </a:pathLst>
              </a:custGeom>
              <a:solidFill>
                <a:srgbClr val="174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7407629" y="3322638"/>
                <a:ext cx="624308" cy="633124"/>
              </a:xfrm>
              <a:custGeom>
                <a:rect b="b" l="l" r="r" t="t"/>
                <a:pathLst>
                  <a:path extrusionOk="0" h="24202" w="23865">
                    <a:moveTo>
                      <a:pt x="3287" y="0"/>
                    </a:moveTo>
                    <a:cubicBezTo>
                      <a:pt x="2396" y="0"/>
                      <a:pt x="1526" y="221"/>
                      <a:pt x="658" y="595"/>
                    </a:cubicBezTo>
                    <a:cubicBezTo>
                      <a:pt x="317" y="1933"/>
                      <a:pt x="0" y="3251"/>
                      <a:pt x="179" y="4789"/>
                    </a:cubicBezTo>
                    <a:cubicBezTo>
                      <a:pt x="366" y="6402"/>
                      <a:pt x="3408" y="10364"/>
                      <a:pt x="3625" y="10364"/>
                    </a:cubicBezTo>
                    <a:cubicBezTo>
                      <a:pt x="3627" y="10364"/>
                      <a:pt x="3628" y="10363"/>
                      <a:pt x="3630" y="10363"/>
                    </a:cubicBezTo>
                    <a:cubicBezTo>
                      <a:pt x="3630" y="10363"/>
                      <a:pt x="5513" y="12944"/>
                      <a:pt x="11517" y="16668"/>
                    </a:cubicBezTo>
                    <a:lnTo>
                      <a:pt x="20374" y="24141"/>
                    </a:lnTo>
                    <a:cubicBezTo>
                      <a:pt x="20466" y="24182"/>
                      <a:pt x="20560" y="24202"/>
                      <a:pt x="20656" y="24202"/>
                    </a:cubicBezTo>
                    <a:cubicBezTo>
                      <a:pt x="22087" y="24202"/>
                      <a:pt x="23865" y="19839"/>
                      <a:pt x="23532" y="19294"/>
                    </a:cubicBezTo>
                    <a:cubicBezTo>
                      <a:pt x="23532" y="19294"/>
                      <a:pt x="18456" y="12291"/>
                      <a:pt x="14531" y="8724"/>
                    </a:cubicBezTo>
                    <a:cubicBezTo>
                      <a:pt x="12211" y="6616"/>
                      <a:pt x="7595" y="1368"/>
                      <a:pt x="5505" y="471"/>
                    </a:cubicBezTo>
                    <a:cubicBezTo>
                      <a:pt x="4745" y="145"/>
                      <a:pt x="4009" y="0"/>
                      <a:pt x="3287" y="0"/>
                    </a:cubicBezTo>
                    <a:close/>
                  </a:path>
                </a:pathLst>
              </a:custGeom>
              <a:solidFill>
                <a:srgbClr val="4196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4" name="Google Shape;334;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0"/>
          <p:cNvSpPr txBox="1"/>
          <p:nvPr>
            <p:ph type="title"/>
          </p:nvPr>
        </p:nvSpPr>
        <p:spPr>
          <a:xfrm>
            <a:off x="785325" y="279825"/>
            <a:ext cx="7573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Dollar inflation adjusted tuition is rising across all institutions: Financial aid seems more crucial than ever</a:t>
            </a:r>
            <a:endParaRPr sz="2400"/>
          </a:p>
        </p:txBody>
      </p:sp>
      <p:pic>
        <p:nvPicPr>
          <p:cNvPr id="408" name="Google Shape;408;p40"/>
          <p:cNvPicPr preferRelativeResize="0"/>
          <p:nvPr/>
        </p:nvPicPr>
        <p:blipFill>
          <a:blip r:embed="rId3">
            <a:alphaModFix/>
          </a:blip>
          <a:stretch>
            <a:fillRect/>
          </a:stretch>
        </p:blipFill>
        <p:spPr>
          <a:xfrm>
            <a:off x="1237175" y="1276500"/>
            <a:ext cx="6669500" cy="3519650"/>
          </a:xfrm>
          <a:prstGeom prst="rect">
            <a:avLst/>
          </a:prstGeom>
          <a:noFill/>
          <a:ln>
            <a:noFill/>
          </a:ln>
        </p:spPr>
      </p:pic>
      <p:sp>
        <p:nvSpPr>
          <p:cNvPr id="409" name="Google Shape;409;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grpSp>
        <p:nvGrpSpPr>
          <p:cNvPr id="414" name="Google Shape;414;p41"/>
          <p:cNvGrpSpPr/>
          <p:nvPr/>
        </p:nvGrpSpPr>
        <p:grpSpPr>
          <a:xfrm>
            <a:off x="6325095" y="917852"/>
            <a:ext cx="1972645" cy="3307778"/>
            <a:chOff x="5756200" y="2248200"/>
            <a:chExt cx="1630150" cy="2733475"/>
          </a:xfrm>
        </p:grpSpPr>
        <p:sp>
          <p:nvSpPr>
            <p:cNvPr id="415" name="Google Shape;415;p41"/>
            <p:cNvSpPr/>
            <p:nvPr/>
          </p:nvSpPr>
          <p:spPr>
            <a:xfrm>
              <a:off x="6068950" y="4308975"/>
              <a:ext cx="1317400" cy="206175"/>
            </a:xfrm>
            <a:custGeom>
              <a:rect b="b" l="l" r="r" t="t"/>
              <a:pathLst>
                <a:path extrusionOk="0" h="8247" w="52696">
                  <a:moveTo>
                    <a:pt x="1688" y="1"/>
                  </a:moveTo>
                  <a:cubicBezTo>
                    <a:pt x="756" y="1"/>
                    <a:pt x="1" y="755"/>
                    <a:pt x="1" y="1687"/>
                  </a:cubicBezTo>
                  <a:lnTo>
                    <a:pt x="1" y="8246"/>
                  </a:lnTo>
                  <a:lnTo>
                    <a:pt x="51862" y="8246"/>
                  </a:lnTo>
                  <a:cubicBezTo>
                    <a:pt x="52695" y="5842"/>
                    <a:pt x="52695" y="3093"/>
                    <a:pt x="518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1"/>
            <p:cNvSpPr/>
            <p:nvPr/>
          </p:nvSpPr>
          <p:spPr>
            <a:xfrm>
              <a:off x="5900800" y="4509700"/>
              <a:ext cx="1329875" cy="265850"/>
            </a:xfrm>
            <a:custGeom>
              <a:rect b="b" l="l" r="r" t="t"/>
              <a:pathLst>
                <a:path extrusionOk="0" h="10634" w="53195">
                  <a:moveTo>
                    <a:pt x="1687" y="0"/>
                  </a:moveTo>
                  <a:cubicBezTo>
                    <a:pt x="756" y="0"/>
                    <a:pt x="1" y="756"/>
                    <a:pt x="1" y="1687"/>
                  </a:cubicBezTo>
                  <a:lnTo>
                    <a:pt x="1" y="10633"/>
                  </a:lnTo>
                  <a:lnTo>
                    <a:pt x="51861" y="10633"/>
                  </a:lnTo>
                  <a:cubicBezTo>
                    <a:pt x="53195" y="6964"/>
                    <a:pt x="53108" y="3427"/>
                    <a:pt x="518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1"/>
            <p:cNvSpPr/>
            <p:nvPr/>
          </p:nvSpPr>
          <p:spPr>
            <a:xfrm>
              <a:off x="6041825" y="4574775"/>
              <a:ext cx="857150" cy="113950"/>
            </a:xfrm>
            <a:custGeom>
              <a:rect b="b" l="l" r="r" t="t"/>
              <a:pathLst>
                <a:path extrusionOk="0" h="4558" w="34286">
                  <a:moveTo>
                    <a:pt x="1316" y="0"/>
                  </a:moveTo>
                  <a:cubicBezTo>
                    <a:pt x="588" y="0"/>
                    <a:pt x="1" y="588"/>
                    <a:pt x="1" y="1316"/>
                  </a:cubicBezTo>
                  <a:lnTo>
                    <a:pt x="1" y="3243"/>
                  </a:lnTo>
                  <a:cubicBezTo>
                    <a:pt x="1" y="3972"/>
                    <a:pt x="588" y="4558"/>
                    <a:pt x="1316" y="4558"/>
                  </a:cubicBezTo>
                  <a:lnTo>
                    <a:pt x="32971" y="4558"/>
                  </a:lnTo>
                  <a:cubicBezTo>
                    <a:pt x="33699" y="4558"/>
                    <a:pt x="34286" y="3972"/>
                    <a:pt x="34286" y="3243"/>
                  </a:cubicBezTo>
                  <a:lnTo>
                    <a:pt x="34286" y="1316"/>
                  </a:lnTo>
                  <a:cubicBezTo>
                    <a:pt x="34286" y="588"/>
                    <a:pt x="33699" y="0"/>
                    <a:pt x="3297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1"/>
            <p:cNvSpPr/>
            <p:nvPr/>
          </p:nvSpPr>
          <p:spPr>
            <a:xfrm>
              <a:off x="7083400" y="4563950"/>
              <a:ext cx="48850" cy="168200"/>
            </a:xfrm>
            <a:custGeom>
              <a:rect b="b" l="l" r="r" t="t"/>
              <a:pathLst>
                <a:path extrusionOk="0" h="6728" w="1954">
                  <a:moveTo>
                    <a:pt x="976" y="0"/>
                  </a:moveTo>
                  <a:cubicBezTo>
                    <a:pt x="438" y="0"/>
                    <a:pt x="1" y="438"/>
                    <a:pt x="1" y="977"/>
                  </a:cubicBezTo>
                  <a:lnTo>
                    <a:pt x="1" y="5751"/>
                  </a:lnTo>
                  <a:cubicBezTo>
                    <a:pt x="1" y="6290"/>
                    <a:pt x="437" y="6728"/>
                    <a:pt x="976" y="6728"/>
                  </a:cubicBezTo>
                  <a:cubicBezTo>
                    <a:pt x="1516" y="6728"/>
                    <a:pt x="1954" y="6290"/>
                    <a:pt x="1954" y="5751"/>
                  </a:cubicBezTo>
                  <a:lnTo>
                    <a:pt x="1954" y="977"/>
                  </a:lnTo>
                  <a:cubicBezTo>
                    <a:pt x="1954" y="438"/>
                    <a:pt x="1516" y="0"/>
                    <a:pt x="97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1"/>
            <p:cNvSpPr/>
            <p:nvPr/>
          </p:nvSpPr>
          <p:spPr>
            <a:xfrm>
              <a:off x="5792300" y="4770075"/>
              <a:ext cx="1326100" cy="211600"/>
            </a:xfrm>
            <a:custGeom>
              <a:rect b="b" l="l" r="r" t="t"/>
              <a:pathLst>
                <a:path extrusionOk="0" h="8464" w="53044">
                  <a:moveTo>
                    <a:pt x="1687" y="1"/>
                  </a:moveTo>
                  <a:cubicBezTo>
                    <a:pt x="755" y="1"/>
                    <a:pt x="1" y="756"/>
                    <a:pt x="1" y="1687"/>
                  </a:cubicBezTo>
                  <a:lnTo>
                    <a:pt x="2" y="8464"/>
                  </a:lnTo>
                  <a:lnTo>
                    <a:pt x="51862" y="8464"/>
                  </a:lnTo>
                  <a:cubicBezTo>
                    <a:pt x="52973" y="5940"/>
                    <a:pt x="53044" y="3134"/>
                    <a:pt x="518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1"/>
            <p:cNvSpPr/>
            <p:nvPr/>
          </p:nvSpPr>
          <p:spPr>
            <a:xfrm>
              <a:off x="7191900" y="4357800"/>
              <a:ext cx="112775" cy="108525"/>
            </a:xfrm>
            <a:custGeom>
              <a:rect b="b" l="l" r="r" t="t"/>
              <a:pathLst>
                <a:path extrusionOk="0" h="4341" w="4511">
                  <a:moveTo>
                    <a:pt x="2171" y="1"/>
                  </a:moveTo>
                  <a:cubicBezTo>
                    <a:pt x="972" y="1"/>
                    <a:pt x="1" y="972"/>
                    <a:pt x="1" y="2171"/>
                  </a:cubicBezTo>
                  <a:cubicBezTo>
                    <a:pt x="1" y="3048"/>
                    <a:pt x="529" y="3840"/>
                    <a:pt x="1341" y="4175"/>
                  </a:cubicBezTo>
                  <a:cubicBezTo>
                    <a:pt x="1609" y="4286"/>
                    <a:pt x="1890" y="4340"/>
                    <a:pt x="2170" y="4340"/>
                  </a:cubicBezTo>
                  <a:cubicBezTo>
                    <a:pt x="2735" y="4340"/>
                    <a:pt x="3290" y="4120"/>
                    <a:pt x="3705" y="3705"/>
                  </a:cubicBezTo>
                  <a:cubicBezTo>
                    <a:pt x="4325" y="3084"/>
                    <a:pt x="4511" y="2151"/>
                    <a:pt x="4176" y="1340"/>
                  </a:cubicBezTo>
                  <a:cubicBezTo>
                    <a:pt x="3839" y="529"/>
                    <a:pt x="3047" y="1"/>
                    <a:pt x="2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1"/>
            <p:cNvSpPr/>
            <p:nvPr/>
          </p:nvSpPr>
          <p:spPr>
            <a:xfrm>
              <a:off x="6525925" y="4002525"/>
              <a:ext cx="116775" cy="263525"/>
            </a:xfrm>
            <a:custGeom>
              <a:rect b="b" l="l" r="r" t="t"/>
              <a:pathLst>
                <a:path extrusionOk="0" h="10541" w="4671">
                  <a:moveTo>
                    <a:pt x="2278" y="1"/>
                  </a:moveTo>
                  <a:cubicBezTo>
                    <a:pt x="1941" y="1"/>
                    <a:pt x="1596" y="144"/>
                    <a:pt x="1283" y="486"/>
                  </a:cubicBezTo>
                  <a:cubicBezTo>
                    <a:pt x="914" y="889"/>
                    <a:pt x="749" y="1435"/>
                    <a:pt x="619" y="1966"/>
                  </a:cubicBezTo>
                  <a:cubicBezTo>
                    <a:pt x="582" y="2119"/>
                    <a:pt x="546" y="2275"/>
                    <a:pt x="513" y="2429"/>
                  </a:cubicBezTo>
                  <a:cubicBezTo>
                    <a:pt x="100" y="4344"/>
                    <a:pt x="1" y="6323"/>
                    <a:pt x="167" y="8274"/>
                  </a:cubicBezTo>
                  <a:cubicBezTo>
                    <a:pt x="208" y="8732"/>
                    <a:pt x="264" y="9197"/>
                    <a:pt x="455" y="9615"/>
                  </a:cubicBezTo>
                  <a:cubicBezTo>
                    <a:pt x="647" y="10033"/>
                    <a:pt x="996" y="10401"/>
                    <a:pt x="1444" y="10508"/>
                  </a:cubicBezTo>
                  <a:cubicBezTo>
                    <a:pt x="1539" y="10530"/>
                    <a:pt x="1666" y="10541"/>
                    <a:pt x="1811" y="10541"/>
                  </a:cubicBezTo>
                  <a:cubicBezTo>
                    <a:pt x="2372" y="10541"/>
                    <a:pt x="3205" y="10386"/>
                    <a:pt x="3532" y="10207"/>
                  </a:cubicBezTo>
                  <a:cubicBezTo>
                    <a:pt x="4069" y="9913"/>
                    <a:pt x="4192" y="8955"/>
                    <a:pt x="4198" y="8420"/>
                  </a:cubicBezTo>
                  <a:cubicBezTo>
                    <a:pt x="4223" y="6107"/>
                    <a:pt x="4670" y="3705"/>
                    <a:pt x="3941" y="1430"/>
                  </a:cubicBezTo>
                  <a:cubicBezTo>
                    <a:pt x="3697" y="669"/>
                    <a:pt x="3007" y="1"/>
                    <a:pt x="2278" y="1"/>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1"/>
            <p:cNvSpPr/>
            <p:nvPr/>
          </p:nvSpPr>
          <p:spPr>
            <a:xfrm>
              <a:off x="6516750" y="4208175"/>
              <a:ext cx="273325" cy="102625"/>
            </a:xfrm>
            <a:custGeom>
              <a:rect b="b" l="l" r="r" t="t"/>
              <a:pathLst>
                <a:path extrusionOk="0" h="4105" w="10933">
                  <a:moveTo>
                    <a:pt x="4182" y="1"/>
                  </a:moveTo>
                  <a:cubicBezTo>
                    <a:pt x="3806" y="1"/>
                    <a:pt x="3469" y="239"/>
                    <a:pt x="3125" y="404"/>
                  </a:cubicBezTo>
                  <a:cubicBezTo>
                    <a:pt x="2725" y="596"/>
                    <a:pt x="2288" y="695"/>
                    <a:pt x="1845" y="695"/>
                  </a:cubicBezTo>
                  <a:cubicBezTo>
                    <a:pt x="1824" y="695"/>
                    <a:pt x="1802" y="695"/>
                    <a:pt x="1781" y="694"/>
                  </a:cubicBezTo>
                  <a:cubicBezTo>
                    <a:pt x="1595" y="689"/>
                    <a:pt x="1407" y="667"/>
                    <a:pt x="1221" y="667"/>
                  </a:cubicBezTo>
                  <a:cubicBezTo>
                    <a:pt x="1138" y="667"/>
                    <a:pt x="1055" y="672"/>
                    <a:pt x="972" y="684"/>
                  </a:cubicBezTo>
                  <a:cubicBezTo>
                    <a:pt x="691" y="727"/>
                    <a:pt x="497" y="848"/>
                    <a:pt x="363" y="1017"/>
                  </a:cubicBezTo>
                  <a:cubicBezTo>
                    <a:pt x="1" y="1479"/>
                    <a:pt x="90" y="2296"/>
                    <a:pt x="114" y="2872"/>
                  </a:cubicBezTo>
                  <a:cubicBezTo>
                    <a:pt x="137" y="3339"/>
                    <a:pt x="172" y="3826"/>
                    <a:pt x="680" y="3993"/>
                  </a:cubicBezTo>
                  <a:cubicBezTo>
                    <a:pt x="897" y="4065"/>
                    <a:pt x="1130" y="4065"/>
                    <a:pt x="1359" y="4065"/>
                  </a:cubicBezTo>
                  <a:cubicBezTo>
                    <a:pt x="1524" y="4064"/>
                    <a:pt x="1689" y="4064"/>
                    <a:pt x="1855" y="4064"/>
                  </a:cubicBezTo>
                  <a:cubicBezTo>
                    <a:pt x="3658" y="4064"/>
                    <a:pt x="5461" y="4071"/>
                    <a:pt x="7263" y="4085"/>
                  </a:cubicBezTo>
                  <a:cubicBezTo>
                    <a:pt x="7650" y="4087"/>
                    <a:pt x="8036" y="4099"/>
                    <a:pt x="8423" y="4099"/>
                  </a:cubicBezTo>
                  <a:cubicBezTo>
                    <a:pt x="8576" y="4099"/>
                    <a:pt x="8729" y="4097"/>
                    <a:pt x="8882" y="4092"/>
                  </a:cubicBezTo>
                  <a:cubicBezTo>
                    <a:pt x="9351" y="4076"/>
                    <a:pt x="9976" y="4105"/>
                    <a:pt x="10419" y="3942"/>
                  </a:cubicBezTo>
                  <a:cubicBezTo>
                    <a:pt x="10649" y="3857"/>
                    <a:pt x="10857" y="3672"/>
                    <a:pt x="10894" y="3430"/>
                  </a:cubicBezTo>
                  <a:cubicBezTo>
                    <a:pt x="10933" y="3185"/>
                    <a:pt x="10788" y="2942"/>
                    <a:pt x="10595" y="2787"/>
                  </a:cubicBezTo>
                  <a:cubicBezTo>
                    <a:pt x="10185" y="2457"/>
                    <a:pt x="9609" y="2459"/>
                    <a:pt x="9084" y="2405"/>
                  </a:cubicBezTo>
                  <a:cubicBezTo>
                    <a:pt x="8261" y="2320"/>
                    <a:pt x="7463" y="2069"/>
                    <a:pt x="6742" y="1664"/>
                  </a:cubicBezTo>
                  <a:cubicBezTo>
                    <a:pt x="6081" y="1292"/>
                    <a:pt x="5567" y="733"/>
                    <a:pt x="4947" y="300"/>
                  </a:cubicBezTo>
                  <a:cubicBezTo>
                    <a:pt x="4732" y="150"/>
                    <a:pt x="4492" y="17"/>
                    <a:pt x="4230" y="2"/>
                  </a:cubicBezTo>
                  <a:cubicBezTo>
                    <a:pt x="4214" y="1"/>
                    <a:pt x="4198" y="1"/>
                    <a:pt x="41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1"/>
            <p:cNvSpPr/>
            <p:nvPr/>
          </p:nvSpPr>
          <p:spPr>
            <a:xfrm>
              <a:off x="6240750" y="4019400"/>
              <a:ext cx="123950" cy="256700"/>
            </a:xfrm>
            <a:custGeom>
              <a:rect b="b" l="l" r="r" t="t"/>
              <a:pathLst>
                <a:path extrusionOk="0" h="10268" w="4958">
                  <a:moveTo>
                    <a:pt x="3302" y="1"/>
                  </a:moveTo>
                  <a:cubicBezTo>
                    <a:pt x="2257" y="1"/>
                    <a:pt x="1100" y="1366"/>
                    <a:pt x="832" y="2247"/>
                  </a:cubicBezTo>
                  <a:cubicBezTo>
                    <a:pt x="632" y="2908"/>
                    <a:pt x="589" y="3606"/>
                    <a:pt x="546" y="4295"/>
                  </a:cubicBezTo>
                  <a:lnTo>
                    <a:pt x="393" y="6816"/>
                  </a:lnTo>
                  <a:lnTo>
                    <a:pt x="372" y="7173"/>
                  </a:lnTo>
                  <a:cubicBezTo>
                    <a:pt x="341" y="7671"/>
                    <a:pt x="0" y="8231"/>
                    <a:pt x="347" y="8653"/>
                  </a:cubicBezTo>
                  <a:cubicBezTo>
                    <a:pt x="652" y="9025"/>
                    <a:pt x="1303" y="9433"/>
                    <a:pt x="1693" y="9743"/>
                  </a:cubicBezTo>
                  <a:cubicBezTo>
                    <a:pt x="2004" y="9992"/>
                    <a:pt x="2533" y="10267"/>
                    <a:pt x="3006" y="10267"/>
                  </a:cubicBezTo>
                  <a:cubicBezTo>
                    <a:pt x="3205" y="10267"/>
                    <a:pt x="3394" y="10219"/>
                    <a:pt x="3553" y="10099"/>
                  </a:cubicBezTo>
                  <a:cubicBezTo>
                    <a:pt x="4129" y="9664"/>
                    <a:pt x="4123" y="8365"/>
                    <a:pt x="4211" y="7722"/>
                  </a:cubicBezTo>
                  <a:lnTo>
                    <a:pt x="4507" y="5574"/>
                  </a:lnTo>
                  <a:cubicBezTo>
                    <a:pt x="4569" y="5131"/>
                    <a:pt x="4630" y="4687"/>
                    <a:pt x="4651" y="4239"/>
                  </a:cubicBezTo>
                  <a:cubicBezTo>
                    <a:pt x="4702" y="3171"/>
                    <a:pt x="4958" y="1260"/>
                    <a:pt x="4174" y="407"/>
                  </a:cubicBezTo>
                  <a:cubicBezTo>
                    <a:pt x="3910" y="120"/>
                    <a:pt x="3611" y="1"/>
                    <a:pt x="3302" y="1"/>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1"/>
            <p:cNvSpPr/>
            <p:nvPr/>
          </p:nvSpPr>
          <p:spPr>
            <a:xfrm>
              <a:off x="6084675" y="4218775"/>
              <a:ext cx="274825" cy="94125"/>
            </a:xfrm>
            <a:custGeom>
              <a:rect b="b" l="l" r="r" t="t"/>
              <a:pathLst>
                <a:path extrusionOk="0" h="3765" w="10993">
                  <a:moveTo>
                    <a:pt x="6407" y="0"/>
                  </a:moveTo>
                  <a:cubicBezTo>
                    <a:pt x="5841" y="0"/>
                    <a:pt x="5153" y="731"/>
                    <a:pt x="4645" y="971"/>
                  </a:cubicBezTo>
                  <a:cubicBezTo>
                    <a:pt x="3893" y="1328"/>
                    <a:pt x="3076" y="1452"/>
                    <a:pt x="2266" y="1604"/>
                  </a:cubicBezTo>
                  <a:cubicBezTo>
                    <a:pt x="1674" y="1717"/>
                    <a:pt x="611" y="1679"/>
                    <a:pt x="254" y="2248"/>
                  </a:cubicBezTo>
                  <a:cubicBezTo>
                    <a:pt x="1" y="2653"/>
                    <a:pt x="188" y="3281"/>
                    <a:pt x="617" y="3501"/>
                  </a:cubicBezTo>
                  <a:cubicBezTo>
                    <a:pt x="760" y="3574"/>
                    <a:pt x="924" y="3597"/>
                    <a:pt x="1096" y="3597"/>
                  </a:cubicBezTo>
                  <a:cubicBezTo>
                    <a:pt x="1393" y="3597"/>
                    <a:pt x="1712" y="3528"/>
                    <a:pt x="1980" y="3528"/>
                  </a:cubicBezTo>
                  <a:cubicBezTo>
                    <a:pt x="1990" y="3528"/>
                    <a:pt x="2000" y="3528"/>
                    <a:pt x="2010" y="3528"/>
                  </a:cubicBezTo>
                  <a:cubicBezTo>
                    <a:pt x="2450" y="3537"/>
                    <a:pt x="2892" y="3546"/>
                    <a:pt x="3332" y="3554"/>
                  </a:cubicBezTo>
                  <a:cubicBezTo>
                    <a:pt x="4705" y="3579"/>
                    <a:pt x="6079" y="3600"/>
                    <a:pt x="7454" y="3620"/>
                  </a:cubicBezTo>
                  <a:cubicBezTo>
                    <a:pt x="7923" y="3627"/>
                    <a:pt x="8627" y="3765"/>
                    <a:pt x="9275" y="3765"/>
                  </a:cubicBezTo>
                  <a:cubicBezTo>
                    <a:pt x="9806" y="3765"/>
                    <a:pt x="10299" y="3672"/>
                    <a:pt x="10594" y="3338"/>
                  </a:cubicBezTo>
                  <a:cubicBezTo>
                    <a:pt x="10992" y="2886"/>
                    <a:pt x="10891" y="2197"/>
                    <a:pt x="10766" y="1609"/>
                  </a:cubicBezTo>
                  <a:lnTo>
                    <a:pt x="10512" y="397"/>
                  </a:lnTo>
                  <a:cubicBezTo>
                    <a:pt x="9945" y="512"/>
                    <a:pt x="9334" y="608"/>
                    <a:pt x="8731" y="608"/>
                  </a:cubicBezTo>
                  <a:cubicBezTo>
                    <a:pt x="8187" y="608"/>
                    <a:pt x="7650" y="530"/>
                    <a:pt x="7159" y="319"/>
                  </a:cubicBezTo>
                  <a:cubicBezTo>
                    <a:pt x="7003" y="253"/>
                    <a:pt x="6854" y="175"/>
                    <a:pt x="6711" y="86"/>
                  </a:cubicBezTo>
                  <a:cubicBezTo>
                    <a:pt x="6615" y="26"/>
                    <a:pt x="6513" y="0"/>
                    <a:pt x="64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1"/>
            <p:cNvSpPr/>
            <p:nvPr/>
          </p:nvSpPr>
          <p:spPr>
            <a:xfrm>
              <a:off x="5819800" y="2701450"/>
              <a:ext cx="114350" cy="96275"/>
            </a:xfrm>
            <a:custGeom>
              <a:rect b="b" l="l" r="r" t="t"/>
              <a:pathLst>
                <a:path extrusionOk="0" h="3851" w="4574">
                  <a:moveTo>
                    <a:pt x="1274" y="0"/>
                  </a:moveTo>
                  <a:cubicBezTo>
                    <a:pt x="1162" y="0"/>
                    <a:pt x="1050" y="28"/>
                    <a:pt x="941" y="57"/>
                  </a:cubicBezTo>
                  <a:cubicBezTo>
                    <a:pt x="809" y="93"/>
                    <a:pt x="674" y="127"/>
                    <a:pt x="551" y="190"/>
                  </a:cubicBezTo>
                  <a:cubicBezTo>
                    <a:pt x="0" y="475"/>
                    <a:pt x="10" y="1057"/>
                    <a:pt x="361" y="1498"/>
                  </a:cubicBezTo>
                  <a:cubicBezTo>
                    <a:pt x="1117" y="2448"/>
                    <a:pt x="2165" y="3113"/>
                    <a:pt x="3192" y="3759"/>
                  </a:cubicBezTo>
                  <a:cubicBezTo>
                    <a:pt x="3258" y="3801"/>
                    <a:pt x="3327" y="3844"/>
                    <a:pt x="3406" y="3850"/>
                  </a:cubicBezTo>
                  <a:cubicBezTo>
                    <a:pt x="3413" y="3850"/>
                    <a:pt x="3419" y="3851"/>
                    <a:pt x="3425" y="3851"/>
                  </a:cubicBezTo>
                  <a:cubicBezTo>
                    <a:pt x="3532" y="3851"/>
                    <a:pt x="3630" y="3784"/>
                    <a:pt x="3712" y="3712"/>
                  </a:cubicBezTo>
                  <a:cubicBezTo>
                    <a:pt x="4073" y="3397"/>
                    <a:pt x="4309" y="2966"/>
                    <a:pt x="4538" y="2545"/>
                  </a:cubicBezTo>
                  <a:cubicBezTo>
                    <a:pt x="4558" y="2514"/>
                    <a:pt x="4569" y="2480"/>
                    <a:pt x="4573" y="2444"/>
                  </a:cubicBezTo>
                  <a:cubicBezTo>
                    <a:pt x="4573" y="2401"/>
                    <a:pt x="4550" y="2360"/>
                    <a:pt x="4526" y="2323"/>
                  </a:cubicBezTo>
                  <a:cubicBezTo>
                    <a:pt x="4218" y="1838"/>
                    <a:pt x="3870" y="1503"/>
                    <a:pt x="3444" y="1175"/>
                  </a:cubicBezTo>
                  <a:cubicBezTo>
                    <a:pt x="3345" y="1098"/>
                    <a:pt x="3241" y="1022"/>
                    <a:pt x="3132" y="944"/>
                  </a:cubicBezTo>
                  <a:cubicBezTo>
                    <a:pt x="2596" y="560"/>
                    <a:pt x="1990" y="25"/>
                    <a:pt x="1297" y="0"/>
                  </a:cubicBezTo>
                  <a:cubicBezTo>
                    <a:pt x="1289" y="0"/>
                    <a:pt x="1281" y="0"/>
                    <a:pt x="1274" y="0"/>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1"/>
            <p:cNvSpPr/>
            <p:nvPr/>
          </p:nvSpPr>
          <p:spPr>
            <a:xfrm>
              <a:off x="5756200" y="2638625"/>
              <a:ext cx="131725" cy="124825"/>
            </a:xfrm>
            <a:custGeom>
              <a:rect b="b" l="l" r="r" t="t"/>
              <a:pathLst>
                <a:path extrusionOk="0" h="4993" w="5269">
                  <a:moveTo>
                    <a:pt x="244" y="0"/>
                  </a:moveTo>
                  <a:cubicBezTo>
                    <a:pt x="35" y="0"/>
                    <a:pt x="1" y="487"/>
                    <a:pt x="263" y="664"/>
                  </a:cubicBezTo>
                  <a:cubicBezTo>
                    <a:pt x="899" y="1093"/>
                    <a:pt x="1304" y="1326"/>
                    <a:pt x="1972" y="1700"/>
                  </a:cubicBezTo>
                  <a:cubicBezTo>
                    <a:pt x="2074" y="1758"/>
                    <a:pt x="2177" y="1755"/>
                    <a:pt x="2100" y="1876"/>
                  </a:cubicBezTo>
                  <a:cubicBezTo>
                    <a:pt x="1949" y="1827"/>
                    <a:pt x="1815" y="1717"/>
                    <a:pt x="1677" y="1717"/>
                  </a:cubicBezTo>
                  <a:cubicBezTo>
                    <a:pt x="1598" y="1717"/>
                    <a:pt x="1517" y="1753"/>
                    <a:pt x="1432" y="1856"/>
                  </a:cubicBezTo>
                  <a:cubicBezTo>
                    <a:pt x="1314" y="2005"/>
                    <a:pt x="1312" y="2216"/>
                    <a:pt x="1428" y="2367"/>
                  </a:cubicBezTo>
                  <a:cubicBezTo>
                    <a:pt x="1401" y="2361"/>
                    <a:pt x="1373" y="2359"/>
                    <a:pt x="1347" y="2359"/>
                  </a:cubicBezTo>
                  <a:cubicBezTo>
                    <a:pt x="1196" y="2359"/>
                    <a:pt x="1055" y="2441"/>
                    <a:pt x="981" y="2578"/>
                  </a:cubicBezTo>
                  <a:cubicBezTo>
                    <a:pt x="897" y="2738"/>
                    <a:pt x="927" y="2937"/>
                    <a:pt x="1056" y="3065"/>
                  </a:cubicBezTo>
                  <a:cubicBezTo>
                    <a:pt x="820" y="3075"/>
                    <a:pt x="725" y="3373"/>
                    <a:pt x="797" y="3563"/>
                  </a:cubicBezTo>
                  <a:cubicBezTo>
                    <a:pt x="888" y="3801"/>
                    <a:pt x="1256" y="4017"/>
                    <a:pt x="1458" y="4157"/>
                  </a:cubicBezTo>
                  <a:cubicBezTo>
                    <a:pt x="1996" y="4528"/>
                    <a:pt x="2615" y="4778"/>
                    <a:pt x="3252" y="4915"/>
                  </a:cubicBezTo>
                  <a:cubicBezTo>
                    <a:pt x="3460" y="4960"/>
                    <a:pt x="3671" y="4993"/>
                    <a:pt x="3882" y="4993"/>
                  </a:cubicBezTo>
                  <a:cubicBezTo>
                    <a:pt x="3978" y="4993"/>
                    <a:pt x="4074" y="4986"/>
                    <a:pt x="4169" y="4970"/>
                  </a:cubicBezTo>
                  <a:cubicBezTo>
                    <a:pt x="4474" y="4920"/>
                    <a:pt x="4770" y="4768"/>
                    <a:pt x="4946" y="4515"/>
                  </a:cubicBezTo>
                  <a:cubicBezTo>
                    <a:pt x="5268" y="4046"/>
                    <a:pt x="5139" y="3216"/>
                    <a:pt x="4839" y="2761"/>
                  </a:cubicBezTo>
                  <a:cubicBezTo>
                    <a:pt x="4521" y="2277"/>
                    <a:pt x="3828" y="1980"/>
                    <a:pt x="3340" y="1703"/>
                  </a:cubicBezTo>
                  <a:cubicBezTo>
                    <a:pt x="2494" y="1226"/>
                    <a:pt x="1002" y="474"/>
                    <a:pt x="358" y="41"/>
                  </a:cubicBezTo>
                  <a:cubicBezTo>
                    <a:pt x="316" y="13"/>
                    <a:pt x="278" y="0"/>
                    <a:pt x="244" y="0"/>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1"/>
            <p:cNvSpPr/>
            <p:nvPr/>
          </p:nvSpPr>
          <p:spPr>
            <a:xfrm>
              <a:off x="5851050" y="2648525"/>
              <a:ext cx="32600" cy="76075"/>
            </a:xfrm>
            <a:custGeom>
              <a:rect b="b" l="l" r="r" t="t"/>
              <a:pathLst>
                <a:path extrusionOk="0" h="3043" w="1304">
                  <a:moveTo>
                    <a:pt x="640" y="1"/>
                  </a:moveTo>
                  <a:cubicBezTo>
                    <a:pt x="611" y="1"/>
                    <a:pt x="581" y="7"/>
                    <a:pt x="552" y="21"/>
                  </a:cubicBezTo>
                  <a:cubicBezTo>
                    <a:pt x="467" y="61"/>
                    <a:pt x="421" y="146"/>
                    <a:pt x="394" y="240"/>
                  </a:cubicBezTo>
                  <a:cubicBezTo>
                    <a:pt x="384" y="275"/>
                    <a:pt x="375" y="313"/>
                    <a:pt x="368" y="350"/>
                  </a:cubicBezTo>
                  <a:cubicBezTo>
                    <a:pt x="238" y="1018"/>
                    <a:pt x="1" y="2385"/>
                    <a:pt x="604" y="2899"/>
                  </a:cubicBezTo>
                  <a:cubicBezTo>
                    <a:pt x="706" y="2986"/>
                    <a:pt x="841" y="3042"/>
                    <a:pt x="973" y="3042"/>
                  </a:cubicBezTo>
                  <a:cubicBezTo>
                    <a:pt x="1023" y="3042"/>
                    <a:pt x="1073" y="3034"/>
                    <a:pt x="1120" y="3017"/>
                  </a:cubicBezTo>
                  <a:cubicBezTo>
                    <a:pt x="1201" y="2987"/>
                    <a:pt x="1274" y="2926"/>
                    <a:pt x="1292" y="2843"/>
                  </a:cubicBezTo>
                  <a:cubicBezTo>
                    <a:pt x="1303" y="2789"/>
                    <a:pt x="1289" y="2735"/>
                    <a:pt x="1274" y="2682"/>
                  </a:cubicBezTo>
                  <a:cubicBezTo>
                    <a:pt x="1103" y="2066"/>
                    <a:pt x="802" y="1453"/>
                    <a:pt x="899" y="821"/>
                  </a:cubicBezTo>
                  <a:cubicBezTo>
                    <a:pt x="926" y="642"/>
                    <a:pt x="985" y="460"/>
                    <a:pt x="946" y="283"/>
                  </a:cubicBezTo>
                  <a:cubicBezTo>
                    <a:pt x="915" y="137"/>
                    <a:pt x="779" y="1"/>
                    <a:pt x="640" y="1"/>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1"/>
            <p:cNvSpPr/>
            <p:nvPr/>
          </p:nvSpPr>
          <p:spPr>
            <a:xfrm>
              <a:off x="6591800" y="2957225"/>
              <a:ext cx="87125" cy="28325"/>
            </a:xfrm>
            <a:custGeom>
              <a:rect b="b" l="l" r="r" t="t"/>
              <a:pathLst>
                <a:path extrusionOk="0" h="1133" w="3485">
                  <a:moveTo>
                    <a:pt x="2950" y="28"/>
                  </a:moveTo>
                  <a:cubicBezTo>
                    <a:pt x="2946" y="28"/>
                    <a:pt x="2942" y="28"/>
                    <a:pt x="2939" y="28"/>
                  </a:cubicBezTo>
                  <a:cubicBezTo>
                    <a:pt x="2024" y="94"/>
                    <a:pt x="901" y="1"/>
                    <a:pt x="173" y="463"/>
                  </a:cubicBezTo>
                  <a:cubicBezTo>
                    <a:pt x="0" y="572"/>
                    <a:pt x="339" y="1132"/>
                    <a:pt x="541" y="1132"/>
                  </a:cubicBezTo>
                  <a:cubicBezTo>
                    <a:pt x="559" y="1132"/>
                    <a:pt x="576" y="1128"/>
                    <a:pt x="592" y="1118"/>
                  </a:cubicBezTo>
                  <a:cubicBezTo>
                    <a:pt x="865" y="944"/>
                    <a:pt x="1204" y="899"/>
                    <a:pt x="1566" y="899"/>
                  </a:cubicBezTo>
                  <a:cubicBezTo>
                    <a:pt x="1934" y="899"/>
                    <a:pt x="2325" y="946"/>
                    <a:pt x="2691" y="955"/>
                  </a:cubicBezTo>
                  <a:cubicBezTo>
                    <a:pt x="2868" y="966"/>
                    <a:pt x="2998" y="1027"/>
                    <a:pt x="3131" y="1027"/>
                  </a:cubicBezTo>
                  <a:cubicBezTo>
                    <a:pt x="3187" y="1027"/>
                    <a:pt x="3244" y="1016"/>
                    <a:pt x="3306" y="985"/>
                  </a:cubicBezTo>
                  <a:cubicBezTo>
                    <a:pt x="3485" y="897"/>
                    <a:pt x="3194" y="28"/>
                    <a:pt x="2950" y="28"/>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1"/>
            <p:cNvSpPr/>
            <p:nvPr/>
          </p:nvSpPr>
          <p:spPr>
            <a:xfrm>
              <a:off x="6389150" y="2433125"/>
              <a:ext cx="102550" cy="220325"/>
            </a:xfrm>
            <a:custGeom>
              <a:rect b="b" l="l" r="r" t="t"/>
              <a:pathLst>
                <a:path extrusionOk="0" h="8813" w="4102">
                  <a:moveTo>
                    <a:pt x="1947" y="1"/>
                  </a:moveTo>
                  <a:cubicBezTo>
                    <a:pt x="1183" y="1"/>
                    <a:pt x="429" y="505"/>
                    <a:pt x="190" y="1735"/>
                  </a:cubicBezTo>
                  <a:cubicBezTo>
                    <a:pt x="190" y="1750"/>
                    <a:pt x="0" y="3800"/>
                    <a:pt x="3" y="4836"/>
                  </a:cubicBezTo>
                  <a:cubicBezTo>
                    <a:pt x="5" y="5598"/>
                    <a:pt x="1216" y="8797"/>
                    <a:pt x="2019" y="8812"/>
                  </a:cubicBezTo>
                  <a:cubicBezTo>
                    <a:pt x="2021" y="8812"/>
                    <a:pt x="2023" y="8812"/>
                    <a:pt x="2024" y="8812"/>
                  </a:cubicBezTo>
                  <a:cubicBezTo>
                    <a:pt x="2756" y="8812"/>
                    <a:pt x="4092" y="5518"/>
                    <a:pt x="4099" y="4783"/>
                  </a:cubicBezTo>
                  <a:cubicBezTo>
                    <a:pt x="4102" y="4361"/>
                    <a:pt x="3899" y="2249"/>
                    <a:pt x="3863" y="1776"/>
                  </a:cubicBezTo>
                  <a:cubicBezTo>
                    <a:pt x="3783" y="718"/>
                    <a:pt x="2858" y="1"/>
                    <a:pt x="1947" y="1"/>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1"/>
            <p:cNvSpPr/>
            <p:nvPr/>
          </p:nvSpPr>
          <p:spPr>
            <a:xfrm>
              <a:off x="6256100" y="2990575"/>
              <a:ext cx="376600" cy="201450"/>
            </a:xfrm>
            <a:custGeom>
              <a:rect b="b" l="l" r="r" t="t"/>
              <a:pathLst>
                <a:path extrusionOk="0" h="8058" w="15064">
                  <a:moveTo>
                    <a:pt x="1" y="1"/>
                  </a:moveTo>
                  <a:lnTo>
                    <a:pt x="1" y="8058"/>
                  </a:lnTo>
                  <a:lnTo>
                    <a:pt x="15063" y="8058"/>
                  </a:lnTo>
                  <a:lnTo>
                    <a:pt x="15063" y="1"/>
                  </a:lnTo>
                  <a:close/>
                </a:path>
              </a:pathLst>
            </a:custGeom>
            <a:solidFill>
              <a:srgbClr val="1E3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1"/>
            <p:cNvSpPr/>
            <p:nvPr/>
          </p:nvSpPr>
          <p:spPr>
            <a:xfrm>
              <a:off x="6392275" y="2409050"/>
              <a:ext cx="95950" cy="122150"/>
            </a:xfrm>
            <a:custGeom>
              <a:rect b="b" l="l" r="r" t="t"/>
              <a:pathLst>
                <a:path extrusionOk="0" h="4886" w="3838">
                  <a:moveTo>
                    <a:pt x="1" y="3464"/>
                  </a:moveTo>
                  <a:cubicBezTo>
                    <a:pt x="37" y="3019"/>
                    <a:pt x="65" y="2703"/>
                    <a:pt x="65" y="2698"/>
                  </a:cubicBezTo>
                  <a:cubicBezTo>
                    <a:pt x="589" y="0"/>
                    <a:pt x="3591" y="794"/>
                    <a:pt x="3738" y="2739"/>
                  </a:cubicBezTo>
                  <a:cubicBezTo>
                    <a:pt x="3752" y="2926"/>
                    <a:pt x="3792" y="3372"/>
                    <a:pt x="3837" y="3867"/>
                  </a:cubicBezTo>
                  <a:cubicBezTo>
                    <a:pt x="3797" y="3929"/>
                    <a:pt x="3748" y="3983"/>
                    <a:pt x="3690" y="4029"/>
                  </a:cubicBezTo>
                  <a:cubicBezTo>
                    <a:pt x="2674" y="4886"/>
                    <a:pt x="1119" y="4684"/>
                    <a:pt x="1" y="3464"/>
                  </a:cubicBezTo>
                  <a:close/>
                </a:path>
              </a:pathLst>
            </a:custGeom>
            <a:solidFill>
              <a:srgbClr val="CD90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1"/>
            <p:cNvSpPr/>
            <p:nvPr/>
          </p:nvSpPr>
          <p:spPr>
            <a:xfrm>
              <a:off x="6418325" y="3021450"/>
              <a:ext cx="249800" cy="1131125"/>
            </a:xfrm>
            <a:custGeom>
              <a:rect b="b" l="l" r="r" t="t"/>
              <a:pathLst>
                <a:path extrusionOk="0" h="45245" w="9992">
                  <a:moveTo>
                    <a:pt x="4608" y="1"/>
                  </a:moveTo>
                  <a:cubicBezTo>
                    <a:pt x="2035" y="1"/>
                    <a:pt x="924" y="1732"/>
                    <a:pt x="498" y="3942"/>
                  </a:cubicBezTo>
                  <a:cubicBezTo>
                    <a:pt x="0" y="6529"/>
                    <a:pt x="131" y="9761"/>
                    <a:pt x="644" y="12355"/>
                  </a:cubicBezTo>
                  <a:cubicBezTo>
                    <a:pt x="1273" y="15539"/>
                    <a:pt x="1562" y="18763"/>
                    <a:pt x="1871" y="22025"/>
                  </a:cubicBezTo>
                  <a:cubicBezTo>
                    <a:pt x="2300" y="26641"/>
                    <a:pt x="2766" y="31256"/>
                    <a:pt x="3130" y="35878"/>
                  </a:cubicBezTo>
                  <a:cubicBezTo>
                    <a:pt x="3340" y="38538"/>
                    <a:pt x="3519" y="41198"/>
                    <a:pt x="3644" y="43864"/>
                  </a:cubicBezTo>
                  <a:cubicBezTo>
                    <a:pt x="3661" y="44207"/>
                    <a:pt x="3653" y="44563"/>
                    <a:pt x="3692" y="44907"/>
                  </a:cubicBezTo>
                  <a:cubicBezTo>
                    <a:pt x="3719" y="45152"/>
                    <a:pt x="3711" y="45190"/>
                    <a:pt x="3775" y="45190"/>
                  </a:cubicBezTo>
                  <a:cubicBezTo>
                    <a:pt x="3803" y="45190"/>
                    <a:pt x="3847" y="45183"/>
                    <a:pt x="3915" y="45183"/>
                  </a:cubicBezTo>
                  <a:cubicBezTo>
                    <a:pt x="3938" y="45183"/>
                    <a:pt x="3965" y="45183"/>
                    <a:pt x="3995" y="45186"/>
                  </a:cubicBezTo>
                  <a:cubicBezTo>
                    <a:pt x="4650" y="45244"/>
                    <a:pt x="5321" y="45231"/>
                    <a:pt x="5977" y="45239"/>
                  </a:cubicBezTo>
                  <a:cubicBezTo>
                    <a:pt x="6236" y="45243"/>
                    <a:pt x="6495" y="45244"/>
                    <a:pt x="6754" y="45244"/>
                  </a:cubicBezTo>
                  <a:cubicBezTo>
                    <a:pt x="7834" y="45244"/>
                    <a:pt x="8914" y="45215"/>
                    <a:pt x="9992" y="45157"/>
                  </a:cubicBezTo>
                  <a:cubicBezTo>
                    <a:pt x="9969" y="44353"/>
                    <a:pt x="9948" y="43547"/>
                    <a:pt x="9931" y="42743"/>
                  </a:cubicBezTo>
                  <a:cubicBezTo>
                    <a:pt x="9818" y="37420"/>
                    <a:pt x="9859" y="32110"/>
                    <a:pt x="9866" y="26787"/>
                  </a:cubicBezTo>
                  <a:cubicBezTo>
                    <a:pt x="9874" y="20841"/>
                    <a:pt x="9810" y="14892"/>
                    <a:pt x="9510" y="8951"/>
                  </a:cubicBezTo>
                  <a:cubicBezTo>
                    <a:pt x="9396" y="6708"/>
                    <a:pt x="9127" y="4664"/>
                    <a:pt x="8065" y="2663"/>
                  </a:cubicBezTo>
                  <a:cubicBezTo>
                    <a:pt x="7273" y="1172"/>
                    <a:pt x="6488" y="1"/>
                    <a:pt x="46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1"/>
            <p:cNvSpPr/>
            <p:nvPr/>
          </p:nvSpPr>
          <p:spPr>
            <a:xfrm>
              <a:off x="6225750" y="2968200"/>
              <a:ext cx="238225" cy="1184600"/>
            </a:xfrm>
            <a:custGeom>
              <a:rect b="b" l="l" r="r" t="t"/>
              <a:pathLst>
                <a:path extrusionOk="0" h="47384" w="9529">
                  <a:moveTo>
                    <a:pt x="4382" y="1"/>
                  </a:moveTo>
                  <a:cubicBezTo>
                    <a:pt x="2199" y="1"/>
                    <a:pt x="1215" y="2742"/>
                    <a:pt x="792" y="4606"/>
                  </a:cubicBezTo>
                  <a:cubicBezTo>
                    <a:pt x="408" y="6298"/>
                    <a:pt x="373" y="8049"/>
                    <a:pt x="340" y="9785"/>
                  </a:cubicBezTo>
                  <a:lnTo>
                    <a:pt x="186" y="17899"/>
                  </a:lnTo>
                  <a:cubicBezTo>
                    <a:pt x="94" y="22817"/>
                    <a:pt x="0" y="27734"/>
                    <a:pt x="72" y="32652"/>
                  </a:cubicBezTo>
                  <a:cubicBezTo>
                    <a:pt x="143" y="37569"/>
                    <a:pt x="514" y="42474"/>
                    <a:pt x="665" y="47384"/>
                  </a:cubicBezTo>
                  <a:lnTo>
                    <a:pt x="1818" y="47384"/>
                  </a:lnTo>
                  <a:lnTo>
                    <a:pt x="6018" y="47381"/>
                  </a:lnTo>
                  <a:cubicBezTo>
                    <a:pt x="5831" y="47381"/>
                    <a:pt x="7496" y="33408"/>
                    <a:pt x="7631" y="32222"/>
                  </a:cubicBezTo>
                  <a:cubicBezTo>
                    <a:pt x="8420" y="25282"/>
                    <a:pt x="9291" y="18223"/>
                    <a:pt x="9291" y="11230"/>
                  </a:cubicBezTo>
                  <a:cubicBezTo>
                    <a:pt x="9365" y="8821"/>
                    <a:pt x="9528" y="6353"/>
                    <a:pt x="8947" y="4006"/>
                  </a:cubicBezTo>
                  <a:cubicBezTo>
                    <a:pt x="8506" y="2224"/>
                    <a:pt x="6690" y="355"/>
                    <a:pt x="4858" y="43"/>
                  </a:cubicBezTo>
                  <a:cubicBezTo>
                    <a:pt x="4693" y="14"/>
                    <a:pt x="4535" y="1"/>
                    <a:pt x="43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1"/>
            <p:cNvSpPr/>
            <p:nvPr/>
          </p:nvSpPr>
          <p:spPr>
            <a:xfrm>
              <a:off x="6260500" y="2530550"/>
              <a:ext cx="363200" cy="558450"/>
            </a:xfrm>
            <a:custGeom>
              <a:rect b="b" l="l" r="r" t="t"/>
              <a:pathLst>
                <a:path extrusionOk="0" h="22338" w="14528">
                  <a:moveTo>
                    <a:pt x="4984" y="0"/>
                  </a:moveTo>
                  <a:cubicBezTo>
                    <a:pt x="4350" y="0"/>
                    <a:pt x="3750" y="238"/>
                    <a:pt x="3142" y="404"/>
                  </a:cubicBezTo>
                  <a:cubicBezTo>
                    <a:pt x="2360" y="618"/>
                    <a:pt x="1588" y="860"/>
                    <a:pt x="811" y="1092"/>
                  </a:cubicBezTo>
                  <a:cubicBezTo>
                    <a:pt x="21" y="1726"/>
                    <a:pt x="441" y="2780"/>
                    <a:pt x="330" y="3268"/>
                  </a:cubicBezTo>
                  <a:cubicBezTo>
                    <a:pt x="0" y="4723"/>
                    <a:pt x="523" y="22338"/>
                    <a:pt x="523" y="22338"/>
                  </a:cubicBezTo>
                  <a:lnTo>
                    <a:pt x="13962" y="22338"/>
                  </a:lnTo>
                  <a:cubicBezTo>
                    <a:pt x="13962" y="22338"/>
                    <a:pt x="14150" y="4727"/>
                    <a:pt x="13821" y="3271"/>
                  </a:cubicBezTo>
                  <a:cubicBezTo>
                    <a:pt x="13710" y="2783"/>
                    <a:pt x="14527" y="1667"/>
                    <a:pt x="13736" y="1031"/>
                  </a:cubicBezTo>
                  <a:cubicBezTo>
                    <a:pt x="13061" y="830"/>
                    <a:pt x="12386" y="631"/>
                    <a:pt x="11705" y="453"/>
                  </a:cubicBezTo>
                  <a:cubicBezTo>
                    <a:pt x="11287" y="344"/>
                    <a:pt x="10877" y="260"/>
                    <a:pt x="10456" y="161"/>
                  </a:cubicBezTo>
                  <a:cubicBezTo>
                    <a:pt x="10318" y="131"/>
                    <a:pt x="10179" y="109"/>
                    <a:pt x="10039" y="96"/>
                  </a:cubicBezTo>
                  <a:lnTo>
                    <a:pt x="9361" y="21"/>
                  </a:lnTo>
                  <a:cubicBezTo>
                    <a:pt x="9346" y="19"/>
                    <a:pt x="9329" y="18"/>
                    <a:pt x="9312" y="18"/>
                  </a:cubicBezTo>
                  <a:cubicBezTo>
                    <a:pt x="9289" y="18"/>
                    <a:pt x="9267" y="21"/>
                    <a:pt x="9248" y="33"/>
                  </a:cubicBezTo>
                  <a:cubicBezTo>
                    <a:pt x="9225" y="51"/>
                    <a:pt x="9204" y="74"/>
                    <a:pt x="9191" y="102"/>
                  </a:cubicBezTo>
                  <a:cubicBezTo>
                    <a:pt x="9022" y="390"/>
                    <a:pt x="8783" y="627"/>
                    <a:pt x="8626" y="921"/>
                  </a:cubicBezTo>
                  <a:cubicBezTo>
                    <a:pt x="8460" y="1233"/>
                    <a:pt x="8268" y="1488"/>
                    <a:pt x="8024" y="1751"/>
                  </a:cubicBezTo>
                  <a:cubicBezTo>
                    <a:pt x="7750" y="2047"/>
                    <a:pt x="7419" y="2274"/>
                    <a:pt x="7068" y="2274"/>
                  </a:cubicBezTo>
                  <a:cubicBezTo>
                    <a:pt x="6881" y="2274"/>
                    <a:pt x="6689" y="2209"/>
                    <a:pt x="6498" y="2056"/>
                  </a:cubicBezTo>
                  <a:cubicBezTo>
                    <a:pt x="6080" y="1725"/>
                    <a:pt x="5610" y="1168"/>
                    <a:pt x="5421" y="672"/>
                  </a:cubicBezTo>
                  <a:cubicBezTo>
                    <a:pt x="5354" y="490"/>
                    <a:pt x="5318" y="299"/>
                    <a:pt x="5286" y="108"/>
                  </a:cubicBezTo>
                  <a:cubicBezTo>
                    <a:pt x="5282" y="80"/>
                    <a:pt x="5276" y="49"/>
                    <a:pt x="5254" y="31"/>
                  </a:cubicBezTo>
                  <a:cubicBezTo>
                    <a:pt x="5234" y="17"/>
                    <a:pt x="5211" y="8"/>
                    <a:pt x="5187" y="8"/>
                  </a:cubicBezTo>
                  <a:cubicBezTo>
                    <a:pt x="5185" y="8"/>
                    <a:pt x="5183" y="8"/>
                    <a:pt x="5181" y="8"/>
                  </a:cubicBezTo>
                  <a:cubicBezTo>
                    <a:pt x="5115" y="3"/>
                    <a:pt x="5049" y="0"/>
                    <a:pt x="49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1"/>
            <p:cNvSpPr/>
            <p:nvPr/>
          </p:nvSpPr>
          <p:spPr>
            <a:xfrm>
              <a:off x="6364500" y="2335375"/>
              <a:ext cx="150850" cy="173025"/>
            </a:xfrm>
            <a:custGeom>
              <a:rect b="b" l="l" r="r" t="t"/>
              <a:pathLst>
                <a:path extrusionOk="0" h="6921" w="6034">
                  <a:moveTo>
                    <a:pt x="1486" y="1"/>
                  </a:moveTo>
                  <a:cubicBezTo>
                    <a:pt x="1257" y="1"/>
                    <a:pt x="1047" y="30"/>
                    <a:pt x="884" y="119"/>
                  </a:cubicBezTo>
                  <a:cubicBezTo>
                    <a:pt x="247" y="470"/>
                    <a:pt x="123" y="1514"/>
                    <a:pt x="77" y="2154"/>
                  </a:cubicBezTo>
                  <a:cubicBezTo>
                    <a:pt x="1" y="3189"/>
                    <a:pt x="248" y="4085"/>
                    <a:pt x="621" y="5044"/>
                  </a:cubicBezTo>
                  <a:cubicBezTo>
                    <a:pt x="831" y="5583"/>
                    <a:pt x="1087" y="6134"/>
                    <a:pt x="1545" y="6488"/>
                  </a:cubicBezTo>
                  <a:cubicBezTo>
                    <a:pt x="1926" y="6782"/>
                    <a:pt x="2363" y="6921"/>
                    <a:pt x="2802" y="6921"/>
                  </a:cubicBezTo>
                  <a:cubicBezTo>
                    <a:pt x="3282" y="6921"/>
                    <a:pt x="3762" y="6754"/>
                    <a:pt x="4171" y="6440"/>
                  </a:cubicBezTo>
                  <a:cubicBezTo>
                    <a:pt x="4502" y="6186"/>
                    <a:pt x="5096" y="5894"/>
                    <a:pt x="5449" y="4816"/>
                  </a:cubicBezTo>
                  <a:cubicBezTo>
                    <a:pt x="5512" y="4624"/>
                    <a:pt x="5632" y="4139"/>
                    <a:pt x="5689" y="3943"/>
                  </a:cubicBezTo>
                  <a:cubicBezTo>
                    <a:pt x="6033" y="2777"/>
                    <a:pt x="5924" y="1219"/>
                    <a:pt x="4928" y="485"/>
                  </a:cubicBezTo>
                  <a:cubicBezTo>
                    <a:pt x="4457" y="138"/>
                    <a:pt x="3551" y="147"/>
                    <a:pt x="2964" y="119"/>
                  </a:cubicBezTo>
                  <a:cubicBezTo>
                    <a:pt x="2938" y="121"/>
                    <a:pt x="2912" y="121"/>
                    <a:pt x="2885" y="121"/>
                  </a:cubicBezTo>
                  <a:cubicBezTo>
                    <a:pt x="2490" y="121"/>
                    <a:pt x="1948" y="1"/>
                    <a:pt x="1486" y="1"/>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1"/>
            <p:cNvSpPr/>
            <p:nvPr/>
          </p:nvSpPr>
          <p:spPr>
            <a:xfrm>
              <a:off x="6182325" y="2530425"/>
              <a:ext cx="244800" cy="710900"/>
            </a:xfrm>
            <a:custGeom>
              <a:rect b="b" l="l" r="r" t="t"/>
              <a:pathLst>
                <a:path extrusionOk="0" h="28436" w="9792">
                  <a:moveTo>
                    <a:pt x="7656" y="0"/>
                  </a:moveTo>
                  <a:cubicBezTo>
                    <a:pt x="6640" y="88"/>
                    <a:pt x="5601" y="363"/>
                    <a:pt x="4604" y="590"/>
                  </a:cubicBezTo>
                  <a:cubicBezTo>
                    <a:pt x="3876" y="757"/>
                    <a:pt x="3086" y="885"/>
                    <a:pt x="2594" y="1501"/>
                  </a:cubicBezTo>
                  <a:cubicBezTo>
                    <a:pt x="1875" y="2398"/>
                    <a:pt x="1729" y="3749"/>
                    <a:pt x="1529" y="4841"/>
                  </a:cubicBezTo>
                  <a:cubicBezTo>
                    <a:pt x="910" y="8234"/>
                    <a:pt x="752" y="11692"/>
                    <a:pt x="618" y="15137"/>
                  </a:cubicBezTo>
                  <a:cubicBezTo>
                    <a:pt x="514" y="17803"/>
                    <a:pt x="425" y="20469"/>
                    <a:pt x="350" y="23136"/>
                  </a:cubicBezTo>
                  <a:cubicBezTo>
                    <a:pt x="300" y="24907"/>
                    <a:pt x="0" y="27066"/>
                    <a:pt x="1861" y="28097"/>
                  </a:cubicBezTo>
                  <a:cubicBezTo>
                    <a:pt x="2146" y="28256"/>
                    <a:pt x="2468" y="28333"/>
                    <a:pt x="2791" y="28381"/>
                  </a:cubicBezTo>
                  <a:cubicBezTo>
                    <a:pt x="3040" y="28418"/>
                    <a:pt x="3299" y="28435"/>
                    <a:pt x="3563" y="28435"/>
                  </a:cubicBezTo>
                  <a:cubicBezTo>
                    <a:pt x="5712" y="28435"/>
                    <a:pt x="8242" y="27251"/>
                    <a:pt x="9204" y="25349"/>
                  </a:cubicBezTo>
                  <a:cubicBezTo>
                    <a:pt x="9792" y="24187"/>
                    <a:pt x="9659" y="22615"/>
                    <a:pt x="9587" y="21363"/>
                  </a:cubicBezTo>
                  <a:cubicBezTo>
                    <a:pt x="9176" y="14227"/>
                    <a:pt x="8563" y="7095"/>
                    <a:pt x="7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1"/>
            <p:cNvSpPr/>
            <p:nvPr/>
          </p:nvSpPr>
          <p:spPr>
            <a:xfrm>
              <a:off x="6440600" y="2527275"/>
              <a:ext cx="226225" cy="693225"/>
            </a:xfrm>
            <a:custGeom>
              <a:rect b="b" l="l" r="r" t="t"/>
              <a:pathLst>
                <a:path extrusionOk="0" h="27729" w="9049">
                  <a:moveTo>
                    <a:pt x="2827" y="0"/>
                  </a:moveTo>
                  <a:cubicBezTo>
                    <a:pt x="2784" y="0"/>
                    <a:pt x="2742" y="7"/>
                    <a:pt x="2706" y="31"/>
                  </a:cubicBezTo>
                  <a:cubicBezTo>
                    <a:pt x="2641" y="75"/>
                    <a:pt x="2618" y="158"/>
                    <a:pt x="2601" y="233"/>
                  </a:cubicBezTo>
                  <a:cubicBezTo>
                    <a:pt x="1608" y="4521"/>
                    <a:pt x="1159" y="8909"/>
                    <a:pt x="882" y="13295"/>
                  </a:cubicBezTo>
                  <a:cubicBezTo>
                    <a:pt x="744" y="15488"/>
                    <a:pt x="648" y="17684"/>
                    <a:pt x="544" y="19878"/>
                  </a:cubicBezTo>
                  <a:cubicBezTo>
                    <a:pt x="459" y="21692"/>
                    <a:pt x="0" y="23641"/>
                    <a:pt x="731" y="25374"/>
                  </a:cubicBezTo>
                  <a:cubicBezTo>
                    <a:pt x="1561" y="27341"/>
                    <a:pt x="3888" y="27728"/>
                    <a:pt x="5764" y="27728"/>
                  </a:cubicBezTo>
                  <a:cubicBezTo>
                    <a:pt x="5785" y="27728"/>
                    <a:pt x="5806" y="27728"/>
                    <a:pt x="5827" y="27728"/>
                  </a:cubicBezTo>
                  <a:cubicBezTo>
                    <a:pt x="6089" y="27727"/>
                    <a:pt x="6354" y="27721"/>
                    <a:pt x="6610" y="27664"/>
                  </a:cubicBezTo>
                  <a:cubicBezTo>
                    <a:pt x="7213" y="27527"/>
                    <a:pt x="7726" y="27099"/>
                    <a:pt x="8050" y="26573"/>
                  </a:cubicBezTo>
                  <a:cubicBezTo>
                    <a:pt x="8381" y="26030"/>
                    <a:pt x="8509" y="25518"/>
                    <a:pt x="8518" y="24996"/>
                  </a:cubicBezTo>
                  <a:cubicBezTo>
                    <a:pt x="8525" y="24493"/>
                    <a:pt x="8424" y="23981"/>
                    <a:pt x="8289" y="23427"/>
                  </a:cubicBezTo>
                  <a:cubicBezTo>
                    <a:pt x="7919" y="21907"/>
                    <a:pt x="7817" y="20411"/>
                    <a:pt x="7546" y="18875"/>
                  </a:cubicBezTo>
                  <a:cubicBezTo>
                    <a:pt x="7384" y="17962"/>
                    <a:pt x="7508" y="17269"/>
                    <a:pt x="7664" y="16340"/>
                  </a:cubicBezTo>
                  <a:cubicBezTo>
                    <a:pt x="8033" y="14148"/>
                    <a:pt x="8311" y="11945"/>
                    <a:pt x="8498" y="9730"/>
                  </a:cubicBezTo>
                  <a:cubicBezTo>
                    <a:pt x="8617" y="8306"/>
                    <a:pt x="8701" y="6878"/>
                    <a:pt x="8745" y="5449"/>
                  </a:cubicBezTo>
                  <a:cubicBezTo>
                    <a:pt x="8785" y="4193"/>
                    <a:pt x="9049" y="2888"/>
                    <a:pt x="8253" y="1830"/>
                  </a:cubicBezTo>
                  <a:cubicBezTo>
                    <a:pt x="7198" y="429"/>
                    <a:pt x="4555" y="201"/>
                    <a:pt x="2916" y="7"/>
                  </a:cubicBezTo>
                  <a:cubicBezTo>
                    <a:pt x="2887" y="3"/>
                    <a:pt x="2857" y="0"/>
                    <a:pt x="28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1"/>
            <p:cNvSpPr/>
            <p:nvPr/>
          </p:nvSpPr>
          <p:spPr>
            <a:xfrm>
              <a:off x="5863175" y="2717575"/>
              <a:ext cx="314000" cy="224850"/>
            </a:xfrm>
            <a:custGeom>
              <a:rect b="b" l="l" r="r" t="t"/>
              <a:pathLst>
                <a:path extrusionOk="0" h="8994" w="12560">
                  <a:moveTo>
                    <a:pt x="1686" y="0"/>
                  </a:moveTo>
                  <a:cubicBezTo>
                    <a:pt x="1532" y="256"/>
                    <a:pt x="1382" y="512"/>
                    <a:pt x="1235" y="773"/>
                  </a:cubicBezTo>
                  <a:cubicBezTo>
                    <a:pt x="955" y="1271"/>
                    <a:pt x="689" y="1776"/>
                    <a:pt x="437" y="2287"/>
                  </a:cubicBezTo>
                  <a:cubicBezTo>
                    <a:pt x="158" y="2854"/>
                    <a:pt x="1" y="3005"/>
                    <a:pt x="408" y="3424"/>
                  </a:cubicBezTo>
                  <a:cubicBezTo>
                    <a:pt x="919" y="3947"/>
                    <a:pt x="1835" y="4349"/>
                    <a:pt x="2453" y="4760"/>
                  </a:cubicBezTo>
                  <a:lnTo>
                    <a:pt x="6688" y="7594"/>
                  </a:lnTo>
                  <a:cubicBezTo>
                    <a:pt x="7419" y="8083"/>
                    <a:pt x="8163" y="8578"/>
                    <a:pt x="9003" y="8831"/>
                  </a:cubicBezTo>
                  <a:cubicBezTo>
                    <a:pt x="9346" y="8935"/>
                    <a:pt x="9709" y="8994"/>
                    <a:pt x="10069" y="8994"/>
                  </a:cubicBezTo>
                  <a:cubicBezTo>
                    <a:pt x="10593" y="8994"/>
                    <a:pt x="11108" y="8869"/>
                    <a:pt x="11540" y="8578"/>
                  </a:cubicBezTo>
                  <a:cubicBezTo>
                    <a:pt x="11886" y="8344"/>
                    <a:pt x="12171" y="7997"/>
                    <a:pt x="12260" y="7588"/>
                  </a:cubicBezTo>
                  <a:cubicBezTo>
                    <a:pt x="12559" y="6202"/>
                    <a:pt x="10635" y="4520"/>
                    <a:pt x="9605" y="3893"/>
                  </a:cubicBezTo>
                  <a:cubicBezTo>
                    <a:pt x="7088" y="2359"/>
                    <a:pt x="4437" y="1056"/>
                    <a:pt x="1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1"/>
            <p:cNvSpPr/>
            <p:nvPr/>
          </p:nvSpPr>
          <p:spPr>
            <a:xfrm>
              <a:off x="6065475" y="2543550"/>
              <a:ext cx="292950" cy="393325"/>
            </a:xfrm>
            <a:custGeom>
              <a:rect b="b" l="l" r="r" t="t"/>
              <a:pathLst>
                <a:path extrusionOk="0" h="15733" w="11718">
                  <a:moveTo>
                    <a:pt x="9691" y="0"/>
                  </a:moveTo>
                  <a:cubicBezTo>
                    <a:pt x="9489" y="0"/>
                    <a:pt x="9267" y="22"/>
                    <a:pt x="9023" y="70"/>
                  </a:cubicBezTo>
                  <a:cubicBezTo>
                    <a:pt x="7371" y="389"/>
                    <a:pt x="6381" y="883"/>
                    <a:pt x="5378" y="2221"/>
                  </a:cubicBezTo>
                  <a:cubicBezTo>
                    <a:pt x="4382" y="3549"/>
                    <a:pt x="3753" y="5132"/>
                    <a:pt x="3012" y="6607"/>
                  </a:cubicBezTo>
                  <a:cubicBezTo>
                    <a:pt x="2211" y="8199"/>
                    <a:pt x="996" y="11406"/>
                    <a:pt x="508" y="12891"/>
                  </a:cubicBezTo>
                  <a:cubicBezTo>
                    <a:pt x="503" y="12903"/>
                    <a:pt x="495" y="12913"/>
                    <a:pt x="490" y="12924"/>
                  </a:cubicBezTo>
                  <a:cubicBezTo>
                    <a:pt x="0" y="14103"/>
                    <a:pt x="870" y="15716"/>
                    <a:pt x="2204" y="15732"/>
                  </a:cubicBezTo>
                  <a:cubicBezTo>
                    <a:pt x="2211" y="15732"/>
                    <a:pt x="2219" y="15732"/>
                    <a:pt x="2226" y="15732"/>
                  </a:cubicBezTo>
                  <a:cubicBezTo>
                    <a:pt x="3284" y="15732"/>
                    <a:pt x="4108" y="14834"/>
                    <a:pt x="4754" y="13992"/>
                  </a:cubicBezTo>
                  <a:cubicBezTo>
                    <a:pt x="7214" y="10777"/>
                    <a:pt x="9295" y="7288"/>
                    <a:pt x="10951" y="3594"/>
                  </a:cubicBezTo>
                  <a:cubicBezTo>
                    <a:pt x="11717" y="1887"/>
                    <a:pt x="11552" y="0"/>
                    <a:pt x="96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1"/>
            <p:cNvSpPr/>
            <p:nvPr/>
          </p:nvSpPr>
          <p:spPr>
            <a:xfrm>
              <a:off x="6552950" y="2950725"/>
              <a:ext cx="160100" cy="141000"/>
            </a:xfrm>
            <a:custGeom>
              <a:rect b="b" l="l" r="r" t="t"/>
              <a:pathLst>
                <a:path extrusionOk="0" h="5640" w="6404">
                  <a:moveTo>
                    <a:pt x="4834" y="0"/>
                  </a:moveTo>
                  <a:cubicBezTo>
                    <a:pt x="4814" y="0"/>
                    <a:pt x="4795" y="1"/>
                    <a:pt x="4778" y="3"/>
                  </a:cubicBezTo>
                  <a:cubicBezTo>
                    <a:pt x="4538" y="34"/>
                    <a:pt x="4066" y="224"/>
                    <a:pt x="3783" y="540"/>
                  </a:cubicBezTo>
                  <a:cubicBezTo>
                    <a:pt x="3483" y="878"/>
                    <a:pt x="3021" y="1411"/>
                    <a:pt x="2863" y="1536"/>
                  </a:cubicBezTo>
                  <a:cubicBezTo>
                    <a:pt x="2121" y="2126"/>
                    <a:pt x="1321" y="2627"/>
                    <a:pt x="475" y="3051"/>
                  </a:cubicBezTo>
                  <a:cubicBezTo>
                    <a:pt x="253" y="3164"/>
                    <a:pt x="417" y="3558"/>
                    <a:pt x="633" y="3558"/>
                  </a:cubicBezTo>
                  <a:cubicBezTo>
                    <a:pt x="660" y="3558"/>
                    <a:pt x="689" y="3552"/>
                    <a:pt x="717" y="3538"/>
                  </a:cubicBezTo>
                  <a:cubicBezTo>
                    <a:pt x="1392" y="3198"/>
                    <a:pt x="2039" y="2808"/>
                    <a:pt x="2654" y="2369"/>
                  </a:cubicBezTo>
                  <a:cubicBezTo>
                    <a:pt x="2700" y="2434"/>
                    <a:pt x="2745" y="2499"/>
                    <a:pt x="2792" y="2563"/>
                  </a:cubicBezTo>
                  <a:cubicBezTo>
                    <a:pt x="2049" y="3329"/>
                    <a:pt x="1182" y="3959"/>
                    <a:pt x="225" y="4428"/>
                  </a:cubicBezTo>
                  <a:cubicBezTo>
                    <a:pt x="1" y="4538"/>
                    <a:pt x="165" y="4934"/>
                    <a:pt x="382" y="4934"/>
                  </a:cubicBezTo>
                  <a:cubicBezTo>
                    <a:pt x="409" y="4934"/>
                    <a:pt x="437" y="4928"/>
                    <a:pt x="465" y="4915"/>
                  </a:cubicBezTo>
                  <a:cubicBezTo>
                    <a:pt x="1458" y="4430"/>
                    <a:pt x="2359" y="3779"/>
                    <a:pt x="3130" y="2988"/>
                  </a:cubicBezTo>
                  <a:cubicBezTo>
                    <a:pt x="3173" y="3040"/>
                    <a:pt x="3217" y="3090"/>
                    <a:pt x="3263" y="3139"/>
                  </a:cubicBezTo>
                  <a:cubicBezTo>
                    <a:pt x="2641" y="3932"/>
                    <a:pt x="1852" y="4575"/>
                    <a:pt x="953" y="5026"/>
                  </a:cubicBezTo>
                  <a:cubicBezTo>
                    <a:pt x="729" y="5138"/>
                    <a:pt x="895" y="5532"/>
                    <a:pt x="1111" y="5532"/>
                  </a:cubicBezTo>
                  <a:cubicBezTo>
                    <a:pt x="1138" y="5532"/>
                    <a:pt x="1166" y="5526"/>
                    <a:pt x="1195" y="5512"/>
                  </a:cubicBezTo>
                  <a:cubicBezTo>
                    <a:pt x="2143" y="5036"/>
                    <a:pt x="2976" y="4358"/>
                    <a:pt x="3635" y="3523"/>
                  </a:cubicBezTo>
                  <a:cubicBezTo>
                    <a:pt x="3686" y="3572"/>
                    <a:pt x="3739" y="3621"/>
                    <a:pt x="3791" y="3667"/>
                  </a:cubicBezTo>
                  <a:cubicBezTo>
                    <a:pt x="3415" y="4305"/>
                    <a:pt x="2962" y="4860"/>
                    <a:pt x="2258" y="5125"/>
                  </a:cubicBezTo>
                  <a:cubicBezTo>
                    <a:pt x="2017" y="5215"/>
                    <a:pt x="2188" y="5640"/>
                    <a:pt x="2420" y="5640"/>
                  </a:cubicBezTo>
                  <a:cubicBezTo>
                    <a:pt x="2443" y="5640"/>
                    <a:pt x="2466" y="5636"/>
                    <a:pt x="2490" y="5627"/>
                  </a:cubicBezTo>
                  <a:cubicBezTo>
                    <a:pt x="3263" y="5336"/>
                    <a:pt x="3772" y="4720"/>
                    <a:pt x="4176" y="4041"/>
                  </a:cubicBezTo>
                  <a:lnTo>
                    <a:pt x="4185" y="4047"/>
                  </a:lnTo>
                  <a:cubicBezTo>
                    <a:pt x="4674" y="3579"/>
                    <a:pt x="5073" y="3176"/>
                    <a:pt x="5461" y="2696"/>
                  </a:cubicBezTo>
                  <a:cubicBezTo>
                    <a:pt x="5813" y="2264"/>
                    <a:pt x="6072" y="1811"/>
                    <a:pt x="6214" y="1291"/>
                  </a:cubicBezTo>
                  <a:cubicBezTo>
                    <a:pt x="6403" y="605"/>
                    <a:pt x="5305" y="0"/>
                    <a:pt x="4834" y="0"/>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1"/>
            <p:cNvSpPr/>
            <p:nvPr/>
          </p:nvSpPr>
          <p:spPr>
            <a:xfrm>
              <a:off x="6654075" y="2756575"/>
              <a:ext cx="261950" cy="259075"/>
            </a:xfrm>
            <a:custGeom>
              <a:rect b="b" l="l" r="r" t="t"/>
              <a:pathLst>
                <a:path extrusionOk="0" h="10363" w="10478">
                  <a:moveTo>
                    <a:pt x="8540" y="1"/>
                  </a:moveTo>
                  <a:cubicBezTo>
                    <a:pt x="8101" y="1"/>
                    <a:pt x="7662" y="169"/>
                    <a:pt x="7279" y="494"/>
                  </a:cubicBezTo>
                  <a:cubicBezTo>
                    <a:pt x="4823" y="2576"/>
                    <a:pt x="2453" y="4750"/>
                    <a:pt x="170" y="7020"/>
                  </a:cubicBezTo>
                  <a:cubicBezTo>
                    <a:pt x="91" y="7099"/>
                    <a:pt x="6" y="7189"/>
                    <a:pt x="3" y="7302"/>
                  </a:cubicBezTo>
                  <a:cubicBezTo>
                    <a:pt x="0" y="7392"/>
                    <a:pt x="51" y="7473"/>
                    <a:pt x="101" y="7549"/>
                  </a:cubicBezTo>
                  <a:cubicBezTo>
                    <a:pt x="136" y="7601"/>
                    <a:pt x="232" y="7736"/>
                    <a:pt x="366" y="7919"/>
                  </a:cubicBezTo>
                  <a:cubicBezTo>
                    <a:pt x="916" y="8679"/>
                    <a:pt x="2080" y="10278"/>
                    <a:pt x="1916" y="10362"/>
                  </a:cubicBezTo>
                  <a:cubicBezTo>
                    <a:pt x="4507" y="9011"/>
                    <a:pt x="6837" y="7208"/>
                    <a:pt x="8794" y="5038"/>
                  </a:cubicBezTo>
                  <a:cubicBezTo>
                    <a:pt x="9274" y="4504"/>
                    <a:pt x="9737" y="3939"/>
                    <a:pt x="10025" y="3284"/>
                  </a:cubicBezTo>
                  <a:cubicBezTo>
                    <a:pt x="10036" y="3257"/>
                    <a:pt x="10049" y="3229"/>
                    <a:pt x="10061" y="3200"/>
                  </a:cubicBezTo>
                  <a:cubicBezTo>
                    <a:pt x="10403" y="2372"/>
                    <a:pt x="10478" y="1069"/>
                    <a:pt x="9721" y="446"/>
                  </a:cubicBezTo>
                  <a:cubicBezTo>
                    <a:pt x="9357" y="146"/>
                    <a:pt x="8948" y="1"/>
                    <a:pt x="85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1"/>
            <p:cNvSpPr/>
            <p:nvPr/>
          </p:nvSpPr>
          <p:spPr>
            <a:xfrm>
              <a:off x="6550275" y="2553350"/>
              <a:ext cx="360150" cy="299250"/>
            </a:xfrm>
            <a:custGeom>
              <a:rect b="b" l="l" r="r" t="t"/>
              <a:pathLst>
                <a:path extrusionOk="0" h="11970" w="14406">
                  <a:moveTo>
                    <a:pt x="2574" y="0"/>
                  </a:moveTo>
                  <a:cubicBezTo>
                    <a:pt x="2488" y="0"/>
                    <a:pt x="2402" y="4"/>
                    <a:pt x="2316" y="10"/>
                  </a:cubicBezTo>
                  <a:cubicBezTo>
                    <a:pt x="2221" y="16"/>
                    <a:pt x="2128" y="26"/>
                    <a:pt x="2036" y="42"/>
                  </a:cubicBezTo>
                  <a:cubicBezTo>
                    <a:pt x="2024" y="43"/>
                    <a:pt x="2014" y="43"/>
                    <a:pt x="2002" y="46"/>
                  </a:cubicBezTo>
                  <a:cubicBezTo>
                    <a:pt x="1587" y="124"/>
                    <a:pt x="1200" y="315"/>
                    <a:pt x="886" y="600"/>
                  </a:cubicBezTo>
                  <a:cubicBezTo>
                    <a:pt x="207" y="1216"/>
                    <a:pt x="1" y="2236"/>
                    <a:pt x="307" y="3090"/>
                  </a:cubicBezTo>
                  <a:cubicBezTo>
                    <a:pt x="869" y="4660"/>
                    <a:pt x="2597" y="5680"/>
                    <a:pt x="3836" y="6725"/>
                  </a:cubicBezTo>
                  <a:cubicBezTo>
                    <a:pt x="5376" y="8023"/>
                    <a:pt x="6950" y="9275"/>
                    <a:pt x="8560" y="10482"/>
                  </a:cubicBezTo>
                  <a:cubicBezTo>
                    <a:pt x="9408" y="11118"/>
                    <a:pt x="10307" y="11758"/>
                    <a:pt x="11350" y="11935"/>
                  </a:cubicBezTo>
                  <a:cubicBezTo>
                    <a:pt x="11486" y="11958"/>
                    <a:pt x="11624" y="11970"/>
                    <a:pt x="11762" y="11970"/>
                  </a:cubicBezTo>
                  <a:cubicBezTo>
                    <a:pt x="12962" y="11970"/>
                    <a:pt x="14187" y="11120"/>
                    <a:pt x="14349" y="9856"/>
                  </a:cubicBezTo>
                  <a:cubicBezTo>
                    <a:pt x="14406" y="9423"/>
                    <a:pt x="14243" y="8985"/>
                    <a:pt x="13993" y="8628"/>
                  </a:cubicBezTo>
                  <a:cubicBezTo>
                    <a:pt x="13741" y="8272"/>
                    <a:pt x="13407" y="7982"/>
                    <a:pt x="13077" y="7697"/>
                  </a:cubicBezTo>
                  <a:cubicBezTo>
                    <a:pt x="12056" y="6817"/>
                    <a:pt x="11122" y="5916"/>
                    <a:pt x="10178" y="4972"/>
                  </a:cubicBezTo>
                  <a:cubicBezTo>
                    <a:pt x="9331" y="4241"/>
                    <a:pt x="8316" y="3658"/>
                    <a:pt x="7515" y="2890"/>
                  </a:cubicBezTo>
                  <a:cubicBezTo>
                    <a:pt x="6227" y="1650"/>
                    <a:pt x="4518" y="0"/>
                    <a:pt x="25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1"/>
            <p:cNvSpPr/>
            <p:nvPr/>
          </p:nvSpPr>
          <p:spPr>
            <a:xfrm>
              <a:off x="6350425" y="2248200"/>
              <a:ext cx="175500" cy="162850"/>
            </a:xfrm>
            <a:custGeom>
              <a:rect b="b" l="l" r="r" t="t"/>
              <a:pathLst>
                <a:path extrusionOk="0" h="6514" w="7020">
                  <a:moveTo>
                    <a:pt x="3665" y="1"/>
                  </a:moveTo>
                  <a:cubicBezTo>
                    <a:pt x="3242" y="1"/>
                    <a:pt x="2827" y="165"/>
                    <a:pt x="2430" y="325"/>
                  </a:cubicBezTo>
                  <a:cubicBezTo>
                    <a:pt x="1784" y="589"/>
                    <a:pt x="620" y="948"/>
                    <a:pt x="628" y="1763"/>
                  </a:cubicBezTo>
                  <a:cubicBezTo>
                    <a:pt x="631" y="2134"/>
                    <a:pt x="377" y="2447"/>
                    <a:pt x="191" y="2767"/>
                  </a:cubicBezTo>
                  <a:cubicBezTo>
                    <a:pt x="1" y="3093"/>
                    <a:pt x="8" y="3493"/>
                    <a:pt x="80" y="3900"/>
                  </a:cubicBezTo>
                  <a:cubicBezTo>
                    <a:pt x="156" y="4329"/>
                    <a:pt x="303" y="4766"/>
                    <a:pt x="368" y="5129"/>
                  </a:cubicBezTo>
                  <a:cubicBezTo>
                    <a:pt x="453" y="5611"/>
                    <a:pt x="650" y="6112"/>
                    <a:pt x="929" y="6513"/>
                  </a:cubicBezTo>
                  <a:cubicBezTo>
                    <a:pt x="944" y="6054"/>
                    <a:pt x="946" y="5594"/>
                    <a:pt x="954" y="5135"/>
                  </a:cubicBezTo>
                  <a:cubicBezTo>
                    <a:pt x="958" y="4893"/>
                    <a:pt x="964" y="4644"/>
                    <a:pt x="1056" y="4421"/>
                  </a:cubicBezTo>
                  <a:cubicBezTo>
                    <a:pt x="1148" y="4196"/>
                    <a:pt x="1346" y="4001"/>
                    <a:pt x="1588" y="3985"/>
                  </a:cubicBezTo>
                  <a:cubicBezTo>
                    <a:pt x="1599" y="3984"/>
                    <a:pt x="1610" y="3984"/>
                    <a:pt x="1620" y="3984"/>
                  </a:cubicBezTo>
                  <a:cubicBezTo>
                    <a:pt x="1905" y="3984"/>
                    <a:pt x="2139" y="4220"/>
                    <a:pt x="2391" y="4363"/>
                  </a:cubicBezTo>
                  <a:cubicBezTo>
                    <a:pt x="2583" y="4468"/>
                    <a:pt x="2795" y="4520"/>
                    <a:pt x="3007" y="4520"/>
                  </a:cubicBezTo>
                  <a:cubicBezTo>
                    <a:pt x="3221" y="4520"/>
                    <a:pt x="3436" y="4467"/>
                    <a:pt x="3629" y="4360"/>
                  </a:cubicBezTo>
                  <a:cubicBezTo>
                    <a:pt x="3862" y="4231"/>
                    <a:pt x="4056" y="4025"/>
                    <a:pt x="4312" y="3950"/>
                  </a:cubicBezTo>
                  <a:cubicBezTo>
                    <a:pt x="4380" y="3931"/>
                    <a:pt x="4449" y="3922"/>
                    <a:pt x="4519" y="3922"/>
                  </a:cubicBezTo>
                  <a:cubicBezTo>
                    <a:pt x="4787" y="3922"/>
                    <a:pt x="5055" y="4058"/>
                    <a:pt x="5248" y="4252"/>
                  </a:cubicBezTo>
                  <a:cubicBezTo>
                    <a:pt x="5491" y="4497"/>
                    <a:pt x="5632" y="4821"/>
                    <a:pt x="5760" y="5140"/>
                  </a:cubicBezTo>
                  <a:cubicBezTo>
                    <a:pt x="5890" y="5466"/>
                    <a:pt x="6006" y="5964"/>
                    <a:pt x="6230" y="5964"/>
                  </a:cubicBezTo>
                  <a:cubicBezTo>
                    <a:pt x="6310" y="5964"/>
                    <a:pt x="6402" y="5902"/>
                    <a:pt x="6514" y="5748"/>
                  </a:cubicBezTo>
                  <a:cubicBezTo>
                    <a:pt x="7019" y="5050"/>
                    <a:pt x="6795" y="3736"/>
                    <a:pt x="6678" y="2957"/>
                  </a:cubicBezTo>
                  <a:cubicBezTo>
                    <a:pt x="6514" y="1861"/>
                    <a:pt x="5648" y="918"/>
                    <a:pt x="4708" y="347"/>
                  </a:cubicBezTo>
                  <a:cubicBezTo>
                    <a:pt x="4445" y="186"/>
                    <a:pt x="4157" y="51"/>
                    <a:pt x="3850" y="12"/>
                  </a:cubicBezTo>
                  <a:cubicBezTo>
                    <a:pt x="3788" y="4"/>
                    <a:pt x="3727" y="1"/>
                    <a:pt x="36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1"/>
            <p:cNvSpPr/>
            <p:nvPr/>
          </p:nvSpPr>
          <p:spPr>
            <a:xfrm>
              <a:off x="6503950" y="2399750"/>
              <a:ext cx="14400" cy="25725"/>
            </a:xfrm>
            <a:custGeom>
              <a:rect b="b" l="l" r="r" t="t"/>
              <a:pathLst>
                <a:path extrusionOk="0" h="1029" w="576">
                  <a:moveTo>
                    <a:pt x="288" y="1"/>
                  </a:moveTo>
                  <a:cubicBezTo>
                    <a:pt x="130" y="1"/>
                    <a:pt x="0" y="231"/>
                    <a:pt x="0" y="515"/>
                  </a:cubicBezTo>
                  <a:cubicBezTo>
                    <a:pt x="0" y="798"/>
                    <a:pt x="130" y="1028"/>
                    <a:pt x="288" y="1028"/>
                  </a:cubicBezTo>
                  <a:cubicBezTo>
                    <a:pt x="446" y="1028"/>
                    <a:pt x="576" y="798"/>
                    <a:pt x="576" y="515"/>
                  </a:cubicBezTo>
                  <a:cubicBezTo>
                    <a:pt x="576" y="231"/>
                    <a:pt x="446" y="1"/>
                    <a:pt x="288" y="1"/>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1"/>
            <p:cNvSpPr/>
            <p:nvPr/>
          </p:nvSpPr>
          <p:spPr>
            <a:xfrm>
              <a:off x="6358975" y="2399750"/>
              <a:ext cx="14400" cy="25725"/>
            </a:xfrm>
            <a:custGeom>
              <a:rect b="b" l="l" r="r" t="t"/>
              <a:pathLst>
                <a:path extrusionOk="0" h="1029" w="576">
                  <a:moveTo>
                    <a:pt x="288" y="1"/>
                  </a:moveTo>
                  <a:cubicBezTo>
                    <a:pt x="128" y="1"/>
                    <a:pt x="0" y="231"/>
                    <a:pt x="0" y="515"/>
                  </a:cubicBezTo>
                  <a:cubicBezTo>
                    <a:pt x="0" y="798"/>
                    <a:pt x="128" y="1028"/>
                    <a:pt x="288" y="1028"/>
                  </a:cubicBezTo>
                  <a:cubicBezTo>
                    <a:pt x="446" y="1028"/>
                    <a:pt x="576" y="798"/>
                    <a:pt x="576" y="515"/>
                  </a:cubicBezTo>
                  <a:cubicBezTo>
                    <a:pt x="576" y="231"/>
                    <a:pt x="446" y="1"/>
                    <a:pt x="288" y="1"/>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1"/>
            <p:cNvSpPr/>
            <p:nvPr/>
          </p:nvSpPr>
          <p:spPr>
            <a:xfrm>
              <a:off x="6408925" y="2450825"/>
              <a:ext cx="41550" cy="22900"/>
            </a:xfrm>
            <a:custGeom>
              <a:rect b="b" l="l" r="r" t="t"/>
              <a:pathLst>
                <a:path extrusionOk="0" h="916" w="1662">
                  <a:moveTo>
                    <a:pt x="434" y="1"/>
                  </a:moveTo>
                  <a:cubicBezTo>
                    <a:pt x="389" y="1"/>
                    <a:pt x="347" y="12"/>
                    <a:pt x="315" y="44"/>
                  </a:cubicBezTo>
                  <a:cubicBezTo>
                    <a:pt x="1" y="361"/>
                    <a:pt x="414" y="777"/>
                    <a:pt x="726" y="885"/>
                  </a:cubicBezTo>
                  <a:cubicBezTo>
                    <a:pt x="782" y="902"/>
                    <a:pt x="840" y="912"/>
                    <a:pt x="897" y="915"/>
                  </a:cubicBezTo>
                  <a:cubicBezTo>
                    <a:pt x="908" y="915"/>
                    <a:pt x="919" y="916"/>
                    <a:pt x="929" y="916"/>
                  </a:cubicBezTo>
                  <a:cubicBezTo>
                    <a:pt x="1258" y="916"/>
                    <a:pt x="1512" y="699"/>
                    <a:pt x="1617" y="388"/>
                  </a:cubicBezTo>
                  <a:cubicBezTo>
                    <a:pt x="1653" y="286"/>
                    <a:pt x="1661" y="158"/>
                    <a:pt x="1584" y="85"/>
                  </a:cubicBezTo>
                  <a:cubicBezTo>
                    <a:pt x="1540" y="44"/>
                    <a:pt x="1485" y="31"/>
                    <a:pt x="1425" y="31"/>
                  </a:cubicBezTo>
                  <a:cubicBezTo>
                    <a:pt x="1362" y="31"/>
                    <a:pt x="1295" y="46"/>
                    <a:pt x="1234" y="57"/>
                  </a:cubicBezTo>
                  <a:cubicBezTo>
                    <a:pt x="1156" y="72"/>
                    <a:pt x="1077" y="80"/>
                    <a:pt x="1000" y="82"/>
                  </a:cubicBezTo>
                  <a:cubicBezTo>
                    <a:pt x="990" y="82"/>
                    <a:pt x="980" y="82"/>
                    <a:pt x="971" y="82"/>
                  </a:cubicBezTo>
                  <a:cubicBezTo>
                    <a:pt x="847" y="82"/>
                    <a:pt x="724" y="65"/>
                    <a:pt x="604" y="33"/>
                  </a:cubicBezTo>
                  <a:cubicBezTo>
                    <a:pt x="550" y="18"/>
                    <a:pt x="489" y="1"/>
                    <a:pt x="4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41"/>
          <p:cNvSpPr txBox="1"/>
          <p:nvPr>
            <p:ph type="title"/>
          </p:nvPr>
        </p:nvSpPr>
        <p:spPr>
          <a:xfrm>
            <a:off x="2932200" y="2285400"/>
            <a:ext cx="3279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ANY QUESTIONS?</a:t>
            </a:r>
            <a:endParaRPr/>
          </a:p>
        </p:txBody>
      </p:sp>
      <p:grpSp>
        <p:nvGrpSpPr>
          <p:cNvPr id="448" name="Google Shape;448;p41"/>
          <p:cNvGrpSpPr/>
          <p:nvPr/>
        </p:nvGrpSpPr>
        <p:grpSpPr>
          <a:xfrm flipH="1">
            <a:off x="846245" y="917852"/>
            <a:ext cx="1972645" cy="3307778"/>
            <a:chOff x="5756200" y="2248200"/>
            <a:chExt cx="1630150" cy="2733475"/>
          </a:xfrm>
        </p:grpSpPr>
        <p:sp>
          <p:nvSpPr>
            <p:cNvPr id="449" name="Google Shape;449;p41"/>
            <p:cNvSpPr/>
            <p:nvPr/>
          </p:nvSpPr>
          <p:spPr>
            <a:xfrm>
              <a:off x="6068950" y="4308975"/>
              <a:ext cx="1317400" cy="206175"/>
            </a:xfrm>
            <a:custGeom>
              <a:rect b="b" l="l" r="r" t="t"/>
              <a:pathLst>
                <a:path extrusionOk="0" h="8247" w="52696">
                  <a:moveTo>
                    <a:pt x="1688" y="1"/>
                  </a:moveTo>
                  <a:cubicBezTo>
                    <a:pt x="756" y="1"/>
                    <a:pt x="1" y="755"/>
                    <a:pt x="1" y="1687"/>
                  </a:cubicBezTo>
                  <a:lnTo>
                    <a:pt x="1" y="8246"/>
                  </a:lnTo>
                  <a:lnTo>
                    <a:pt x="51862" y="8246"/>
                  </a:lnTo>
                  <a:cubicBezTo>
                    <a:pt x="52695" y="5842"/>
                    <a:pt x="52695" y="3093"/>
                    <a:pt x="518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1"/>
            <p:cNvSpPr/>
            <p:nvPr/>
          </p:nvSpPr>
          <p:spPr>
            <a:xfrm>
              <a:off x="5900800" y="4509700"/>
              <a:ext cx="1329875" cy="265850"/>
            </a:xfrm>
            <a:custGeom>
              <a:rect b="b" l="l" r="r" t="t"/>
              <a:pathLst>
                <a:path extrusionOk="0" h="10634" w="53195">
                  <a:moveTo>
                    <a:pt x="1687" y="0"/>
                  </a:moveTo>
                  <a:cubicBezTo>
                    <a:pt x="756" y="0"/>
                    <a:pt x="1" y="756"/>
                    <a:pt x="1" y="1687"/>
                  </a:cubicBezTo>
                  <a:lnTo>
                    <a:pt x="1" y="10633"/>
                  </a:lnTo>
                  <a:lnTo>
                    <a:pt x="51861" y="10633"/>
                  </a:lnTo>
                  <a:cubicBezTo>
                    <a:pt x="53195" y="6964"/>
                    <a:pt x="53108" y="3427"/>
                    <a:pt x="518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1"/>
            <p:cNvSpPr/>
            <p:nvPr/>
          </p:nvSpPr>
          <p:spPr>
            <a:xfrm>
              <a:off x="6041825" y="4574775"/>
              <a:ext cx="857150" cy="113950"/>
            </a:xfrm>
            <a:custGeom>
              <a:rect b="b" l="l" r="r" t="t"/>
              <a:pathLst>
                <a:path extrusionOk="0" h="4558" w="34286">
                  <a:moveTo>
                    <a:pt x="1316" y="0"/>
                  </a:moveTo>
                  <a:cubicBezTo>
                    <a:pt x="588" y="0"/>
                    <a:pt x="1" y="588"/>
                    <a:pt x="1" y="1316"/>
                  </a:cubicBezTo>
                  <a:lnTo>
                    <a:pt x="1" y="3243"/>
                  </a:lnTo>
                  <a:cubicBezTo>
                    <a:pt x="1" y="3972"/>
                    <a:pt x="588" y="4558"/>
                    <a:pt x="1316" y="4558"/>
                  </a:cubicBezTo>
                  <a:lnTo>
                    <a:pt x="32971" y="4558"/>
                  </a:lnTo>
                  <a:cubicBezTo>
                    <a:pt x="33699" y="4558"/>
                    <a:pt x="34286" y="3972"/>
                    <a:pt x="34286" y="3243"/>
                  </a:cubicBezTo>
                  <a:lnTo>
                    <a:pt x="34286" y="1316"/>
                  </a:lnTo>
                  <a:cubicBezTo>
                    <a:pt x="34286" y="588"/>
                    <a:pt x="33699" y="0"/>
                    <a:pt x="3297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1"/>
            <p:cNvSpPr/>
            <p:nvPr/>
          </p:nvSpPr>
          <p:spPr>
            <a:xfrm>
              <a:off x="7083400" y="4563950"/>
              <a:ext cx="48850" cy="168200"/>
            </a:xfrm>
            <a:custGeom>
              <a:rect b="b" l="l" r="r" t="t"/>
              <a:pathLst>
                <a:path extrusionOk="0" h="6728" w="1954">
                  <a:moveTo>
                    <a:pt x="976" y="0"/>
                  </a:moveTo>
                  <a:cubicBezTo>
                    <a:pt x="438" y="0"/>
                    <a:pt x="1" y="438"/>
                    <a:pt x="1" y="977"/>
                  </a:cubicBezTo>
                  <a:lnTo>
                    <a:pt x="1" y="5751"/>
                  </a:lnTo>
                  <a:cubicBezTo>
                    <a:pt x="1" y="6290"/>
                    <a:pt x="437" y="6728"/>
                    <a:pt x="976" y="6728"/>
                  </a:cubicBezTo>
                  <a:cubicBezTo>
                    <a:pt x="1516" y="6728"/>
                    <a:pt x="1954" y="6290"/>
                    <a:pt x="1954" y="5751"/>
                  </a:cubicBezTo>
                  <a:lnTo>
                    <a:pt x="1954" y="977"/>
                  </a:lnTo>
                  <a:cubicBezTo>
                    <a:pt x="1954" y="438"/>
                    <a:pt x="1516" y="0"/>
                    <a:pt x="97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1"/>
            <p:cNvSpPr/>
            <p:nvPr/>
          </p:nvSpPr>
          <p:spPr>
            <a:xfrm>
              <a:off x="5792300" y="4770075"/>
              <a:ext cx="1326100" cy="211600"/>
            </a:xfrm>
            <a:custGeom>
              <a:rect b="b" l="l" r="r" t="t"/>
              <a:pathLst>
                <a:path extrusionOk="0" h="8464" w="53044">
                  <a:moveTo>
                    <a:pt x="1687" y="1"/>
                  </a:moveTo>
                  <a:cubicBezTo>
                    <a:pt x="755" y="1"/>
                    <a:pt x="1" y="756"/>
                    <a:pt x="1" y="1687"/>
                  </a:cubicBezTo>
                  <a:lnTo>
                    <a:pt x="2" y="8464"/>
                  </a:lnTo>
                  <a:lnTo>
                    <a:pt x="51862" y="8464"/>
                  </a:lnTo>
                  <a:cubicBezTo>
                    <a:pt x="52973" y="5940"/>
                    <a:pt x="53044" y="3134"/>
                    <a:pt x="518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1"/>
            <p:cNvSpPr/>
            <p:nvPr/>
          </p:nvSpPr>
          <p:spPr>
            <a:xfrm>
              <a:off x="7191900" y="4357800"/>
              <a:ext cx="112775" cy="108525"/>
            </a:xfrm>
            <a:custGeom>
              <a:rect b="b" l="l" r="r" t="t"/>
              <a:pathLst>
                <a:path extrusionOk="0" h="4341" w="4511">
                  <a:moveTo>
                    <a:pt x="2171" y="1"/>
                  </a:moveTo>
                  <a:cubicBezTo>
                    <a:pt x="972" y="1"/>
                    <a:pt x="1" y="972"/>
                    <a:pt x="1" y="2171"/>
                  </a:cubicBezTo>
                  <a:cubicBezTo>
                    <a:pt x="1" y="3048"/>
                    <a:pt x="529" y="3840"/>
                    <a:pt x="1341" y="4175"/>
                  </a:cubicBezTo>
                  <a:cubicBezTo>
                    <a:pt x="1609" y="4286"/>
                    <a:pt x="1890" y="4340"/>
                    <a:pt x="2170" y="4340"/>
                  </a:cubicBezTo>
                  <a:cubicBezTo>
                    <a:pt x="2735" y="4340"/>
                    <a:pt x="3290" y="4120"/>
                    <a:pt x="3705" y="3705"/>
                  </a:cubicBezTo>
                  <a:cubicBezTo>
                    <a:pt x="4325" y="3084"/>
                    <a:pt x="4511" y="2151"/>
                    <a:pt x="4176" y="1340"/>
                  </a:cubicBezTo>
                  <a:cubicBezTo>
                    <a:pt x="3839" y="529"/>
                    <a:pt x="3047" y="1"/>
                    <a:pt x="21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1"/>
            <p:cNvSpPr/>
            <p:nvPr/>
          </p:nvSpPr>
          <p:spPr>
            <a:xfrm>
              <a:off x="6525925" y="4002525"/>
              <a:ext cx="116775" cy="263525"/>
            </a:xfrm>
            <a:custGeom>
              <a:rect b="b" l="l" r="r" t="t"/>
              <a:pathLst>
                <a:path extrusionOk="0" h="10541" w="4671">
                  <a:moveTo>
                    <a:pt x="2278" y="1"/>
                  </a:moveTo>
                  <a:cubicBezTo>
                    <a:pt x="1941" y="1"/>
                    <a:pt x="1596" y="144"/>
                    <a:pt x="1283" y="486"/>
                  </a:cubicBezTo>
                  <a:cubicBezTo>
                    <a:pt x="914" y="889"/>
                    <a:pt x="749" y="1435"/>
                    <a:pt x="619" y="1966"/>
                  </a:cubicBezTo>
                  <a:cubicBezTo>
                    <a:pt x="582" y="2119"/>
                    <a:pt x="546" y="2275"/>
                    <a:pt x="513" y="2429"/>
                  </a:cubicBezTo>
                  <a:cubicBezTo>
                    <a:pt x="100" y="4344"/>
                    <a:pt x="1" y="6323"/>
                    <a:pt x="167" y="8274"/>
                  </a:cubicBezTo>
                  <a:cubicBezTo>
                    <a:pt x="208" y="8732"/>
                    <a:pt x="264" y="9197"/>
                    <a:pt x="455" y="9615"/>
                  </a:cubicBezTo>
                  <a:cubicBezTo>
                    <a:pt x="647" y="10033"/>
                    <a:pt x="996" y="10401"/>
                    <a:pt x="1444" y="10508"/>
                  </a:cubicBezTo>
                  <a:cubicBezTo>
                    <a:pt x="1539" y="10530"/>
                    <a:pt x="1666" y="10541"/>
                    <a:pt x="1811" y="10541"/>
                  </a:cubicBezTo>
                  <a:cubicBezTo>
                    <a:pt x="2372" y="10541"/>
                    <a:pt x="3205" y="10386"/>
                    <a:pt x="3532" y="10207"/>
                  </a:cubicBezTo>
                  <a:cubicBezTo>
                    <a:pt x="4069" y="9913"/>
                    <a:pt x="4192" y="8955"/>
                    <a:pt x="4198" y="8420"/>
                  </a:cubicBezTo>
                  <a:cubicBezTo>
                    <a:pt x="4223" y="6107"/>
                    <a:pt x="4670" y="3705"/>
                    <a:pt x="3941" y="1430"/>
                  </a:cubicBezTo>
                  <a:cubicBezTo>
                    <a:pt x="3697" y="669"/>
                    <a:pt x="3007" y="1"/>
                    <a:pt x="2278" y="1"/>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1"/>
            <p:cNvSpPr/>
            <p:nvPr/>
          </p:nvSpPr>
          <p:spPr>
            <a:xfrm>
              <a:off x="6516750" y="4208175"/>
              <a:ext cx="273325" cy="102625"/>
            </a:xfrm>
            <a:custGeom>
              <a:rect b="b" l="l" r="r" t="t"/>
              <a:pathLst>
                <a:path extrusionOk="0" h="4105" w="10933">
                  <a:moveTo>
                    <a:pt x="4182" y="1"/>
                  </a:moveTo>
                  <a:cubicBezTo>
                    <a:pt x="3806" y="1"/>
                    <a:pt x="3469" y="239"/>
                    <a:pt x="3125" y="404"/>
                  </a:cubicBezTo>
                  <a:cubicBezTo>
                    <a:pt x="2725" y="596"/>
                    <a:pt x="2288" y="695"/>
                    <a:pt x="1845" y="695"/>
                  </a:cubicBezTo>
                  <a:cubicBezTo>
                    <a:pt x="1824" y="695"/>
                    <a:pt x="1802" y="695"/>
                    <a:pt x="1781" y="694"/>
                  </a:cubicBezTo>
                  <a:cubicBezTo>
                    <a:pt x="1595" y="689"/>
                    <a:pt x="1407" y="667"/>
                    <a:pt x="1221" y="667"/>
                  </a:cubicBezTo>
                  <a:cubicBezTo>
                    <a:pt x="1138" y="667"/>
                    <a:pt x="1055" y="672"/>
                    <a:pt x="972" y="684"/>
                  </a:cubicBezTo>
                  <a:cubicBezTo>
                    <a:pt x="691" y="727"/>
                    <a:pt x="497" y="848"/>
                    <a:pt x="363" y="1017"/>
                  </a:cubicBezTo>
                  <a:cubicBezTo>
                    <a:pt x="1" y="1479"/>
                    <a:pt x="90" y="2296"/>
                    <a:pt x="114" y="2872"/>
                  </a:cubicBezTo>
                  <a:cubicBezTo>
                    <a:pt x="137" y="3339"/>
                    <a:pt x="172" y="3826"/>
                    <a:pt x="680" y="3993"/>
                  </a:cubicBezTo>
                  <a:cubicBezTo>
                    <a:pt x="897" y="4065"/>
                    <a:pt x="1130" y="4065"/>
                    <a:pt x="1359" y="4065"/>
                  </a:cubicBezTo>
                  <a:cubicBezTo>
                    <a:pt x="1524" y="4064"/>
                    <a:pt x="1689" y="4064"/>
                    <a:pt x="1855" y="4064"/>
                  </a:cubicBezTo>
                  <a:cubicBezTo>
                    <a:pt x="3658" y="4064"/>
                    <a:pt x="5461" y="4071"/>
                    <a:pt x="7263" y="4085"/>
                  </a:cubicBezTo>
                  <a:cubicBezTo>
                    <a:pt x="7650" y="4087"/>
                    <a:pt x="8036" y="4099"/>
                    <a:pt x="8423" y="4099"/>
                  </a:cubicBezTo>
                  <a:cubicBezTo>
                    <a:pt x="8576" y="4099"/>
                    <a:pt x="8729" y="4097"/>
                    <a:pt x="8882" y="4092"/>
                  </a:cubicBezTo>
                  <a:cubicBezTo>
                    <a:pt x="9351" y="4076"/>
                    <a:pt x="9976" y="4105"/>
                    <a:pt x="10419" y="3942"/>
                  </a:cubicBezTo>
                  <a:cubicBezTo>
                    <a:pt x="10649" y="3857"/>
                    <a:pt x="10857" y="3672"/>
                    <a:pt x="10894" y="3430"/>
                  </a:cubicBezTo>
                  <a:cubicBezTo>
                    <a:pt x="10933" y="3185"/>
                    <a:pt x="10788" y="2942"/>
                    <a:pt x="10595" y="2787"/>
                  </a:cubicBezTo>
                  <a:cubicBezTo>
                    <a:pt x="10185" y="2457"/>
                    <a:pt x="9609" y="2459"/>
                    <a:pt x="9084" y="2405"/>
                  </a:cubicBezTo>
                  <a:cubicBezTo>
                    <a:pt x="8261" y="2320"/>
                    <a:pt x="7463" y="2069"/>
                    <a:pt x="6742" y="1664"/>
                  </a:cubicBezTo>
                  <a:cubicBezTo>
                    <a:pt x="6081" y="1292"/>
                    <a:pt x="5567" y="733"/>
                    <a:pt x="4947" y="300"/>
                  </a:cubicBezTo>
                  <a:cubicBezTo>
                    <a:pt x="4732" y="150"/>
                    <a:pt x="4492" y="17"/>
                    <a:pt x="4230" y="2"/>
                  </a:cubicBezTo>
                  <a:cubicBezTo>
                    <a:pt x="4214" y="1"/>
                    <a:pt x="4198" y="1"/>
                    <a:pt x="41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1"/>
            <p:cNvSpPr/>
            <p:nvPr/>
          </p:nvSpPr>
          <p:spPr>
            <a:xfrm>
              <a:off x="6240750" y="4019400"/>
              <a:ext cx="123950" cy="256700"/>
            </a:xfrm>
            <a:custGeom>
              <a:rect b="b" l="l" r="r" t="t"/>
              <a:pathLst>
                <a:path extrusionOk="0" h="10268" w="4958">
                  <a:moveTo>
                    <a:pt x="3302" y="1"/>
                  </a:moveTo>
                  <a:cubicBezTo>
                    <a:pt x="2257" y="1"/>
                    <a:pt x="1100" y="1366"/>
                    <a:pt x="832" y="2247"/>
                  </a:cubicBezTo>
                  <a:cubicBezTo>
                    <a:pt x="632" y="2908"/>
                    <a:pt x="589" y="3606"/>
                    <a:pt x="546" y="4295"/>
                  </a:cubicBezTo>
                  <a:lnTo>
                    <a:pt x="393" y="6816"/>
                  </a:lnTo>
                  <a:lnTo>
                    <a:pt x="372" y="7173"/>
                  </a:lnTo>
                  <a:cubicBezTo>
                    <a:pt x="341" y="7671"/>
                    <a:pt x="0" y="8231"/>
                    <a:pt x="347" y="8653"/>
                  </a:cubicBezTo>
                  <a:cubicBezTo>
                    <a:pt x="652" y="9025"/>
                    <a:pt x="1303" y="9433"/>
                    <a:pt x="1693" y="9743"/>
                  </a:cubicBezTo>
                  <a:cubicBezTo>
                    <a:pt x="2004" y="9992"/>
                    <a:pt x="2533" y="10267"/>
                    <a:pt x="3006" y="10267"/>
                  </a:cubicBezTo>
                  <a:cubicBezTo>
                    <a:pt x="3205" y="10267"/>
                    <a:pt x="3394" y="10219"/>
                    <a:pt x="3553" y="10099"/>
                  </a:cubicBezTo>
                  <a:cubicBezTo>
                    <a:pt x="4129" y="9664"/>
                    <a:pt x="4123" y="8365"/>
                    <a:pt x="4211" y="7722"/>
                  </a:cubicBezTo>
                  <a:lnTo>
                    <a:pt x="4507" y="5574"/>
                  </a:lnTo>
                  <a:cubicBezTo>
                    <a:pt x="4569" y="5131"/>
                    <a:pt x="4630" y="4687"/>
                    <a:pt x="4651" y="4239"/>
                  </a:cubicBezTo>
                  <a:cubicBezTo>
                    <a:pt x="4702" y="3171"/>
                    <a:pt x="4958" y="1260"/>
                    <a:pt x="4174" y="407"/>
                  </a:cubicBezTo>
                  <a:cubicBezTo>
                    <a:pt x="3910" y="120"/>
                    <a:pt x="3611" y="1"/>
                    <a:pt x="3302" y="1"/>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1"/>
            <p:cNvSpPr/>
            <p:nvPr/>
          </p:nvSpPr>
          <p:spPr>
            <a:xfrm>
              <a:off x="6084675" y="4218775"/>
              <a:ext cx="274825" cy="94125"/>
            </a:xfrm>
            <a:custGeom>
              <a:rect b="b" l="l" r="r" t="t"/>
              <a:pathLst>
                <a:path extrusionOk="0" h="3765" w="10993">
                  <a:moveTo>
                    <a:pt x="6407" y="0"/>
                  </a:moveTo>
                  <a:cubicBezTo>
                    <a:pt x="5841" y="0"/>
                    <a:pt x="5153" y="731"/>
                    <a:pt x="4645" y="971"/>
                  </a:cubicBezTo>
                  <a:cubicBezTo>
                    <a:pt x="3893" y="1328"/>
                    <a:pt x="3076" y="1452"/>
                    <a:pt x="2266" y="1604"/>
                  </a:cubicBezTo>
                  <a:cubicBezTo>
                    <a:pt x="1674" y="1717"/>
                    <a:pt x="611" y="1679"/>
                    <a:pt x="254" y="2248"/>
                  </a:cubicBezTo>
                  <a:cubicBezTo>
                    <a:pt x="1" y="2653"/>
                    <a:pt x="188" y="3281"/>
                    <a:pt x="617" y="3501"/>
                  </a:cubicBezTo>
                  <a:cubicBezTo>
                    <a:pt x="760" y="3574"/>
                    <a:pt x="924" y="3597"/>
                    <a:pt x="1096" y="3597"/>
                  </a:cubicBezTo>
                  <a:cubicBezTo>
                    <a:pt x="1393" y="3597"/>
                    <a:pt x="1712" y="3528"/>
                    <a:pt x="1980" y="3528"/>
                  </a:cubicBezTo>
                  <a:cubicBezTo>
                    <a:pt x="1990" y="3528"/>
                    <a:pt x="2000" y="3528"/>
                    <a:pt x="2010" y="3528"/>
                  </a:cubicBezTo>
                  <a:cubicBezTo>
                    <a:pt x="2450" y="3537"/>
                    <a:pt x="2892" y="3546"/>
                    <a:pt x="3332" y="3554"/>
                  </a:cubicBezTo>
                  <a:cubicBezTo>
                    <a:pt x="4705" y="3579"/>
                    <a:pt x="6079" y="3600"/>
                    <a:pt x="7454" y="3620"/>
                  </a:cubicBezTo>
                  <a:cubicBezTo>
                    <a:pt x="7923" y="3627"/>
                    <a:pt x="8627" y="3765"/>
                    <a:pt x="9275" y="3765"/>
                  </a:cubicBezTo>
                  <a:cubicBezTo>
                    <a:pt x="9806" y="3765"/>
                    <a:pt x="10299" y="3672"/>
                    <a:pt x="10594" y="3338"/>
                  </a:cubicBezTo>
                  <a:cubicBezTo>
                    <a:pt x="10992" y="2886"/>
                    <a:pt x="10891" y="2197"/>
                    <a:pt x="10766" y="1609"/>
                  </a:cubicBezTo>
                  <a:lnTo>
                    <a:pt x="10512" y="397"/>
                  </a:lnTo>
                  <a:cubicBezTo>
                    <a:pt x="9945" y="512"/>
                    <a:pt x="9334" y="608"/>
                    <a:pt x="8731" y="608"/>
                  </a:cubicBezTo>
                  <a:cubicBezTo>
                    <a:pt x="8187" y="608"/>
                    <a:pt x="7650" y="530"/>
                    <a:pt x="7159" y="319"/>
                  </a:cubicBezTo>
                  <a:cubicBezTo>
                    <a:pt x="7003" y="253"/>
                    <a:pt x="6854" y="175"/>
                    <a:pt x="6711" y="86"/>
                  </a:cubicBezTo>
                  <a:cubicBezTo>
                    <a:pt x="6615" y="26"/>
                    <a:pt x="6513" y="0"/>
                    <a:pt x="64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1"/>
            <p:cNvSpPr/>
            <p:nvPr/>
          </p:nvSpPr>
          <p:spPr>
            <a:xfrm>
              <a:off x="5819800" y="2701450"/>
              <a:ext cx="114350" cy="96275"/>
            </a:xfrm>
            <a:custGeom>
              <a:rect b="b" l="l" r="r" t="t"/>
              <a:pathLst>
                <a:path extrusionOk="0" h="3851" w="4574">
                  <a:moveTo>
                    <a:pt x="1274" y="0"/>
                  </a:moveTo>
                  <a:cubicBezTo>
                    <a:pt x="1162" y="0"/>
                    <a:pt x="1050" y="28"/>
                    <a:pt x="941" y="57"/>
                  </a:cubicBezTo>
                  <a:cubicBezTo>
                    <a:pt x="809" y="93"/>
                    <a:pt x="674" y="127"/>
                    <a:pt x="551" y="190"/>
                  </a:cubicBezTo>
                  <a:cubicBezTo>
                    <a:pt x="0" y="475"/>
                    <a:pt x="10" y="1057"/>
                    <a:pt x="361" y="1498"/>
                  </a:cubicBezTo>
                  <a:cubicBezTo>
                    <a:pt x="1117" y="2448"/>
                    <a:pt x="2165" y="3113"/>
                    <a:pt x="3192" y="3759"/>
                  </a:cubicBezTo>
                  <a:cubicBezTo>
                    <a:pt x="3258" y="3801"/>
                    <a:pt x="3327" y="3844"/>
                    <a:pt x="3406" y="3850"/>
                  </a:cubicBezTo>
                  <a:cubicBezTo>
                    <a:pt x="3413" y="3850"/>
                    <a:pt x="3419" y="3851"/>
                    <a:pt x="3425" y="3851"/>
                  </a:cubicBezTo>
                  <a:cubicBezTo>
                    <a:pt x="3532" y="3851"/>
                    <a:pt x="3630" y="3784"/>
                    <a:pt x="3712" y="3712"/>
                  </a:cubicBezTo>
                  <a:cubicBezTo>
                    <a:pt x="4073" y="3397"/>
                    <a:pt x="4309" y="2966"/>
                    <a:pt x="4538" y="2545"/>
                  </a:cubicBezTo>
                  <a:cubicBezTo>
                    <a:pt x="4558" y="2514"/>
                    <a:pt x="4569" y="2480"/>
                    <a:pt x="4573" y="2444"/>
                  </a:cubicBezTo>
                  <a:cubicBezTo>
                    <a:pt x="4573" y="2401"/>
                    <a:pt x="4550" y="2360"/>
                    <a:pt x="4526" y="2323"/>
                  </a:cubicBezTo>
                  <a:cubicBezTo>
                    <a:pt x="4218" y="1838"/>
                    <a:pt x="3870" y="1503"/>
                    <a:pt x="3444" y="1175"/>
                  </a:cubicBezTo>
                  <a:cubicBezTo>
                    <a:pt x="3345" y="1098"/>
                    <a:pt x="3241" y="1022"/>
                    <a:pt x="3132" y="944"/>
                  </a:cubicBezTo>
                  <a:cubicBezTo>
                    <a:pt x="2596" y="560"/>
                    <a:pt x="1990" y="25"/>
                    <a:pt x="1297" y="0"/>
                  </a:cubicBezTo>
                  <a:cubicBezTo>
                    <a:pt x="1289" y="0"/>
                    <a:pt x="1281" y="0"/>
                    <a:pt x="1274" y="0"/>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1"/>
            <p:cNvSpPr/>
            <p:nvPr/>
          </p:nvSpPr>
          <p:spPr>
            <a:xfrm>
              <a:off x="5756200" y="2638625"/>
              <a:ext cx="131725" cy="124825"/>
            </a:xfrm>
            <a:custGeom>
              <a:rect b="b" l="l" r="r" t="t"/>
              <a:pathLst>
                <a:path extrusionOk="0" h="4993" w="5269">
                  <a:moveTo>
                    <a:pt x="244" y="0"/>
                  </a:moveTo>
                  <a:cubicBezTo>
                    <a:pt x="35" y="0"/>
                    <a:pt x="1" y="487"/>
                    <a:pt x="263" y="664"/>
                  </a:cubicBezTo>
                  <a:cubicBezTo>
                    <a:pt x="899" y="1093"/>
                    <a:pt x="1304" y="1326"/>
                    <a:pt x="1972" y="1700"/>
                  </a:cubicBezTo>
                  <a:cubicBezTo>
                    <a:pt x="2074" y="1758"/>
                    <a:pt x="2177" y="1755"/>
                    <a:pt x="2100" y="1876"/>
                  </a:cubicBezTo>
                  <a:cubicBezTo>
                    <a:pt x="1949" y="1827"/>
                    <a:pt x="1815" y="1717"/>
                    <a:pt x="1677" y="1717"/>
                  </a:cubicBezTo>
                  <a:cubicBezTo>
                    <a:pt x="1598" y="1717"/>
                    <a:pt x="1517" y="1753"/>
                    <a:pt x="1432" y="1856"/>
                  </a:cubicBezTo>
                  <a:cubicBezTo>
                    <a:pt x="1314" y="2005"/>
                    <a:pt x="1312" y="2216"/>
                    <a:pt x="1428" y="2367"/>
                  </a:cubicBezTo>
                  <a:cubicBezTo>
                    <a:pt x="1401" y="2361"/>
                    <a:pt x="1373" y="2359"/>
                    <a:pt x="1347" y="2359"/>
                  </a:cubicBezTo>
                  <a:cubicBezTo>
                    <a:pt x="1196" y="2359"/>
                    <a:pt x="1055" y="2441"/>
                    <a:pt x="981" y="2578"/>
                  </a:cubicBezTo>
                  <a:cubicBezTo>
                    <a:pt x="897" y="2738"/>
                    <a:pt x="927" y="2937"/>
                    <a:pt x="1056" y="3065"/>
                  </a:cubicBezTo>
                  <a:cubicBezTo>
                    <a:pt x="820" y="3075"/>
                    <a:pt x="725" y="3373"/>
                    <a:pt x="797" y="3563"/>
                  </a:cubicBezTo>
                  <a:cubicBezTo>
                    <a:pt x="888" y="3801"/>
                    <a:pt x="1256" y="4017"/>
                    <a:pt x="1458" y="4157"/>
                  </a:cubicBezTo>
                  <a:cubicBezTo>
                    <a:pt x="1996" y="4528"/>
                    <a:pt x="2615" y="4778"/>
                    <a:pt x="3252" y="4915"/>
                  </a:cubicBezTo>
                  <a:cubicBezTo>
                    <a:pt x="3460" y="4960"/>
                    <a:pt x="3671" y="4993"/>
                    <a:pt x="3882" y="4993"/>
                  </a:cubicBezTo>
                  <a:cubicBezTo>
                    <a:pt x="3978" y="4993"/>
                    <a:pt x="4074" y="4986"/>
                    <a:pt x="4169" y="4970"/>
                  </a:cubicBezTo>
                  <a:cubicBezTo>
                    <a:pt x="4474" y="4920"/>
                    <a:pt x="4770" y="4768"/>
                    <a:pt x="4946" y="4515"/>
                  </a:cubicBezTo>
                  <a:cubicBezTo>
                    <a:pt x="5268" y="4046"/>
                    <a:pt x="5139" y="3216"/>
                    <a:pt x="4839" y="2761"/>
                  </a:cubicBezTo>
                  <a:cubicBezTo>
                    <a:pt x="4521" y="2277"/>
                    <a:pt x="3828" y="1980"/>
                    <a:pt x="3340" y="1703"/>
                  </a:cubicBezTo>
                  <a:cubicBezTo>
                    <a:pt x="2494" y="1226"/>
                    <a:pt x="1002" y="474"/>
                    <a:pt x="358" y="41"/>
                  </a:cubicBezTo>
                  <a:cubicBezTo>
                    <a:pt x="316" y="13"/>
                    <a:pt x="278" y="0"/>
                    <a:pt x="244" y="0"/>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1"/>
            <p:cNvSpPr/>
            <p:nvPr/>
          </p:nvSpPr>
          <p:spPr>
            <a:xfrm>
              <a:off x="5851050" y="2648525"/>
              <a:ext cx="32600" cy="76075"/>
            </a:xfrm>
            <a:custGeom>
              <a:rect b="b" l="l" r="r" t="t"/>
              <a:pathLst>
                <a:path extrusionOk="0" h="3043" w="1304">
                  <a:moveTo>
                    <a:pt x="640" y="1"/>
                  </a:moveTo>
                  <a:cubicBezTo>
                    <a:pt x="611" y="1"/>
                    <a:pt x="581" y="7"/>
                    <a:pt x="552" y="21"/>
                  </a:cubicBezTo>
                  <a:cubicBezTo>
                    <a:pt x="467" y="61"/>
                    <a:pt x="421" y="146"/>
                    <a:pt x="394" y="240"/>
                  </a:cubicBezTo>
                  <a:cubicBezTo>
                    <a:pt x="384" y="275"/>
                    <a:pt x="375" y="313"/>
                    <a:pt x="368" y="350"/>
                  </a:cubicBezTo>
                  <a:cubicBezTo>
                    <a:pt x="238" y="1018"/>
                    <a:pt x="1" y="2385"/>
                    <a:pt x="604" y="2899"/>
                  </a:cubicBezTo>
                  <a:cubicBezTo>
                    <a:pt x="706" y="2986"/>
                    <a:pt x="841" y="3042"/>
                    <a:pt x="973" y="3042"/>
                  </a:cubicBezTo>
                  <a:cubicBezTo>
                    <a:pt x="1023" y="3042"/>
                    <a:pt x="1073" y="3034"/>
                    <a:pt x="1120" y="3017"/>
                  </a:cubicBezTo>
                  <a:cubicBezTo>
                    <a:pt x="1201" y="2987"/>
                    <a:pt x="1274" y="2926"/>
                    <a:pt x="1292" y="2843"/>
                  </a:cubicBezTo>
                  <a:cubicBezTo>
                    <a:pt x="1303" y="2789"/>
                    <a:pt x="1289" y="2735"/>
                    <a:pt x="1274" y="2682"/>
                  </a:cubicBezTo>
                  <a:cubicBezTo>
                    <a:pt x="1103" y="2066"/>
                    <a:pt x="802" y="1453"/>
                    <a:pt x="899" y="821"/>
                  </a:cubicBezTo>
                  <a:cubicBezTo>
                    <a:pt x="926" y="642"/>
                    <a:pt x="985" y="460"/>
                    <a:pt x="946" y="283"/>
                  </a:cubicBezTo>
                  <a:cubicBezTo>
                    <a:pt x="915" y="137"/>
                    <a:pt x="779" y="1"/>
                    <a:pt x="640" y="1"/>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1"/>
            <p:cNvSpPr/>
            <p:nvPr/>
          </p:nvSpPr>
          <p:spPr>
            <a:xfrm>
              <a:off x="6591800" y="2957225"/>
              <a:ext cx="87125" cy="28325"/>
            </a:xfrm>
            <a:custGeom>
              <a:rect b="b" l="l" r="r" t="t"/>
              <a:pathLst>
                <a:path extrusionOk="0" h="1133" w="3485">
                  <a:moveTo>
                    <a:pt x="2950" y="28"/>
                  </a:moveTo>
                  <a:cubicBezTo>
                    <a:pt x="2946" y="28"/>
                    <a:pt x="2942" y="28"/>
                    <a:pt x="2939" y="28"/>
                  </a:cubicBezTo>
                  <a:cubicBezTo>
                    <a:pt x="2024" y="94"/>
                    <a:pt x="901" y="1"/>
                    <a:pt x="173" y="463"/>
                  </a:cubicBezTo>
                  <a:cubicBezTo>
                    <a:pt x="0" y="572"/>
                    <a:pt x="339" y="1132"/>
                    <a:pt x="541" y="1132"/>
                  </a:cubicBezTo>
                  <a:cubicBezTo>
                    <a:pt x="559" y="1132"/>
                    <a:pt x="576" y="1128"/>
                    <a:pt x="592" y="1118"/>
                  </a:cubicBezTo>
                  <a:cubicBezTo>
                    <a:pt x="865" y="944"/>
                    <a:pt x="1204" y="899"/>
                    <a:pt x="1566" y="899"/>
                  </a:cubicBezTo>
                  <a:cubicBezTo>
                    <a:pt x="1934" y="899"/>
                    <a:pt x="2325" y="946"/>
                    <a:pt x="2691" y="955"/>
                  </a:cubicBezTo>
                  <a:cubicBezTo>
                    <a:pt x="2868" y="966"/>
                    <a:pt x="2998" y="1027"/>
                    <a:pt x="3131" y="1027"/>
                  </a:cubicBezTo>
                  <a:cubicBezTo>
                    <a:pt x="3187" y="1027"/>
                    <a:pt x="3244" y="1016"/>
                    <a:pt x="3306" y="985"/>
                  </a:cubicBezTo>
                  <a:cubicBezTo>
                    <a:pt x="3485" y="897"/>
                    <a:pt x="3194" y="28"/>
                    <a:pt x="2950" y="28"/>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1"/>
            <p:cNvSpPr/>
            <p:nvPr/>
          </p:nvSpPr>
          <p:spPr>
            <a:xfrm>
              <a:off x="6389150" y="2433125"/>
              <a:ext cx="102550" cy="220325"/>
            </a:xfrm>
            <a:custGeom>
              <a:rect b="b" l="l" r="r" t="t"/>
              <a:pathLst>
                <a:path extrusionOk="0" h="8813" w="4102">
                  <a:moveTo>
                    <a:pt x="1947" y="1"/>
                  </a:moveTo>
                  <a:cubicBezTo>
                    <a:pt x="1183" y="1"/>
                    <a:pt x="429" y="505"/>
                    <a:pt x="190" y="1735"/>
                  </a:cubicBezTo>
                  <a:cubicBezTo>
                    <a:pt x="190" y="1750"/>
                    <a:pt x="0" y="3800"/>
                    <a:pt x="3" y="4836"/>
                  </a:cubicBezTo>
                  <a:cubicBezTo>
                    <a:pt x="5" y="5598"/>
                    <a:pt x="1216" y="8797"/>
                    <a:pt x="2019" y="8812"/>
                  </a:cubicBezTo>
                  <a:cubicBezTo>
                    <a:pt x="2021" y="8812"/>
                    <a:pt x="2023" y="8812"/>
                    <a:pt x="2024" y="8812"/>
                  </a:cubicBezTo>
                  <a:cubicBezTo>
                    <a:pt x="2756" y="8812"/>
                    <a:pt x="4092" y="5518"/>
                    <a:pt x="4099" y="4783"/>
                  </a:cubicBezTo>
                  <a:cubicBezTo>
                    <a:pt x="4102" y="4361"/>
                    <a:pt x="3899" y="2249"/>
                    <a:pt x="3863" y="1776"/>
                  </a:cubicBezTo>
                  <a:cubicBezTo>
                    <a:pt x="3783" y="718"/>
                    <a:pt x="2858" y="1"/>
                    <a:pt x="1947" y="1"/>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1"/>
            <p:cNvSpPr/>
            <p:nvPr/>
          </p:nvSpPr>
          <p:spPr>
            <a:xfrm>
              <a:off x="6256100" y="2990575"/>
              <a:ext cx="376600" cy="201450"/>
            </a:xfrm>
            <a:custGeom>
              <a:rect b="b" l="l" r="r" t="t"/>
              <a:pathLst>
                <a:path extrusionOk="0" h="8058" w="15064">
                  <a:moveTo>
                    <a:pt x="1" y="1"/>
                  </a:moveTo>
                  <a:lnTo>
                    <a:pt x="1" y="8058"/>
                  </a:lnTo>
                  <a:lnTo>
                    <a:pt x="15063" y="8058"/>
                  </a:lnTo>
                  <a:lnTo>
                    <a:pt x="15063" y="1"/>
                  </a:lnTo>
                  <a:close/>
                </a:path>
              </a:pathLst>
            </a:custGeom>
            <a:solidFill>
              <a:srgbClr val="1E3A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1"/>
            <p:cNvSpPr/>
            <p:nvPr/>
          </p:nvSpPr>
          <p:spPr>
            <a:xfrm>
              <a:off x="6392275" y="2409050"/>
              <a:ext cx="95950" cy="122150"/>
            </a:xfrm>
            <a:custGeom>
              <a:rect b="b" l="l" r="r" t="t"/>
              <a:pathLst>
                <a:path extrusionOk="0" h="4886" w="3838">
                  <a:moveTo>
                    <a:pt x="1" y="3464"/>
                  </a:moveTo>
                  <a:cubicBezTo>
                    <a:pt x="37" y="3019"/>
                    <a:pt x="65" y="2703"/>
                    <a:pt x="65" y="2698"/>
                  </a:cubicBezTo>
                  <a:cubicBezTo>
                    <a:pt x="589" y="0"/>
                    <a:pt x="3591" y="794"/>
                    <a:pt x="3738" y="2739"/>
                  </a:cubicBezTo>
                  <a:cubicBezTo>
                    <a:pt x="3752" y="2926"/>
                    <a:pt x="3792" y="3372"/>
                    <a:pt x="3837" y="3867"/>
                  </a:cubicBezTo>
                  <a:cubicBezTo>
                    <a:pt x="3797" y="3929"/>
                    <a:pt x="3748" y="3983"/>
                    <a:pt x="3690" y="4029"/>
                  </a:cubicBezTo>
                  <a:cubicBezTo>
                    <a:pt x="2674" y="4886"/>
                    <a:pt x="1119" y="4684"/>
                    <a:pt x="1" y="3464"/>
                  </a:cubicBezTo>
                  <a:close/>
                </a:path>
              </a:pathLst>
            </a:custGeom>
            <a:solidFill>
              <a:srgbClr val="CD90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1"/>
            <p:cNvSpPr/>
            <p:nvPr/>
          </p:nvSpPr>
          <p:spPr>
            <a:xfrm>
              <a:off x="6418325" y="3021450"/>
              <a:ext cx="249800" cy="1131125"/>
            </a:xfrm>
            <a:custGeom>
              <a:rect b="b" l="l" r="r" t="t"/>
              <a:pathLst>
                <a:path extrusionOk="0" h="45245" w="9992">
                  <a:moveTo>
                    <a:pt x="4608" y="1"/>
                  </a:moveTo>
                  <a:cubicBezTo>
                    <a:pt x="2035" y="1"/>
                    <a:pt x="924" y="1732"/>
                    <a:pt x="498" y="3942"/>
                  </a:cubicBezTo>
                  <a:cubicBezTo>
                    <a:pt x="0" y="6529"/>
                    <a:pt x="131" y="9761"/>
                    <a:pt x="644" y="12355"/>
                  </a:cubicBezTo>
                  <a:cubicBezTo>
                    <a:pt x="1273" y="15539"/>
                    <a:pt x="1562" y="18763"/>
                    <a:pt x="1871" y="22025"/>
                  </a:cubicBezTo>
                  <a:cubicBezTo>
                    <a:pt x="2300" y="26641"/>
                    <a:pt x="2766" y="31256"/>
                    <a:pt x="3130" y="35878"/>
                  </a:cubicBezTo>
                  <a:cubicBezTo>
                    <a:pt x="3340" y="38538"/>
                    <a:pt x="3519" y="41198"/>
                    <a:pt x="3644" y="43864"/>
                  </a:cubicBezTo>
                  <a:cubicBezTo>
                    <a:pt x="3661" y="44207"/>
                    <a:pt x="3653" y="44563"/>
                    <a:pt x="3692" y="44907"/>
                  </a:cubicBezTo>
                  <a:cubicBezTo>
                    <a:pt x="3719" y="45152"/>
                    <a:pt x="3711" y="45190"/>
                    <a:pt x="3775" y="45190"/>
                  </a:cubicBezTo>
                  <a:cubicBezTo>
                    <a:pt x="3803" y="45190"/>
                    <a:pt x="3847" y="45183"/>
                    <a:pt x="3915" y="45183"/>
                  </a:cubicBezTo>
                  <a:cubicBezTo>
                    <a:pt x="3938" y="45183"/>
                    <a:pt x="3965" y="45183"/>
                    <a:pt x="3995" y="45186"/>
                  </a:cubicBezTo>
                  <a:cubicBezTo>
                    <a:pt x="4650" y="45244"/>
                    <a:pt x="5321" y="45231"/>
                    <a:pt x="5977" y="45239"/>
                  </a:cubicBezTo>
                  <a:cubicBezTo>
                    <a:pt x="6236" y="45243"/>
                    <a:pt x="6495" y="45244"/>
                    <a:pt x="6754" y="45244"/>
                  </a:cubicBezTo>
                  <a:cubicBezTo>
                    <a:pt x="7834" y="45244"/>
                    <a:pt x="8914" y="45215"/>
                    <a:pt x="9992" y="45157"/>
                  </a:cubicBezTo>
                  <a:cubicBezTo>
                    <a:pt x="9969" y="44353"/>
                    <a:pt x="9948" y="43547"/>
                    <a:pt x="9931" y="42743"/>
                  </a:cubicBezTo>
                  <a:cubicBezTo>
                    <a:pt x="9818" y="37420"/>
                    <a:pt x="9859" y="32110"/>
                    <a:pt x="9866" y="26787"/>
                  </a:cubicBezTo>
                  <a:cubicBezTo>
                    <a:pt x="9874" y="20841"/>
                    <a:pt x="9810" y="14892"/>
                    <a:pt x="9510" y="8951"/>
                  </a:cubicBezTo>
                  <a:cubicBezTo>
                    <a:pt x="9396" y="6708"/>
                    <a:pt x="9127" y="4664"/>
                    <a:pt x="8065" y="2663"/>
                  </a:cubicBezTo>
                  <a:cubicBezTo>
                    <a:pt x="7273" y="1172"/>
                    <a:pt x="6488" y="1"/>
                    <a:pt x="46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1"/>
            <p:cNvSpPr/>
            <p:nvPr/>
          </p:nvSpPr>
          <p:spPr>
            <a:xfrm>
              <a:off x="6225750" y="2968200"/>
              <a:ext cx="238225" cy="1184600"/>
            </a:xfrm>
            <a:custGeom>
              <a:rect b="b" l="l" r="r" t="t"/>
              <a:pathLst>
                <a:path extrusionOk="0" h="47384" w="9529">
                  <a:moveTo>
                    <a:pt x="4382" y="1"/>
                  </a:moveTo>
                  <a:cubicBezTo>
                    <a:pt x="2199" y="1"/>
                    <a:pt x="1215" y="2742"/>
                    <a:pt x="792" y="4606"/>
                  </a:cubicBezTo>
                  <a:cubicBezTo>
                    <a:pt x="408" y="6298"/>
                    <a:pt x="373" y="8049"/>
                    <a:pt x="340" y="9785"/>
                  </a:cubicBezTo>
                  <a:lnTo>
                    <a:pt x="186" y="17899"/>
                  </a:lnTo>
                  <a:cubicBezTo>
                    <a:pt x="94" y="22817"/>
                    <a:pt x="0" y="27734"/>
                    <a:pt x="72" y="32652"/>
                  </a:cubicBezTo>
                  <a:cubicBezTo>
                    <a:pt x="143" y="37569"/>
                    <a:pt x="514" y="42474"/>
                    <a:pt x="665" y="47384"/>
                  </a:cubicBezTo>
                  <a:lnTo>
                    <a:pt x="1818" y="47384"/>
                  </a:lnTo>
                  <a:lnTo>
                    <a:pt x="6018" y="47381"/>
                  </a:lnTo>
                  <a:cubicBezTo>
                    <a:pt x="5831" y="47381"/>
                    <a:pt x="7496" y="33408"/>
                    <a:pt x="7631" y="32222"/>
                  </a:cubicBezTo>
                  <a:cubicBezTo>
                    <a:pt x="8420" y="25282"/>
                    <a:pt x="9291" y="18223"/>
                    <a:pt x="9291" y="11230"/>
                  </a:cubicBezTo>
                  <a:cubicBezTo>
                    <a:pt x="9365" y="8821"/>
                    <a:pt x="9528" y="6353"/>
                    <a:pt x="8947" y="4006"/>
                  </a:cubicBezTo>
                  <a:cubicBezTo>
                    <a:pt x="8506" y="2224"/>
                    <a:pt x="6690" y="355"/>
                    <a:pt x="4858" y="43"/>
                  </a:cubicBezTo>
                  <a:cubicBezTo>
                    <a:pt x="4693" y="14"/>
                    <a:pt x="4535" y="1"/>
                    <a:pt x="43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1"/>
            <p:cNvSpPr/>
            <p:nvPr/>
          </p:nvSpPr>
          <p:spPr>
            <a:xfrm>
              <a:off x="6260500" y="2530550"/>
              <a:ext cx="363200" cy="558450"/>
            </a:xfrm>
            <a:custGeom>
              <a:rect b="b" l="l" r="r" t="t"/>
              <a:pathLst>
                <a:path extrusionOk="0" h="22338" w="14528">
                  <a:moveTo>
                    <a:pt x="4984" y="0"/>
                  </a:moveTo>
                  <a:cubicBezTo>
                    <a:pt x="4350" y="0"/>
                    <a:pt x="3750" y="238"/>
                    <a:pt x="3142" y="404"/>
                  </a:cubicBezTo>
                  <a:cubicBezTo>
                    <a:pt x="2360" y="618"/>
                    <a:pt x="1588" y="860"/>
                    <a:pt x="811" y="1092"/>
                  </a:cubicBezTo>
                  <a:cubicBezTo>
                    <a:pt x="21" y="1726"/>
                    <a:pt x="441" y="2780"/>
                    <a:pt x="330" y="3268"/>
                  </a:cubicBezTo>
                  <a:cubicBezTo>
                    <a:pt x="0" y="4723"/>
                    <a:pt x="523" y="22338"/>
                    <a:pt x="523" y="22338"/>
                  </a:cubicBezTo>
                  <a:lnTo>
                    <a:pt x="13962" y="22338"/>
                  </a:lnTo>
                  <a:cubicBezTo>
                    <a:pt x="13962" y="22338"/>
                    <a:pt x="14150" y="4727"/>
                    <a:pt x="13821" y="3271"/>
                  </a:cubicBezTo>
                  <a:cubicBezTo>
                    <a:pt x="13710" y="2783"/>
                    <a:pt x="14527" y="1667"/>
                    <a:pt x="13736" y="1031"/>
                  </a:cubicBezTo>
                  <a:cubicBezTo>
                    <a:pt x="13061" y="830"/>
                    <a:pt x="12386" y="631"/>
                    <a:pt x="11705" y="453"/>
                  </a:cubicBezTo>
                  <a:cubicBezTo>
                    <a:pt x="11287" y="344"/>
                    <a:pt x="10877" y="260"/>
                    <a:pt x="10456" y="161"/>
                  </a:cubicBezTo>
                  <a:cubicBezTo>
                    <a:pt x="10318" y="131"/>
                    <a:pt x="10179" y="109"/>
                    <a:pt x="10039" y="96"/>
                  </a:cubicBezTo>
                  <a:lnTo>
                    <a:pt x="9361" y="21"/>
                  </a:lnTo>
                  <a:cubicBezTo>
                    <a:pt x="9346" y="19"/>
                    <a:pt x="9329" y="18"/>
                    <a:pt x="9312" y="18"/>
                  </a:cubicBezTo>
                  <a:cubicBezTo>
                    <a:pt x="9289" y="18"/>
                    <a:pt x="9267" y="21"/>
                    <a:pt x="9248" y="33"/>
                  </a:cubicBezTo>
                  <a:cubicBezTo>
                    <a:pt x="9225" y="51"/>
                    <a:pt x="9204" y="74"/>
                    <a:pt x="9191" y="102"/>
                  </a:cubicBezTo>
                  <a:cubicBezTo>
                    <a:pt x="9022" y="390"/>
                    <a:pt x="8783" y="627"/>
                    <a:pt x="8626" y="921"/>
                  </a:cubicBezTo>
                  <a:cubicBezTo>
                    <a:pt x="8460" y="1233"/>
                    <a:pt x="8268" y="1488"/>
                    <a:pt x="8024" y="1751"/>
                  </a:cubicBezTo>
                  <a:cubicBezTo>
                    <a:pt x="7750" y="2047"/>
                    <a:pt x="7419" y="2274"/>
                    <a:pt x="7068" y="2274"/>
                  </a:cubicBezTo>
                  <a:cubicBezTo>
                    <a:pt x="6881" y="2274"/>
                    <a:pt x="6689" y="2209"/>
                    <a:pt x="6498" y="2056"/>
                  </a:cubicBezTo>
                  <a:cubicBezTo>
                    <a:pt x="6080" y="1725"/>
                    <a:pt x="5610" y="1168"/>
                    <a:pt x="5421" y="672"/>
                  </a:cubicBezTo>
                  <a:cubicBezTo>
                    <a:pt x="5354" y="490"/>
                    <a:pt x="5318" y="299"/>
                    <a:pt x="5286" y="108"/>
                  </a:cubicBezTo>
                  <a:cubicBezTo>
                    <a:pt x="5282" y="80"/>
                    <a:pt x="5276" y="49"/>
                    <a:pt x="5254" y="31"/>
                  </a:cubicBezTo>
                  <a:cubicBezTo>
                    <a:pt x="5234" y="17"/>
                    <a:pt x="5211" y="8"/>
                    <a:pt x="5187" y="8"/>
                  </a:cubicBezTo>
                  <a:cubicBezTo>
                    <a:pt x="5185" y="8"/>
                    <a:pt x="5183" y="8"/>
                    <a:pt x="5181" y="8"/>
                  </a:cubicBezTo>
                  <a:cubicBezTo>
                    <a:pt x="5115" y="3"/>
                    <a:pt x="5049" y="0"/>
                    <a:pt x="49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1"/>
            <p:cNvSpPr/>
            <p:nvPr/>
          </p:nvSpPr>
          <p:spPr>
            <a:xfrm>
              <a:off x="6364500" y="2335375"/>
              <a:ext cx="150850" cy="173025"/>
            </a:xfrm>
            <a:custGeom>
              <a:rect b="b" l="l" r="r" t="t"/>
              <a:pathLst>
                <a:path extrusionOk="0" h="6921" w="6034">
                  <a:moveTo>
                    <a:pt x="1486" y="1"/>
                  </a:moveTo>
                  <a:cubicBezTo>
                    <a:pt x="1257" y="1"/>
                    <a:pt x="1047" y="30"/>
                    <a:pt x="884" y="119"/>
                  </a:cubicBezTo>
                  <a:cubicBezTo>
                    <a:pt x="247" y="470"/>
                    <a:pt x="123" y="1514"/>
                    <a:pt x="77" y="2154"/>
                  </a:cubicBezTo>
                  <a:cubicBezTo>
                    <a:pt x="1" y="3189"/>
                    <a:pt x="248" y="4085"/>
                    <a:pt x="621" y="5044"/>
                  </a:cubicBezTo>
                  <a:cubicBezTo>
                    <a:pt x="831" y="5583"/>
                    <a:pt x="1087" y="6134"/>
                    <a:pt x="1545" y="6488"/>
                  </a:cubicBezTo>
                  <a:cubicBezTo>
                    <a:pt x="1926" y="6782"/>
                    <a:pt x="2363" y="6921"/>
                    <a:pt x="2802" y="6921"/>
                  </a:cubicBezTo>
                  <a:cubicBezTo>
                    <a:pt x="3282" y="6921"/>
                    <a:pt x="3762" y="6754"/>
                    <a:pt x="4171" y="6440"/>
                  </a:cubicBezTo>
                  <a:cubicBezTo>
                    <a:pt x="4502" y="6186"/>
                    <a:pt x="5096" y="5894"/>
                    <a:pt x="5449" y="4816"/>
                  </a:cubicBezTo>
                  <a:cubicBezTo>
                    <a:pt x="5512" y="4624"/>
                    <a:pt x="5632" y="4139"/>
                    <a:pt x="5689" y="3943"/>
                  </a:cubicBezTo>
                  <a:cubicBezTo>
                    <a:pt x="6033" y="2777"/>
                    <a:pt x="5924" y="1219"/>
                    <a:pt x="4928" y="485"/>
                  </a:cubicBezTo>
                  <a:cubicBezTo>
                    <a:pt x="4457" y="138"/>
                    <a:pt x="3551" y="147"/>
                    <a:pt x="2964" y="119"/>
                  </a:cubicBezTo>
                  <a:cubicBezTo>
                    <a:pt x="2938" y="121"/>
                    <a:pt x="2912" y="121"/>
                    <a:pt x="2885" y="121"/>
                  </a:cubicBezTo>
                  <a:cubicBezTo>
                    <a:pt x="2490" y="121"/>
                    <a:pt x="1948" y="1"/>
                    <a:pt x="1486" y="1"/>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1"/>
            <p:cNvSpPr/>
            <p:nvPr/>
          </p:nvSpPr>
          <p:spPr>
            <a:xfrm>
              <a:off x="6182325" y="2530425"/>
              <a:ext cx="244800" cy="710900"/>
            </a:xfrm>
            <a:custGeom>
              <a:rect b="b" l="l" r="r" t="t"/>
              <a:pathLst>
                <a:path extrusionOk="0" h="28436" w="9792">
                  <a:moveTo>
                    <a:pt x="7656" y="0"/>
                  </a:moveTo>
                  <a:cubicBezTo>
                    <a:pt x="6640" y="88"/>
                    <a:pt x="5601" y="363"/>
                    <a:pt x="4604" y="590"/>
                  </a:cubicBezTo>
                  <a:cubicBezTo>
                    <a:pt x="3876" y="757"/>
                    <a:pt x="3086" y="885"/>
                    <a:pt x="2594" y="1501"/>
                  </a:cubicBezTo>
                  <a:cubicBezTo>
                    <a:pt x="1875" y="2398"/>
                    <a:pt x="1729" y="3749"/>
                    <a:pt x="1529" y="4841"/>
                  </a:cubicBezTo>
                  <a:cubicBezTo>
                    <a:pt x="910" y="8234"/>
                    <a:pt x="752" y="11692"/>
                    <a:pt x="618" y="15137"/>
                  </a:cubicBezTo>
                  <a:cubicBezTo>
                    <a:pt x="514" y="17803"/>
                    <a:pt x="425" y="20469"/>
                    <a:pt x="350" y="23136"/>
                  </a:cubicBezTo>
                  <a:cubicBezTo>
                    <a:pt x="300" y="24907"/>
                    <a:pt x="0" y="27066"/>
                    <a:pt x="1861" y="28097"/>
                  </a:cubicBezTo>
                  <a:cubicBezTo>
                    <a:pt x="2146" y="28256"/>
                    <a:pt x="2468" y="28333"/>
                    <a:pt x="2791" y="28381"/>
                  </a:cubicBezTo>
                  <a:cubicBezTo>
                    <a:pt x="3040" y="28418"/>
                    <a:pt x="3299" y="28435"/>
                    <a:pt x="3563" y="28435"/>
                  </a:cubicBezTo>
                  <a:cubicBezTo>
                    <a:pt x="5712" y="28435"/>
                    <a:pt x="8242" y="27251"/>
                    <a:pt x="9204" y="25349"/>
                  </a:cubicBezTo>
                  <a:cubicBezTo>
                    <a:pt x="9792" y="24187"/>
                    <a:pt x="9659" y="22615"/>
                    <a:pt x="9587" y="21363"/>
                  </a:cubicBezTo>
                  <a:cubicBezTo>
                    <a:pt x="9176" y="14227"/>
                    <a:pt x="8563" y="7095"/>
                    <a:pt x="7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1"/>
            <p:cNvSpPr/>
            <p:nvPr/>
          </p:nvSpPr>
          <p:spPr>
            <a:xfrm>
              <a:off x="6440600" y="2527275"/>
              <a:ext cx="226225" cy="693225"/>
            </a:xfrm>
            <a:custGeom>
              <a:rect b="b" l="l" r="r" t="t"/>
              <a:pathLst>
                <a:path extrusionOk="0" h="27729" w="9049">
                  <a:moveTo>
                    <a:pt x="2827" y="0"/>
                  </a:moveTo>
                  <a:cubicBezTo>
                    <a:pt x="2784" y="0"/>
                    <a:pt x="2742" y="7"/>
                    <a:pt x="2706" y="31"/>
                  </a:cubicBezTo>
                  <a:cubicBezTo>
                    <a:pt x="2641" y="75"/>
                    <a:pt x="2618" y="158"/>
                    <a:pt x="2601" y="233"/>
                  </a:cubicBezTo>
                  <a:cubicBezTo>
                    <a:pt x="1608" y="4521"/>
                    <a:pt x="1159" y="8909"/>
                    <a:pt x="882" y="13295"/>
                  </a:cubicBezTo>
                  <a:cubicBezTo>
                    <a:pt x="744" y="15488"/>
                    <a:pt x="648" y="17684"/>
                    <a:pt x="544" y="19878"/>
                  </a:cubicBezTo>
                  <a:cubicBezTo>
                    <a:pt x="459" y="21692"/>
                    <a:pt x="0" y="23641"/>
                    <a:pt x="731" y="25374"/>
                  </a:cubicBezTo>
                  <a:cubicBezTo>
                    <a:pt x="1561" y="27341"/>
                    <a:pt x="3888" y="27728"/>
                    <a:pt x="5764" y="27728"/>
                  </a:cubicBezTo>
                  <a:cubicBezTo>
                    <a:pt x="5785" y="27728"/>
                    <a:pt x="5806" y="27728"/>
                    <a:pt x="5827" y="27728"/>
                  </a:cubicBezTo>
                  <a:cubicBezTo>
                    <a:pt x="6089" y="27727"/>
                    <a:pt x="6354" y="27721"/>
                    <a:pt x="6610" y="27664"/>
                  </a:cubicBezTo>
                  <a:cubicBezTo>
                    <a:pt x="7213" y="27527"/>
                    <a:pt x="7726" y="27099"/>
                    <a:pt x="8050" y="26573"/>
                  </a:cubicBezTo>
                  <a:cubicBezTo>
                    <a:pt x="8381" y="26030"/>
                    <a:pt x="8509" y="25518"/>
                    <a:pt x="8518" y="24996"/>
                  </a:cubicBezTo>
                  <a:cubicBezTo>
                    <a:pt x="8525" y="24493"/>
                    <a:pt x="8424" y="23981"/>
                    <a:pt x="8289" y="23427"/>
                  </a:cubicBezTo>
                  <a:cubicBezTo>
                    <a:pt x="7919" y="21907"/>
                    <a:pt x="7817" y="20411"/>
                    <a:pt x="7546" y="18875"/>
                  </a:cubicBezTo>
                  <a:cubicBezTo>
                    <a:pt x="7384" y="17962"/>
                    <a:pt x="7508" y="17269"/>
                    <a:pt x="7664" y="16340"/>
                  </a:cubicBezTo>
                  <a:cubicBezTo>
                    <a:pt x="8033" y="14148"/>
                    <a:pt x="8311" y="11945"/>
                    <a:pt x="8498" y="9730"/>
                  </a:cubicBezTo>
                  <a:cubicBezTo>
                    <a:pt x="8617" y="8306"/>
                    <a:pt x="8701" y="6878"/>
                    <a:pt x="8745" y="5449"/>
                  </a:cubicBezTo>
                  <a:cubicBezTo>
                    <a:pt x="8785" y="4193"/>
                    <a:pt x="9049" y="2888"/>
                    <a:pt x="8253" y="1830"/>
                  </a:cubicBezTo>
                  <a:cubicBezTo>
                    <a:pt x="7198" y="429"/>
                    <a:pt x="4555" y="201"/>
                    <a:pt x="2916" y="7"/>
                  </a:cubicBezTo>
                  <a:cubicBezTo>
                    <a:pt x="2887" y="3"/>
                    <a:pt x="2857" y="0"/>
                    <a:pt x="28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1"/>
            <p:cNvSpPr/>
            <p:nvPr/>
          </p:nvSpPr>
          <p:spPr>
            <a:xfrm>
              <a:off x="5863175" y="2717575"/>
              <a:ext cx="314000" cy="224850"/>
            </a:xfrm>
            <a:custGeom>
              <a:rect b="b" l="l" r="r" t="t"/>
              <a:pathLst>
                <a:path extrusionOk="0" h="8994" w="12560">
                  <a:moveTo>
                    <a:pt x="1686" y="0"/>
                  </a:moveTo>
                  <a:cubicBezTo>
                    <a:pt x="1532" y="256"/>
                    <a:pt x="1382" y="512"/>
                    <a:pt x="1235" y="773"/>
                  </a:cubicBezTo>
                  <a:cubicBezTo>
                    <a:pt x="955" y="1271"/>
                    <a:pt x="689" y="1776"/>
                    <a:pt x="437" y="2287"/>
                  </a:cubicBezTo>
                  <a:cubicBezTo>
                    <a:pt x="158" y="2854"/>
                    <a:pt x="1" y="3005"/>
                    <a:pt x="408" y="3424"/>
                  </a:cubicBezTo>
                  <a:cubicBezTo>
                    <a:pt x="919" y="3947"/>
                    <a:pt x="1835" y="4349"/>
                    <a:pt x="2453" y="4760"/>
                  </a:cubicBezTo>
                  <a:lnTo>
                    <a:pt x="6688" y="7594"/>
                  </a:lnTo>
                  <a:cubicBezTo>
                    <a:pt x="7419" y="8083"/>
                    <a:pt x="8163" y="8578"/>
                    <a:pt x="9003" y="8831"/>
                  </a:cubicBezTo>
                  <a:cubicBezTo>
                    <a:pt x="9346" y="8935"/>
                    <a:pt x="9709" y="8994"/>
                    <a:pt x="10069" y="8994"/>
                  </a:cubicBezTo>
                  <a:cubicBezTo>
                    <a:pt x="10593" y="8994"/>
                    <a:pt x="11108" y="8869"/>
                    <a:pt x="11540" y="8578"/>
                  </a:cubicBezTo>
                  <a:cubicBezTo>
                    <a:pt x="11886" y="8344"/>
                    <a:pt x="12171" y="7997"/>
                    <a:pt x="12260" y="7588"/>
                  </a:cubicBezTo>
                  <a:cubicBezTo>
                    <a:pt x="12559" y="6202"/>
                    <a:pt x="10635" y="4520"/>
                    <a:pt x="9605" y="3893"/>
                  </a:cubicBezTo>
                  <a:cubicBezTo>
                    <a:pt x="7088" y="2359"/>
                    <a:pt x="4437" y="1056"/>
                    <a:pt x="1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1"/>
            <p:cNvSpPr/>
            <p:nvPr/>
          </p:nvSpPr>
          <p:spPr>
            <a:xfrm>
              <a:off x="6065475" y="2543550"/>
              <a:ext cx="292950" cy="393325"/>
            </a:xfrm>
            <a:custGeom>
              <a:rect b="b" l="l" r="r" t="t"/>
              <a:pathLst>
                <a:path extrusionOk="0" h="15733" w="11718">
                  <a:moveTo>
                    <a:pt x="9691" y="0"/>
                  </a:moveTo>
                  <a:cubicBezTo>
                    <a:pt x="9489" y="0"/>
                    <a:pt x="9267" y="22"/>
                    <a:pt x="9023" y="70"/>
                  </a:cubicBezTo>
                  <a:cubicBezTo>
                    <a:pt x="7371" y="389"/>
                    <a:pt x="6381" y="883"/>
                    <a:pt x="5378" y="2221"/>
                  </a:cubicBezTo>
                  <a:cubicBezTo>
                    <a:pt x="4382" y="3549"/>
                    <a:pt x="3753" y="5132"/>
                    <a:pt x="3012" y="6607"/>
                  </a:cubicBezTo>
                  <a:cubicBezTo>
                    <a:pt x="2211" y="8199"/>
                    <a:pt x="996" y="11406"/>
                    <a:pt x="508" y="12891"/>
                  </a:cubicBezTo>
                  <a:cubicBezTo>
                    <a:pt x="503" y="12903"/>
                    <a:pt x="495" y="12913"/>
                    <a:pt x="490" y="12924"/>
                  </a:cubicBezTo>
                  <a:cubicBezTo>
                    <a:pt x="0" y="14103"/>
                    <a:pt x="870" y="15716"/>
                    <a:pt x="2204" y="15732"/>
                  </a:cubicBezTo>
                  <a:cubicBezTo>
                    <a:pt x="2211" y="15732"/>
                    <a:pt x="2219" y="15732"/>
                    <a:pt x="2226" y="15732"/>
                  </a:cubicBezTo>
                  <a:cubicBezTo>
                    <a:pt x="3284" y="15732"/>
                    <a:pt x="4108" y="14834"/>
                    <a:pt x="4754" y="13992"/>
                  </a:cubicBezTo>
                  <a:cubicBezTo>
                    <a:pt x="7214" y="10777"/>
                    <a:pt x="9295" y="7288"/>
                    <a:pt x="10951" y="3594"/>
                  </a:cubicBezTo>
                  <a:cubicBezTo>
                    <a:pt x="11717" y="1887"/>
                    <a:pt x="11552" y="0"/>
                    <a:pt x="96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1"/>
            <p:cNvSpPr/>
            <p:nvPr/>
          </p:nvSpPr>
          <p:spPr>
            <a:xfrm>
              <a:off x="6552950" y="2950725"/>
              <a:ext cx="160100" cy="141000"/>
            </a:xfrm>
            <a:custGeom>
              <a:rect b="b" l="l" r="r" t="t"/>
              <a:pathLst>
                <a:path extrusionOk="0" h="5640" w="6404">
                  <a:moveTo>
                    <a:pt x="4834" y="0"/>
                  </a:moveTo>
                  <a:cubicBezTo>
                    <a:pt x="4814" y="0"/>
                    <a:pt x="4795" y="1"/>
                    <a:pt x="4778" y="3"/>
                  </a:cubicBezTo>
                  <a:cubicBezTo>
                    <a:pt x="4538" y="34"/>
                    <a:pt x="4066" y="224"/>
                    <a:pt x="3783" y="540"/>
                  </a:cubicBezTo>
                  <a:cubicBezTo>
                    <a:pt x="3483" y="878"/>
                    <a:pt x="3021" y="1411"/>
                    <a:pt x="2863" y="1536"/>
                  </a:cubicBezTo>
                  <a:cubicBezTo>
                    <a:pt x="2121" y="2126"/>
                    <a:pt x="1321" y="2627"/>
                    <a:pt x="475" y="3051"/>
                  </a:cubicBezTo>
                  <a:cubicBezTo>
                    <a:pt x="253" y="3164"/>
                    <a:pt x="417" y="3558"/>
                    <a:pt x="633" y="3558"/>
                  </a:cubicBezTo>
                  <a:cubicBezTo>
                    <a:pt x="660" y="3558"/>
                    <a:pt x="689" y="3552"/>
                    <a:pt x="717" y="3538"/>
                  </a:cubicBezTo>
                  <a:cubicBezTo>
                    <a:pt x="1392" y="3198"/>
                    <a:pt x="2039" y="2808"/>
                    <a:pt x="2654" y="2369"/>
                  </a:cubicBezTo>
                  <a:cubicBezTo>
                    <a:pt x="2700" y="2434"/>
                    <a:pt x="2745" y="2499"/>
                    <a:pt x="2792" y="2563"/>
                  </a:cubicBezTo>
                  <a:cubicBezTo>
                    <a:pt x="2049" y="3329"/>
                    <a:pt x="1182" y="3959"/>
                    <a:pt x="225" y="4428"/>
                  </a:cubicBezTo>
                  <a:cubicBezTo>
                    <a:pt x="1" y="4538"/>
                    <a:pt x="165" y="4934"/>
                    <a:pt x="382" y="4934"/>
                  </a:cubicBezTo>
                  <a:cubicBezTo>
                    <a:pt x="409" y="4934"/>
                    <a:pt x="437" y="4928"/>
                    <a:pt x="465" y="4915"/>
                  </a:cubicBezTo>
                  <a:cubicBezTo>
                    <a:pt x="1458" y="4430"/>
                    <a:pt x="2359" y="3779"/>
                    <a:pt x="3130" y="2988"/>
                  </a:cubicBezTo>
                  <a:cubicBezTo>
                    <a:pt x="3173" y="3040"/>
                    <a:pt x="3217" y="3090"/>
                    <a:pt x="3263" y="3139"/>
                  </a:cubicBezTo>
                  <a:cubicBezTo>
                    <a:pt x="2641" y="3932"/>
                    <a:pt x="1852" y="4575"/>
                    <a:pt x="953" y="5026"/>
                  </a:cubicBezTo>
                  <a:cubicBezTo>
                    <a:pt x="729" y="5138"/>
                    <a:pt x="895" y="5532"/>
                    <a:pt x="1111" y="5532"/>
                  </a:cubicBezTo>
                  <a:cubicBezTo>
                    <a:pt x="1138" y="5532"/>
                    <a:pt x="1166" y="5526"/>
                    <a:pt x="1195" y="5512"/>
                  </a:cubicBezTo>
                  <a:cubicBezTo>
                    <a:pt x="2143" y="5036"/>
                    <a:pt x="2976" y="4358"/>
                    <a:pt x="3635" y="3523"/>
                  </a:cubicBezTo>
                  <a:cubicBezTo>
                    <a:pt x="3686" y="3572"/>
                    <a:pt x="3739" y="3621"/>
                    <a:pt x="3791" y="3667"/>
                  </a:cubicBezTo>
                  <a:cubicBezTo>
                    <a:pt x="3415" y="4305"/>
                    <a:pt x="2962" y="4860"/>
                    <a:pt x="2258" y="5125"/>
                  </a:cubicBezTo>
                  <a:cubicBezTo>
                    <a:pt x="2017" y="5215"/>
                    <a:pt x="2188" y="5640"/>
                    <a:pt x="2420" y="5640"/>
                  </a:cubicBezTo>
                  <a:cubicBezTo>
                    <a:pt x="2443" y="5640"/>
                    <a:pt x="2466" y="5636"/>
                    <a:pt x="2490" y="5627"/>
                  </a:cubicBezTo>
                  <a:cubicBezTo>
                    <a:pt x="3263" y="5336"/>
                    <a:pt x="3772" y="4720"/>
                    <a:pt x="4176" y="4041"/>
                  </a:cubicBezTo>
                  <a:lnTo>
                    <a:pt x="4185" y="4047"/>
                  </a:lnTo>
                  <a:cubicBezTo>
                    <a:pt x="4674" y="3579"/>
                    <a:pt x="5073" y="3176"/>
                    <a:pt x="5461" y="2696"/>
                  </a:cubicBezTo>
                  <a:cubicBezTo>
                    <a:pt x="5813" y="2264"/>
                    <a:pt x="6072" y="1811"/>
                    <a:pt x="6214" y="1291"/>
                  </a:cubicBezTo>
                  <a:cubicBezTo>
                    <a:pt x="6403" y="605"/>
                    <a:pt x="5305" y="0"/>
                    <a:pt x="4834" y="0"/>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1"/>
            <p:cNvSpPr/>
            <p:nvPr/>
          </p:nvSpPr>
          <p:spPr>
            <a:xfrm>
              <a:off x="6654075" y="2756575"/>
              <a:ext cx="261950" cy="259075"/>
            </a:xfrm>
            <a:custGeom>
              <a:rect b="b" l="l" r="r" t="t"/>
              <a:pathLst>
                <a:path extrusionOk="0" h="10363" w="10478">
                  <a:moveTo>
                    <a:pt x="8540" y="1"/>
                  </a:moveTo>
                  <a:cubicBezTo>
                    <a:pt x="8101" y="1"/>
                    <a:pt x="7662" y="169"/>
                    <a:pt x="7279" y="494"/>
                  </a:cubicBezTo>
                  <a:cubicBezTo>
                    <a:pt x="4823" y="2576"/>
                    <a:pt x="2453" y="4750"/>
                    <a:pt x="170" y="7020"/>
                  </a:cubicBezTo>
                  <a:cubicBezTo>
                    <a:pt x="91" y="7099"/>
                    <a:pt x="6" y="7189"/>
                    <a:pt x="3" y="7302"/>
                  </a:cubicBezTo>
                  <a:cubicBezTo>
                    <a:pt x="0" y="7392"/>
                    <a:pt x="51" y="7473"/>
                    <a:pt x="101" y="7549"/>
                  </a:cubicBezTo>
                  <a:cubicBezTo>
                    <a:pt x="136" y="7601"/>
                    <a:pt x="232" y="7736"/>
                    <a:pt x="366" y="7919"/>
                  </a:cubicBezTo>
                  <a:cubicBezTo>
                    <a:pt x="916" y="8679"/>
                    <a:pt x="2080" y="10278"/>
                    <a:pt x="1916" y="10362"/>
                  </a:cubicBezTo>
                  <a:cubicBezTo>
                    <a:pt x="4507" y="9011"/>
                    <a:pt x="6837" y="7208"/>
                    <a:pt x="8794" y="5038"/>
                  </a:cubicBezTo>
                  <a:cubicBezTo>
                    <a:pt x="9274" y="4504"/>
                    <a:pt x="9737" y="3939"/>
                    <a:pt x="10025" y="3284"/>
                  </a:cubicBezTo>
                  <a:cubicBezTo>
                    <a:pt x="10036" y="3257"/>
                    <a:pt x="10049" y="3229"/>
                    <a:pt x="10061" y="3200"/>
                  </a:cubicBezTo>
                  <a:cubicBezTo>
                    <a:pt x="10403" y="2372"/>
                    <a:pt x="10478" y="1069"/>
                    <a:pt x="9721" y="446"/>
                  </a:cubicBezTo>
                  <a:cubicBezTo>
                    <a:pt x="9357" y="146"/>
                    <a:pt x="8948" y="1"/>
                    <a:pt x="85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1"/>
            <p:cNvSpPr/>
            <p:nvPr/>
          </p:nvSpPr>
          <p:spPr>
            <a:xfrm>
              <a:off x="6550275" y="2553350"/>
              <a:ext cx="360150" cy="299250"/>
            </a:xfrm>
            <a:custGeom>
              <a:rect b="b" l="l" r="r" t="t"/>
              <a:pathLst>
                <a:path extrusionOk="0" h="11970" w="14406">
                  <a:moveTo>
                    <a:pt x="2574" y="0"/>
                  </a:moveTo>
                  <a:cubicBezTo>
                    <a:pt x="2488" y="0"/>
                    <a:pt x="2402" y="4"/>
                    <a:pt x="2316" y="10"/>
                  </a:cubicBezTo>
                  <a:cubicBezTo>
                    <a:pt x="2221" y="16"/>
                    <a:pt x="2128" y="26"/>
                    <a:pt x="2036" y="42"/>
                  </a:cubicBezTo>
                  <a:cubicBezTo>
                    <a:pt x="2024" y="43"/>
                    <a:pt x="2014" y="43"/>
                    <a:pt x="2002" y="46"/>
                  </a:cubicBezTo>
                  <a:cubicBezTo>
                    <a:pt x="1587" y="124"/>
                    <a:pt x="1200" y="315"/>
                    <a:pt x="886" y="600"/>
                  </a:cubicBezTo>
                  <a:cubicBezTo>
                    <a:pt x="207" y="1216"/>
                    <a:pt x="1" y="2236"/>
                    <a:pt x="307" y="3090"/>
                  </a:cubicBezTo>
                  <a:cubicBezTo>
                    <a:pt x="869" y="4660"/>
                    <a:pt x="2597" y="5680"/>
                    <a:pt x="3836" y="6725"/>
                  </a:cubicBezTo>
                  <a:cubicBezTo>
                    <a:pt x="5376" y="8023"/>
                    <a:pt x="6950" y="9275"/>
                    <a:pt x="8560" y="10482"/>
                  </a:cubicBezTo>
                  <a:cubicBezTo>
                    <a:pt x="9408" y="11118"/>
                    <a:pt x="10307" y="11758"/>
                    <a:pt x="11350" y="11935"/>
                  </a:cubicBezTo>
                  <a:cubicBezTo>
                    <a:pt x="11486" y="11958"/>
                    <a:pt x="11624" y="11970"/>
                    <a:pt x="11762" y="11970"/>
                  </a:cubicBezTo>
                  <a:cubicBezTo>
                    <a:pt x="12962" y="11970"/>
                    <a:pt x="14187" y="11120"/>
                    <a:pt x="14349" y="9856"/>
                  </a:cubicBezTo>
                  <a:cubicBezTo>
                    <a:pt x="14406" y="9423"/>
                    <a:pt x="14243" y="8985"/>
                    <a:pt x="13993" y="8628"/>
                  </a:cubicBezTo>
                  <a:cubicBezTo>
                    <a:pt x="13741" y="8272"/>
                    <a:pt x="13407" y="7982"/>
                    <a:pt x="13077" y="7697"/>
                  </a:cubicBezTo>
                  <a:cubicBezTo>
                    <a:pt x="12056" y="6817"/>
                    <a:pt x="11122" y="5916"/>
                    <a:pt x="10178" y="4972"/>
                  </a:cubicBezTo>
                  <a:cubicBezTo>
                    <a:pt x="9331" y="4241"/>
                    <a:pt x="8316" y="3658"/>
                    <a:pt x="7515" y="2890"/>
                  </a:cubicBezTo>
                  <a:cubicBezTo>
                    <a:pt x="6227" y="1650"/>
                    <a:pt x="4518" y="0"/>
                    <a:pt x="25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1"/>
            <p:cNvSpPr/>
            <p:nvPr/>
          </p:nvSpPr>
          <p:spPr>
            <a:xfrm>
              <a:off x="6350425" y="2248200"/>
              <a:ext cx="175500" cy="162850"/>
            </a:xfrm>
            <a:custGeom>
              <a:rect b="b" l="l" r="r" t="t"/>
              <a:pathLst>
                <a:path extrusionOk="0" h="6514" w="7020">
                  <a:moveTo>
                    <a:pt x="3665" y="1"/>
                  </a:moveTo>
                  <a:cubicBezTo>
                    <a:pt x="3242" y="1"/>
                    <a:pt x="2827" y="165"/>
                    <a:pt x="2430" y="325"/>
                  </a:cubicBezTo>
                  <a:cubicBezTo>
                    <a:pt x="1784" y="589"/>
                    <a:pt x="620" y="948"/>
                    <a:pt x="628" y="1763"/>
                  </a:cubicBezTo>
                  <a:cubicBezTo>
                    <a:pt x="631" y="2134"/>
                    <a:pt x="377" y="2447"/>
                    <a:pt x="191" y="2767"/>
                  </a:cubicBezTo>
                  <a:cubicBezTo>
                    <a:pt x="1" y="3093"/>
                    <a:pt x="8" y="3493"/>
                    <a:pt x="80" y="3900"/>
                  </a:cubicBezTo>
                  <a:cubicBezTo>
                    <a:pt x="156" y="4329"/>
                    <a:pt x="303" y="4766"/>
                    <a:pt x="368" y="5129"/>
                  </a:cubicBezTo>
                  <a:cubicBezTo>
                    <a:pt x="453" y="5611"/>
                    <a:pt x="650" y="6112"/>
                    <a:pt x="929" y="6513"/>
                  </a:cubicBezTo>
                  <a:cubicBezTo>
                    <a:pt x="944" y="6054"/>
                    <a:pt x="946" y="5594"/>
                    <a:pt x="954" y="5135"/>
                  </a:cubicBezTo>
                  <a:cubicBezTo>
                    <a:pt x="958" y="4893"/>
                    <a:pt x="964" y="4644"/>
                    <a:pt x="1056" y="4421"/>
                  </a:cubicBezTo>
                  <a:cubicBezTo>
                    <a:pt x="1148" y="4196"/>
                    <a:pt x="1346" y="4001"/>
                    <a:pt x="1588" y="3985"/>
                  </a:cubicBezTo>
                  <a:cubicBezTo>
                    <a:pt x="1599" y="3984"/>
                    <a:pt x="1610" y="3984"/>
                    <a:pt x="1620" y="3984"/>
                  </a:cubicBezTo>
                  <a:cubicBezTo>
                    <a:pt x="1905" y="3984"/>
                    <a:pt x="2139" y="4220"/>
                    <a:pt x="2391" y="4363"/>
                  </a:cubicBezTo>
                  <a:cubicBezTo>
                    <a:pt x="2583" y="4468"/>
                    <a:pt x="2795" y="4520"/>
                    <a:pt x="3007" y="4520"/>
                  </a:cubicBezTo>
                  <a:cubicBezTo>
                    <a:pt x="3221" y="4520"/>
                    <a:pt x="3436" y="4467"/>
                    <a:pt x="3629" y="4360"/>
                  </a:cubicBezTo>
                  <a:cubicBezTo>
                    <a:pt x="3862" y="4231"/>
                    <a:pt x="4056" y="4025"/>
                    <a:pt x="4312" y="3950"/>
                  </a:cubicBezTo>
                  <a:cubicBezTo>
                    <a:pt x="4380" y="3931"/>
                    <a:pt x="4449" y="3922"/>
                    <a:pt x="4519" y="3922"/>
                  </a:cubicBezTo>
                  <a:cubicBezTo>
                    <a:pt x="4787" y="3922"/>
                    <a:pt x="5055" y="4058"/>
                    <a:pt x="5248" y="4252"/>
                  </a:cubicBezTo>
                  <a:cubicBezTo>
                    <a:pt x="5491" y="4497"/>
                    <a:pt x="5632" y="4821"/>
                    <a:pt x="5760" y="5140"/>
                  </a:cubicBezTo>
                  <a:cubicBezTo>
                    <a:pt x="5890" y="5466"/>
                    <a:pt x="6006" y="5964"/>
                    <a:pt x="6230" y="5964"/>
                  </a:cubicBezTo>
                  <a:cubicBezTo>
                    <a:pt x="6310" y="5964"/>
                    <a:pt x="6402" y="5902"/>
                    <a:pt x="6514" y="5748"/>
                  </a:cubicBezTo>
                  <a:cubicBezTo>
                    <a:pt x="7019" y="5050"/>
                    <a:pt x="6795" y="3736"/>
                    <a:pt x="6678" y="2957"/>
                  </a:cubicBezTo>
                  <a:cubicBezTo>
                    <a:pt x="6514" y="1861"/>
                    <a:pt x="5648" y="918"/>
                    <a:pt x="4708" y="347"/>
                  </a:cubicBezTo>
                  <a:cubicBezTo>
                    <a:pt x="4445" y="186"/>
                    <a:pt x="4157" y="51"/>
                    <a:pt x="3850" y="12"/>
                  </a:cubicBezTo>
                  <a:cubicBezTo>
                    <a:pt x="3788" y="4"/>
                    <a:pt x="3727" y="1"/>
                    <a:pt x="36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1"/>
            <p:cNvSpPr/>
            <p:nvPr/>
          </p:nvSpPr>
          <p:spPr>
            <a:xfrm>
              <a:off x="6503950" y="2399750"/>
              <a:ext cx="14400" cy="25725"/>
            </a:xfrm>
            <a:custGeom>
              <a:rect b="b" l="l" r="r" t="t"/>
              <a:pathLst>
                <a:path extrusionOk="0" h="1029" w="576">
                  <a:moveTo>
                    <a:pt x="288" y="1"/>
                  </a:moveTo>
                  <a:cubicBezTo>
                    <a:pt x="130" y="1"/>
                    <a:pt x="0" y="231"/>
                    <a:pt x="0" y="515"/>
                  </a:cubicBezTo>
                  <a:cubicBezTo>
                    <a:pt x="0" y="798"/>
                    <a:pt x="130" y="1028"/>
                    <a:pt x="288" y="1028"/>
                  </a:cubicBezTo>
                  <a:cubicBezTo>
                    <a:pt x="446" y="1028"/>
                    <a:pt x="576" y="798"/>
                    <a:pt x="576" y="515"/>
                  </a:cubicBezTo>
                  <a:cubicBezTo>
                    <a:pt x="576" y="231"/>
                    <a:pt x="446" y="1"/>
                    <a:pt x="288" y="1"/>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1"/>
            <p:cNvSpPr/>
            <p:nvPr/>
          </p:nvSpPr>
          <p:spPr>
            <a:xfrm>
              <a:off x="6358975" y="2399750"/>
              <a:ext cx="14400" cy="25725"/>
            </a:xfrm>
            <a:custGeom>
              <a:rect b="b" l="l" r="r" t="t"/>
              <a:pathLst>
                <a:path extrusionOk="0" h="1029" w="576">
                  <a:moveTo>
                    <a:pt x="288" y="1"/>
                  </a:moveTo>
                  <a:cubicBezTo>
                    <a:pt x="128" y="1"/>
                    <a:pt x="0" y="231"/>
                    <a:pt x="0" y="515"/>
                  </a:cubicBezTo>
                  <a:cubicBezTo>
                    <a:pt x="0" y="798"/>
                    <a:pt x="128" y="1028"/>
                    <a:pt x="288" y="1028"/>
                  </a:cubicBezTo>
                  <a:cubicBezTo>
                    <a:pt x="446" y="1028"/>
                    <a:pt x="576" y="798"/>
                    <a:pt x="576" y="515"/>
                  </a:cubicBezTo>
                  <a:cubicBezTo>
                    <a:pt x="576" y="231"/>
                    <a:pt x="446" y="1"/>
                    <a:pt x="288" y="1"/>
                  </a:cubicBezTo>
                  <a:close/>
                </a:path>
              </a:pathLst>
            </a:custGeom>
            <a:solidFill>
              <a:srgbClr val="E0A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1"/>
            <p:cNvSpPr/>
            <p:nvPr/>
          </p:nvSpPr>
          <p:spPr>
            <a:xfrm>
              <a:off x="6408925" y="2450825"/>
              <a:ext cx="41550" cy="22900"/>
            </a:xfrm>
            <a:custGeom>
              <a:rect b="b" l="l" r="r" t="t"/>
              <a:pathLst>
                <a:path extrusionOk="0" h="916" w="1662">
                  <a:moveTo>
                    <a:pt x="434" y="1"/>
                  </a:moveTo>
                  <a:cubicBezTo>
                    <a:pt x="389" y="1"/>
                    <a:pt x="347" y="12"/>
                    <a:pt x="315" y="44"/>
                  </a:cubicBezTo>
                  <a:cubicBezTo>
                    <a:pt x="1" y="361"/>
                    <a:pt x="414" y="777"/>
                    <a:pt x="726" y="885"/>
                  </a:cubicBezTo>
                  <a:cubicBezTo>
                    <a:pt x="782" y="902"/>
                    <a:pt x="840" y="912"/>
                    <a:pt x="897" y="915"/>
                  </a:cubicBezTo>
                  <a:cubicBezTo>
                    <a:pt x="908" y="915"/>
                    <a:pt x="919" y="916"/>
                    <a:pt x="929" y="916"/>
                  </a:cubicBezTo>
                  <a:cubicBezTo>
                    <a:pt x="1258" y="916"/>
                    <a:pt x="1512" y="699"/>
                    <a:pt x="1617" y="388"/>
                  </a:cubicBezTo>
                  <a:cubicBezTo>
                    <a:pt x="1653" y="286"/>
                    <a:pt x="1661" y="158"/>
                    <a:pt x="1584" y="85"/>
                  </a:cubicBezTo>
                  <a:cubicBezTo>
                    <a:pt x="1540" y="44"/>
                    <a:pt x="1485" y="31"/>
                    <a:pt x="1425" y="31"/>
                  </a:cubicBezTo>
                  <a:cubicBezTo>
                    <a:pt x="1362" y="31"/>
                    <a:pt x="1295" y="46"/>
                    <a:pt x="1234" y="57"/>
                  </a:cubicBezTo>
                  <a:cubicBezTo>
                    <a:pt x="1156" y="72"/>
                    <a:pt x="1077" y="80"/>
                    <a:pt x="1000" y="82"/>
                  </a:cubicBezTo>
                  <a:cubicBezTo>
                    <a:pt x="990" y="82"/>
                    <a:pt x="980" y="82"/>
                    <a:pt x="971" y="82"/>
                  </a:cubicBezTo>
                  <a:cubicBezTo>
                    <a:pt x="847" y="82"/>
                    <a:pt x="724" y="65"/>
                    <a:pt x="604" y="33"/>
                  </a:cubicBezTo>
                  <a:cubicBezTo>
                    <a:pt x="550" y="18"/>
                    <a:pt x="489" y="1"/>
                    <a:pt x="4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2"/>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Appendix: Not Too Much Data Prep Needed</a:t>
            </a:r>
            <a:endParaRPr/>
          </a:p>
        </p:txBody>
      </p:sp>
      <p:sp>
        <p:nvSpPr>
          <p:cNvPr id="487" name="Google Shape;48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8" name="Google Shape;488;p42"/>
          <p:cNvSpPr txBox="1"/>
          <p:nvPr>
            <p:ph idx="4294967295" type="body"/>
          </p:nvPr>
        </p:nvSpPr>
        <p:spPr>
          <a:xfrm>
            <a:off x="818850" y="1193350"/>
            <a:ext cx="7506300" cy="3859800"/>
          </a:xfrm>
          <a:prstGeom prst="rect">
            <a:avLst/>
          </a:prstGeom>
        </p:spPr>
        <p:txBody>
          <a:bodyPr anchorCtr="0" anchor="t" bIns="91425" lIns="514350" spcFirstLastPara="1" rIns="91425" wrap="square" tIns="91425">
            <a:noAutofit/>
          </a:bodyPr>
          <a:lstStyle/>
          <a:p>
            <a:pPr indent="0" lvl="0" marL="0" rtl="0" algn="l">
              <a:spcBef>
                <a:spcPts val="0"/>
              </a:spcBef>
              <a:spcAft>
                <a:spcPts val="0"/>
              </a:spcAft>
              <a:buNone/>
            </a:pPr>
            <a:r>
              <a:rPr b="1" lang="en" sz="2400"/>
              <a:t>Main Data Prep:</a:t>
            </a:r>
            <a:r>
              <a:rPr lang="en" sz="2400"/>
              <a:t> </a:t>
            </a:r>
            <a:endParaRPr sz="2400"/>
          </a:p>
          <a:p>
            <a:pPr indent="-381000" lvl="0" marL="457200" rtl="0" algn="l">
              <a:spcBef>
                <a:spcPts val="1000"/>
              </a:spcBef>
              <a:spcAft>
                <a:spcPts val="0"/>
              </a:spcAft>
              <a:buSzPts val="2400"/>
              <a:buChar char="●"/>
            </a:pPr>
            <a:r>
              <a:rPr lang="en" sz="2400"/>
              <a:t>Merges</a:t>
            </a:r>
            <a:endParaRPr sz="2400"/>
          </a:p>
          <a:p>
            <a:pPr indent="-381000" lvl="0" marL="457200" rtl="0" algn="l">
              <a:spcBef>
                <a:spcPts val="0"/>
              </a:spcBef>
              <a:spcAft>
                <a:spcPts val="0"/>
              </a:spcAft>
              <a:buSzPts val="2400"/>
              <a:buChar char="●"/>
            </a:pPr>
            <a:r>
              <a:rPr lang="en" sz="2400"/>
              <a:t>0s instead of NAs </a:t>
            </a:r>
            <a:endParaRPr sz="2400"/>
          </a:p>
          <a:p>
            <a:pPr indent="-381000" lvl="1" marL="914400" rtl="0" algn="l">
              <a:spcBef>
                <a:spcPts val="0"/>
              </a:spcBef>
              <a:spcAft>
                <a:spcPts val="0"/>
              </a:spcAft>
              <a:buSzPts val="2400"/>
              <a:buChar char="○"/>
            </a:pPr>
            <a:r>
              <a:rPr lang="en" sz="2400"/>
              <a:t>Mainly took care of this by dropping colleges that had net cost of 0 for highest income level</a:t>
            </a:r>
            <a:endParaRPr sz="2400"/>
          </a:p>
          <a:p>
            <a:pPr indent="-381000" lvl="0" marL="457200" rtl="0" algn="l">
              <a:spcBef>
                <a:spcPts val="0"/>
              </a:spcBef>
              <a:spcAft>
                <a:spcPts val="0"/>
              </a:spcAft>
              <a:buSzPts val="2400"/>
              <a:buChar char="●"/>
            </a:pPr>
            <a:r>
              <a:rPr lang="en" sz="2400"/>
              <a:t>Historic Tuition Year format: “2011-2012”</a:t>
            </a:r>
            <a:endParaRPr sz="2400"/>
          </a:p>
          <a:p>
            <a:pPr indent="-381000" lvl="0" marL="457200" rtl="0" algn="l">
              <a:spcBef>
                <a:spcPts val="0"/>
              </a:spcBef>
              <a:spcAft>
                <a:spcPts val="0"/>
              </a:spcAft>
              <a:buSzPts val="2400"/>
              <a:buChar char="●"/>
            </a:pPr>
            <a:r>
              <a:rPr lang="en" sz="2400"/>
              <a:t>NAs in Make World A Better Place % &amp; Room and Board</a:t>
            </a:r>
            <a:endParaRPr sz="2400"/>
          </a:p>
          <a:p>
            <a:pPr indent="-381000" lvl="0" marL="457200" rtl="0" algn="l">
              <a:spcBef>
                <a:spcPts val="0"/>
              </a:spcBef>
              <a:spcAft>
                <a:spcPts val="0"/>
              </a:spcAft>
              <a:buSzPts val="2400"/>
              <a:buChar char="●"/>
            </a:pPr>
            <a:r>
              <a:rPr lang="en" sz="2400"/>
              <a:t>Lots of filtering </a:t>
            </a:r>
            <a:endParaRPr sz="2400"/>
          </a:p>
          <a:p>
            <a:pPr indent="0" lvl="0" marL="0" rtl="0" algn="l">
              <a:spcBef>
                <a:spcPts val="1000"/>
              </a:spcBef>
              <a:spcAft>
                <a:spcPts val="1000"/>
              </a:spcAft>
              <a:buNone/>
            </a:pPr>
            <a:r>
              <a:t/>
            </a:r>
            <a:endParaRPr sz="2700">
              <a:latin typeface="Fjalla One"/>
              <a:ea typeface="Fjalla One"/>
              <a:cs typeface="Fjalla One"/>
              <a:sym typeface="Fjalla On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3"/>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Appendix to Slide  15</a:t>
            </a:r>
            <a:endParaRPr/>
          </a:p>
        </p:txBody>
      </p:sp>
      <p:sp>
        <p:nvSpPr>
          <p:cNvPr id="494" name="Google Shape;494;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5" name="Google Shape;495;p43"/>
          <p:cNvSpPr txBox="1"/>
          <p:nvPr/>
        </p:nvSpPr>
        <p:spPr>
          <a:xfrm>
            <a:off x="1195650" y="1071575"/>
            <a:ext cx="6666300" cy="3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Lato"/>
                <a:ea typeface="Lato"/>
                <a:cs typeface="Lato"/>
                <a:sym typeface="Lato"/>
              </a:rPr>
              <a:t>Net Cost is probably more important to look at than tuition when considering cost (and why I used that in my value calculation)</a:t>
            </a:r>
            <a:endParaRPr sz="1800">
              <a:solidFill>
                <a:schemeClr val="lt2"/>
              </a:solidFill>
              <a:latin typeface="Lato"/>
              <a:ea typeface="Lato"/>
              <a:cs typeface="Lato"/>
              <a:sym typeface="Lato"/>
            </a:endParaRPr>
          </a:p>
          <a:p>
            <a:pPr indent="0" lvl="0" marL="0" rtl="0" algn="l">
              <a:spcBef>
                <a:spcPts val="0"/>
              </a:spcBef>
              <a:spcAft>
                <a:spcPts val="0"/>
              </a:spcAft>
              <a:buNone/>
            </a:pPr>
            <a:r>
              <a:t/>
            </a:r>
            <a:endParaRPr sz="1800">
              <a:solidFill>
                <a:schemeClr val="lt2"/>
              </a:solidFill>
              <a:latin typeface="Lato"/>
              <a:ea typeface="Lato"/>
              <a:cs typeface="Lato"/>
              <a:sym typeface="Lato"/>
            </a:endParaRPr>
          </a:p>
          <a:p>
            <a:pPr indent="0" lvl="0" marL="0" rtl="0" algn="l">
              <a:spcBef>
                <a:spcPts val="0"/>
              </a:spcBef>
              <a:spcAft>
                <a:spcPts val="0"/>
              </a:spcAft>
              <a:buNone/>
            </a:pPr>
            <a:r>
              <a:rPr lang="en" sz="1800">
                <a:solidFill>
                  <a:schemeClr val="lt2"/>
                </a:solidFill>
                <a:latin typeface="Lato"/>
                <a:ea typeface="Lato"/>
                <a:cs typeface="Lato"/>
                <a:sym typeface="Lato"/>
              </a:rPr>
              <a:t>Net Cost = average actually paid after scholarship/award</a:t>
            </a:r>
            <a:endParaRPr sz="1800">
              <a:solidFill>
                <a:schemeClr val="lt2"/>
              </a:solidFill>
              <a:latin typeface="Lato"/>
              <a:ea typeface="Lato"/>
              <a:cs typeface="Lato"/>
              <a:sym typeface="Lato"/>
            </a:endParaRPr>
          </a:p>
          <a:p>
            <a:pPr indent="0" lvl="0" marL="0" rtl="0" algn="l">
              <a:spcBef>
                <a:spcPts val="0"/>
              </a:spcBef>
              <a:spcAft>
                <a:spcPts val="0"/>
              </a:spcAft>
              <a:buNone/>
            </a:pPr>
            <a:r>
              <a:t/>
            </a:r>
            <a:endParaRPr sz="1800">
              <a:solidFill>
                <a:schemeClr val="lt2"/>
              </a:solidFill>
              <a:latin typeface="Lato"/>
              <a:ea typeface="Lato"/>
              <a:cs typeface="Lato"/>
              <a:sym typeface="Lato"/>
            </a:endParaRPr>
          </a:p>
          <a:p>
            <a:pPr indent="0" lvl="0" marL="0" rtl="0" algn="l">
              <a:spcBef>
                <a:spcPts val="0"/>
              </a:spcBef>
              <a:spcAft>
                <a:spcPts val="0"/>
              </a:spcAft>
              <a:buNone/>
            </a:pPr>
            <a:r>
              <a:rPr lang="en" sz="1800">
                <a:solidFill>
                  <a:schemeClr val="lt2"/>
                </a:solidFill>
                <a:latin typeface="Lato"/>
                <a:ea typeface="Lato"/>
                <a:cs typeface="Lato"/>
                <a:sym typeface="Lato"/>
              </a:rPr>
              <a:t>Example:</a:t>
            </a:r>
            <a:endParaRPr sz="1800">
              <a:solidFill>
                <a:schemeClr val="lt2"/>
              </a:solidFill>
              <a:latin typeface="Lato"/>
              <a:ea typeface="Lato"/>
              <a:cs typeface="Lato"/>
              <a:sym typeface="Lato"/>
            </a:endParaRPr>
          </a:p>
          <a:p>
            <a:pPr indent="-342900" lvl="0" marL="457200" rtl="0" algn="l">
              <a:spcBef>
                <a:spcPts val="0"/>
              </a:spcBef>
              <a:spcAft>
                <a:spcPts val="0"/>
              </a:spcAft>
              <a:buClr>
                <a:schemeClr val="lt2"/>
              </a:buClr>
              <a:buSzPts val="1800"/>
              <a:buFont typeface="Lato"/>
              <a:buChar char="●"/>
            </a:pPr>
            <a:r>
              <a:rPr lang="en" sz="1800">
                <a:solidFill>
                  <a:schemeClr val="lt2"/>
                </a:solidFill>
                <a:latin typeface="Lato"/>
                <a:ea typeface="Lato"/>
                <a:cs typeface="Lato"/>
                <a:sym typeface="Lato"/>
              </a:rPr>
              <a:t>Stanford tuition in 2015: $51,354</a:t>
            </a:r>
            <a:endParaRPr sz="1800">
              <a:solidFill>
                <a:schemeClr val="lt2"/>
              </a:solidFill>
              <a:latin typeface="Lato"/>
              <a:ea typeface="Lato"/>
              <a:cs typeface="Lato"/>
              <a:sym typeface="Lato"/>
            </a:endParaRPr>
          </a:p>
          <a:p>
            <a:pPr indent="-342900" lvl="0" marL="457200" rtl="0" algn="l">
              <a:spcBef>
                <a:spcPts val="0"/>
              </a:spcBef>
              <a:spcAft>
                <a:spcPts val="0"/>
              </a:spcAft>
              <a:buClr>
                <a:schemeClr val="lt2"/>
              </a:buClr>
              <a:buSzPts val="1800"/>
              <a:buFont typeface="Lato"/>
              <a:buChar char="●"/>
            </a:pPr>
            <a:r>
              <a:rPr lang="en" sz="1800">
                <a:solidFill>
                  <a:schemeClr val="lt2"/>
                </a:solidFill>
                <a:latin typeface="Lato"/>
                <a:ea typeface="Lato"/>
                <a:cs typeface="Lato"/>
                <a:sym typeface="Lato"/>
              </a:rPr>
              <a:t>Stanford net cost for low income in 2015: $1,630</a:t>
            </a:r>
            <a:endParaRPr sz="1800">
              <a:solidFill>
                <a:schemeClr val="lt2"/>
              </a:solidFill>
              <a:latin typeface="Lato"/>
              <a:ea typeface="Lato"/>
              <a:cs typeface="Lato"/>
              <a:sym typeface="Lato"/>
            </a:endParaRPr>
          </a:p>
          <a:p>
            <a:pPr indent="0" lvl="0" marL="0" rtl="0" algn="l">
              <a:spcBef>
                <a:spcPts val="0"/>
              </a:spcBef>
              <a:spcAft>
                <a:spcPts val="0"/>
              </a:spcAft>
              <a:buNone/>
            </a:pPr>
            <a:r>
              <a:t/>
            </a:r>
            <a:endParaRPr sz="1800">
              <a:solidFill>
                <a:schemeClr val="lt2"/>
              </a:solidFill>
              <a:latin typeface="Lato"/>
              <a:ea typeface="Lato"/>
              <a:cs typeface="Lato"/>
              <a:sym typeface="Lato"/>
            </a:endParaRPr>
          </a:p>
          <a:p>
            <a:pPr indent="0" lvl="0" marL="0" rtl="0" algn="l">
              <a:spcBef>
                <a:spcPts val="0"/>
              </a:spcBef>
              <a:spcAft>
                <a:spcPts val="0"/>
              </a:spcAft>
              <a:buNone/>
            </a:pPr>
            <a:r>
              <a:t/>
            </a:r>
            <a:endParaRPr sz="1800">
              <a:solidFill>
                <a:schemeClr val="lt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9" name="Shape 499"/>
        <p:cNvGrpSpPr/>
        <p:nvPr/>
      </p:nvGrpSpPr>
      <p:grpSpPr>
        <a:xfrm>
          <a:off x="0" y="0"/>
          <a:ext cx="0" cy="0"/>
          <a:chOff x="0" y="0"/>
          <a:chExt cx="0" cy="0"/>
        </a:xfrm>
      </p:grpSpPr>
      <p:pic>
        <p:nvPicPr>
          <p:cNvPr id="500" name="Google Shape;500;p44"/>
          <p:cNvPicPr preferRelativeResize="0"/>
          <p:nvPr/>
        </p:nvPicPr>
        <p:blipFill rotWithShape="1">
          <a:blip r:embed="rId3">
            <a:alphaModFix/>
          </a:blip>
          <a:srcRect b="0" l="0" r="0" t="6994"/>
          <a:stretch/>
        </p:blipFill>
        <p:spPr>
          <a:xfrm>
            <a:off x="714475" y="721975"/>
            <a:ext cx="7501373" cy="4101399"/>
          </a:xfrm>
          <a:prstGeom prst="rect">
            <a:avLst/>
          </a:prstGeom>
          <a:noFill/>
          <a:ln>
            <a:noFill/>
          </a:ln>
        </p:spPr>
      </p:pic>
      <p:pic>
        <p:nvPicPr>
          <p:cNvPr id="501" name="Google Shape;501;p44"/>
          <p:cNvPicPr preferRelativeResize="0"/>
          <p:nvPr/>
        </p:nvPicPr>
        <p:blipFill>
          <a:blip r:embed="rId4">
            <a:alphaModFix/>
          </a:blip>
          <a:stretch>
            <a:fillRect/>
          </a:stretch>
        </p:blipFill>
        <p:spPr>
          <a:xfrm>
            <a:off x="139300" y="3916725"/>
            <a:ext cx="1405300" cy="906650"/>
          </a:xfrm>
          <a:prstGeom prst="rect">
            <a:avLst/>
          </a:prstGeom>
          <a:noFill/>
          <a:ln>
            <a:noFill/>
          </a:ln>
        </p:spPr>
      </p:pic>
      <p:sp>
        <p:nvSpPr>
          <p:cNvPr id="502" name="Google Shape;502;p44"/>
          <p:cNvSpPr txBox="1"/>
          <p:nvPr/>
        </p:nvSpPr>
        <p:spPr>
          <a:xfrm>
            <a:off x="1071800" y="3916725"/>
            <a:ext cx="8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Lato"/>
                <a:ea typeface="Lato"/>
                <a:cs typeface="Lato"/>
                <a:sym typeface="Lato"/>
              </a:rPr>
              <a:t>29.5%</a:t>
            </a:r>
            <a:endParaRPr b="1">
              <a:solidFill>
                <a:schemeClr val="lt2"/>
              </a:solidFill>
              <a:latin typeface="Lato"/>
              <a:ea typeface="Lato"/>
              <a:cs typeface="Lato"/>
              <a:sym typeface="Lato"/>
            </a:endParaRPr>
          </a:p>
        </p:txBody>
      </p:sp>
      <p:cxnSp>
        <p:nvCxnSpPr>
          <p:cNvPr id="503" name="Google Shape;503;p44"/>
          <p:cNvCxnSpPr/>
          <p:nvPr/>
        </p:nvCxnSpPr>
        <p:spPr>
          <a:xfrm flipH="1" rot="10800000">
            <a:off x="1352125" y="3335325"/>
            <a:ext cx="357300" cy="581400"/>
          </a:xfrm>
          <a:prstGeom prst="straightConnector1">
            <a:avLst/>
          </a:prstGeom>
          <a:noFill/>
          <a:ln cap="flat" cmpd="sng" w="9525">
            <a:solidFill>
              <a:schemeClr val="dk2"/>
            </a:solidFill>
            <a:prstDash val="solid"/>
            <a:round/>
            <a:headEnd len="med" w="med" type="none"/>
            <a:tailEnd len="med" w="med" type="triangle"/>
          </a:ln>
        </p:spPr>
      </p:cxnSp>
      <p:sp>
        <p:nvSpPr>
          <p:cNvPr id="504" name="Google Shape;504;p44"/>
          <p:cNvSpPr txBox="1"/>
          <p:nvPr/>
        </p:nvSpPr>
        <p:spPr>
          <a:xfrm>
            <a:off x="836475" y="91675"/>
            <a:ext cx="5958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2"/>
                </a:solidFill>
                <a:latin typeface="Roboto Light"/>
                <a:ea typeface="Roboto Light"/>
                <a:cs typeface="Roboto Light"/>
                <a:sym typeface="Roboto Light"/>
              </a:rPr>
              <a:t>Appendix: States Colored by Median STEM Percentage</a:t>
            </a:r>
            <a:endParaRPr sz="1900">
              <a:solidFill>
                <a:schemeClr val="lt2"/>
              </a:solidFill>
              <a:latin typeface="Roboto Light"/>
              <a:ea typeface="Roboto Light"/>
              <a:cs typeface="Roboto Light"/>
              <a:sym typeface="Roboto Light"/>
            </a:endParaRPr>
          </a:p>
        </p:txBody>
      </p:sp>
      <p:cxnSp>
        <p:nvCxnSpPr>
          <p:cNvPr id="505" name="Google Shape;505;p44"/>
          <p:cNvCxnSpPr/>
          <p:nvPr/>
        </p:nvCxnSpPr>
        <p:spPr>
          <a:xfrm rot="10800000">
            <a:off x="6960925" y="2438250"/>
            <a:ext cx="899700" cy="460800"/>
          </a:xfrm>
          <a:prstGeom prst="straightConnector1">
            <a:avLst/>
          </a:prstGeom>
          <a:noFill/>
          <a:ln cap="flat" cmpd="sng" w="9525">
            <a:solidFill>
              <a:schemeClr val="dk2"/>
            </a:solidFill>
            <a:prstDash val="solid"/>
            <a:round/>
            <a:headEnd len="med" w="med" type="none"/>
            <a:tailEnd len="med" w="med" type="triangle"/>
          </a:ln>
        </p:spPr>
      </p:cxnSp>
      <p:sp>
        <p:nvSpPr>
          <p:cNvPr id="506" name="Google Shape;506;p44"/>
          <p:cNvSpPr txBox="1"/>
          <p:nvPr/>
        </p:nvSpPr>
        <p:spPr>
          <a:xfrm>
            <a:off x="7560800" y="2899050"/>
            <a:ext cx="8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Lato"/>
                <a:ea typeface="Lato"/>
                <a:cs typeface="Lato"/>
                <a:sym typeface="Lato"/>
              </a:rPr>
              <a:t>27%</a:t>
            </a:r>
            <a:endParaRPr b="1">
              <a:solidFill>
                <a:schemeClr val="lt2"/>
              </a:solidFill>
              <a:latin typeface="Lato"/>
              <a:ea typeface="Lato"/>
              <a:cs typeface="Lato"/>
              <a:sym typeface="Lato"/>
            </a:endParaRPr>
          </a:p>
        </p:txBody>
      </p:sp>
      <p:cxnSp>
        <p:nvCxnSpPr>
          <p:cNvPr id="507" name="Google Shape;507;p44"/>
          <p:cNvCxnSpPr/>
          <p:nvPr/>
        </p:nvCxnSpPr>
        <p:spPr>
          <a:xfrm rot="10800000">
            <a:off x="7227900" y="2189575"/>
            <a:ext cx="899700" cy="460800"/>
          </a:xfrm>
          <a:prstGeom prst="straightConnector1">
            <a:avLst/>
          </a:prstGeom>
          <a:noFill/>
          <a:ln cap="flat" cmpd="sng" w="9525">
            <a:solidFill>
              <a:schemeClr val="dk2"/>
            </a:solidFill>
            <a:prstDash val="solid"/>
            <a:round/>
            <a:headEnd len="med" w="med" type="none"/>
            <a:tailEnd len="med" w="med" type="triangle"/>
          </a:ln>
        </p:spPr>
      </p:cxnSp>
      <p:sp>
        <p:nvSpPr>
          <p:cNvPr id="508" name="Google Shape;508;p44"/>
          <p:cNvSpPr txBox="1"/>
          <p:nvPr/>
        </p:nvSpPr>
        <p:spPr>
          <a:xfrm>
            <a:off x="7860625" y="2572575"/>
            <a:ext cx="8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Lato"/>
                <a:ea typeface="Lato"/>
                <a:cs typeface="Lato"/>
                <a:sym typeface="Lato"/>
              </a:rPr>
              <a:t>30</a:t>
            </a:r>
            <a:r>
              <a:rPr b="1" lang="en">
                <a:solidFill>
                  <a:schemeClr val="lt2"/>
                </a:solidFill>
                <a:latin typeface="Lato"/>
                <a:ea typeface="Lato"/>
                <a:cs typeface="Lato"/>
                <a:sym typeface="Lato"/>
              </a:rPr>
              <a:t>%</a:t>
            </a:r>
            <a:endParaRPr b="1">
              <a:solidFill>
                <a:schemeClr val="lt2"/>
              </a:solidFill>
              <a:latin typeface="Lato"/>
              <a:ea typeface="Lato"/>
              <a:cs typeface="Lato"/>
              <a:sym typeface="Lato"/>
            </a:endParaRPr>
          </a:p>
        </p:txBody>
      </p:sp>
      <p:sp>
        <p:nvSpPr>
          <p:cNvPr id="509" name="Google Shape;509;p44"/>
          <p:cNvSpPr txBox="1"/>
          <p:nvPr/>
        </p:nvSpPr>
        <p:spPr>
          <a:xfrm>
            <a:off x="8127600" y="2219875"/>
            <a:ext cx="8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Lato"/>
                <a:ea typeface="Lato"/>
                <a:cs typeface="Lato"/>
                <a:sym typeface="Lato"/>
              </a:rPr>
              <a:t>25</a:t>
            </a:r>
            <a:r>
              <a:rPr b="1" lang="en">
                <a:solidFill>
                  <a:schemeClr val="lt2"/>
                </a:solidFill>
                <a:latin typeface="Lato"/>
                <a:ea typeface="Lato"/>
                <a:cs typeface="Lato"/>
                <a:sym typeface="Lato"/>
              </a:rPr>
              <a:t>%</a:t>
            </a:r>
            <a:endParaRPr b="1">
              <a:solidFill>
                <a:schemeClr val="lt2"/>
              </a:solidFill>
              <a:latin typeface="Lato"/>
              <a:ea typeface="Lato"/>
              <a:cs typeface="Lato"/>
              <a:sym typeface="Lato"/>
            </a:endParaRPr>
          </a:p>
        </p:txBody>
      </p:sp>
      <p:cxnSp>
        <p:nvCxnSpPr>
          <p:cNvPr id="510" name="Google Shape;510;p44"/>
          <p:cNvCxnSpPr/>
          <p:nvPr/>
        </p:nvCxnSpPr>
        <p:spPr>
          <a:xfrm rot="10800000">
            <a:off x="7560800" y="2124900"/>
            <a:ext cx="636000" cy="260700"/>
          </a:xfrm>
          <a:prstGeom prst="straightConnector1">
            <a:avLst/>
          </a:prstGeom>
          <a:noFill/>
          <a:ln cap="flat" cmpd="sng" w="9525">
            <a:solidFill>
              <a:schemeClr val="dk2"/>
            </a:solidFill>
            <a:prstDash val="solid"/>
            <a:round/>
            <a:headEnd len="med" w="med" type="none"/>
            <a:tailEnd len="med" w="med" type="triangle"/>
          </a:ln>
        </p:spPr>
      </p:cxnSp>
      <p:sp>
        <p:nvSpPr>
          <p:cNvPr id="511" name="Google Shape;511;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2" name="Google Shape;512;p44"/>
          <p:cNvPicPr preferRelativeResize="0"/>
          <p:nvPr/>
        </p:nvPicPr>
        <p:blipFill>
          <a:blip r:embed="rId5">
            <a:alphaModFix/>
          </a:blip>
          <a:stretch>
            <a:fillRect/>
          </a:stretch>
        </p:blipFill>
        <p:spPr>
          <a:xfrm>
            <a:off x="7560801" y="-7550"/>
            <a:ext cx="1597250" cy="7269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6" name="Shape 516"/>
        <p:cNvGrpSpPr/>
        <p:nvPr/>
      </p:nvGrpSpPr>
      <p:grpSpPr>
        <a:xfrm>
          <a:off x="0" y="0"/>
          <a:ext cx="0" cy="0"/>
          <a:chOff x="0" y="0"/>
          <a:chExt cx="0" cy="0"/>
        </a:xfrm>
      </p:grpSpPr>
      <p:pic>
        <p:nvPicPr>
          <p:cNvPr id="517" name="Google Shape;517;p45"/>
          <p:cNvPicPr preferRelativeResize="0"/>
          <p:nvPr/>
        </p:nvPicPr>
        <p:blipFill>
          <a:blip r:embed="rId3">
            <a:alphaModFix/>
          </a:blip>
          <a:stretch>
            <a:fillRect/>
          </a:stretch>
        </p:blipFill>
        <p:spPr>
          <a:xfrm>
            <a:off x="1352125" y="983875"/>
            <a:ext cx="6247400" cy="3392140"/>
          </a:xfrm>
          <a:prstGeom prst="rect">
            <a:avLst/>
          </a:prstGeom>
          <a:noFill/>
          <a:ln>
            <a:noFill/>
          </a:ln>
        </p:spPr>
      </p:pic>
      <p:pic>
        <p:nvPicPr>
          <p:cNvPr id="518" name="Google Shape;518;p45"/>
          <p:cNvPicPr preferRelativeResize="0"/>
          <p:nvPr/>
        </p:nvPicPr>
        <p:blipFill rotWithShape="1">
          <a:blip r:embed="rId4">
            <a:alphaModFix/>
          </a:blip>
          <a:srcRect b="2561" l="0" r="0" t="2561"/>
          <a:stretch/>
        </p:blipFill>
        <p:spPr>
          <a:xfrm>
            <a:off x="139300" y="3916725"/>
            <a:ext cx="1405300" cy="906650"/>
          </a:xfrm>
          <a:prstGeom prst="rect">
            <a:avLst/>
          </a:prstGeom>
          <a:noFill/>
          <a:ln>
            <a:noFill/>
          </a:ln>
        </p:spPr>
      </p:pic>
      <p:sp>
        <p:nvSpPr>
          <p:cNvPr id="519" name="Google Shape;519;p45"/>
          <p:cNvSpPr txBox="1"/>
          <p:nvPr/>
        </p:nvSpPr>
        <p:spPr>
          <a:xfrm>
            <a:off x="579075" y="3790675"/>
            <a:ext cx="10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Lato"/>
                <a:ea typeface="Lato"/>
                <a:cs typeface="Lato"/>
                <a:sym typeface="Lato"/>
              </a:rPr>
              <a:t>$117,700</a:t>
            </a:r>
            <a:endParaRPr b="1">
              <a:solidFill>
                <a:schemeClr val="lt2"/>
              </a:solidFill>
              <a:latin typeface="Lato"/>
              <a:ea typeface="Lato"/>
              <a:cs typeface="Lato"/>
              <a:sym typeface="Lato"/>
            </a:endParaRPr>
          </a:p>
        </p:txBody>
      </p:sp>
      <p:cxnSp>
        <p:nvCxnSpPr>
          <p:cNvPr id="520" name="Google Shape;520;p45"/>
          <p:cNvCxnSpPr/>
          <p:nvPr/>
        </p:nvCxnSpPr>
        <p:spPr>
          <a:xfrm flipH="1" rot="10800000">
            <a:off x="1352125" y="2967825"/>
            <a:ext cx="813600" cy="948900"/>
          </a:xfrm>
          <a:prstGeom prst="straightConnector1">
            <a:avLst/>
          </a:prstGeom>
          <a:noFill/>
          <a:ln cap="flat" cmpd="sng" w="9525">
            <a:solidFill>
              <a:schemeClr val="dk2"/>
            </a:solidFill>
            <a:prstDash val="solid"/>
            <a:round/>
            <a:headEnd len="med" w="med" type="none"/>
            <a:tailEnd len="med" w="med" type="triangle"/>
          </a:ln>
        </p:spPr>
      </p:cxnSp>
      <p:sp>
        <p:nvSpPr>
          <p:cNvPr id="521" name="Google Shape;521;p45"/>
          <p:cNvSpPr txBox="1"/>
          <p:nvPr/>
        </p:nvSpPr>
        <p:spPr>
          <a:xfrm>
            <a:off x="836475" y="91675"/>
            <a:ext cx="59586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Light"/>
                <a:ea typeface="Roboto Light"/>
                <a:cs typeface="Roboto Light"/>
                <a:sym typeface="Roboto Light"/>
              </a:rPr>
              <a:t>Appendix: California universities tend to produce graduates with higher mid-career salaries than Mississippi universities</a:t>
            </a:r>
            <a:endParaRPr sz="1800">
              <a:solidFill>
                <a:schemeClr val="lt2"/>
              </a:solidFill>
              <a:latin typeface="Roboto Light"/>
              <a:ea typeface="Roboto Light"/>
              <a:cs typeface="Roboto Light"/>
              <a:sym typeface="Roboto Light"/>
            </a:endParaRPr>
          </a:p>
          <a:p>
            <a:pPr indent="0" lvl="0" marL="0" rtl="0" algn="l">
              <a:spcBef>
                <a:spcPts val="0"/>
              </a:spcBef>
              <a:spcAft>
                <a:spcPts val="0"/>
              </a:spcAft>
              <a:buNone/>
            </a:pPr>
            <a:r>
              <a:t/>
            </a:r>
            <a:endParaRPr sz="2200">
              <a:solidFill>
                <a:schemeClr val="lt2"/>
              </a:solidFill>
              <a:latin typeface="Roboto Light"/>
              <a:ea typeface="Roboto Light"/>
              <a:cs typeface="Roboto Light"/>
              <a:sym typeface="Roboto Light"/>
            </a:endParaRPr>
          </a:p>
          <a:p>
            <a:pPr indent="0" lvl="0" marL="0" rtl="0" algn="l">
              <a:spcBef>
                <a:spcPts val="0"/>
              </a:spcBef>
              <a:spcAft>
                <a:spcPts val="0"/>
              </a:spcAft>
              <a:buNone/>
            </a:pPr>
            <a:r>
              <a:t/>
            </a:r>
            <a:endParaRPr sz="2200">
              <a:solidFill>
                <a:schemeClr val="lt2"/>
              </a:solidFill>
              <a:latin typeface="Roboto Light"/>
              <a:ea typeface="Roboto Light"/>
              <a:cs typeface="Roboto Light"/>
              <a:sym typeface="Roboto Light"/>
            </a:endParaRPr>
          </a:p>
        </p:txBody>
      </p:sp>
      <p:cxnSp>
        <p:nvCxnSpPr>
          <p:cNvPr id="522" name="Google Shape;522;p45"/>
          <p:cNvCxnSpPr/>
          <p:nvPr/>
        </p:nvCxnSpPr>
        <p:spPr>
          <a:xfrm rot="10800000">
            <a:off x="5014250" y="3436375"/>
            <a:ext cx="899700" cy="1108800"/>
          </a:xfrm>
          <a:prstGeom prst="straightConnector1">
            <a:avLst/>
          </a:prstGeom>
          <a:noFill/>
          <a:ln cap="flat" cmpd="sng" w="9525">
            <a:solidFill>
              <a:schemeClr val="dk2"/>
            </a:solidFill>
            <a:prstDash val="solid"/>
            <a:round/>
            <a:headEnd len="med" w="med" type="none"/>
            <a:tailEnd len="med" w="med" type="triangle"/>
          </a:ln>
        </p:spPr>
      </p:cxnSp>
      <p:sp>
        <p:nvSpPr>
          <p:cNvPr id="523" name="Google Shape;523;p45"/>
          <p:cNvSpPr txBox="1"/>
          <p:nvPr/>
        </p:nvSpPr>
        <p:spPr>
          <a:xfrm>
            <a:off x="5832450" y="4490750"/>
            <a:ext cx="104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Lato"/>
                <a:ea typeface="Lato"/>
                <a:cs typeface="Lato"/>
                <a:sym typeface="Lato"/>
              </a:rPr>
              <a:t>$74,450</a:t>
            </a:r>
            <a:endParaRPr b="1">
              <a:solidFill>
                <a:schemeClr val="lt2"/>
              </a:solidFill>
              <a:latin typeface="Lato"/>
              <a:ea typeface="Lato"/>
              <a:cs typeface="Lato"/>
              <a:sym typeface="Lato"/>
            </a:endParaRPr>
          </a:p>
        </p:txBody>
      </p:sp>
      <p:pic>
        <p:nvPicPr>
          <p:cNvPr id="524" name="Google Shape;524;p45"/>
          <p:cNvPicPr preferRelativeResize="0"/>
          <p:nvPr/>
        </p:nvPicPr>
        <p:blipFill>
          <a:blip r:embed="rId5">
            <a:alphaModFix/>
          </a:blip>
          <a:stretch>
            <a:fillRect/>
          </a:stretch>
        </p:blipFill>
        <p:spPr>
          <a:xfrm>
            <a:off x="139298" y="983875"/>
            <a:ext cx="1119375" cy="1041975"/>
          </a:xfrm>
          <a:prstGeom prst="rect">
            <a:avLst/>
          </a:prstGeom>
          <a:noFill/>
          <a:ln>
            <a:noFill/>
          </a:ln>
        </p:spPr>
      </p:pic>
      <p:sp>
        <p:nvSpPr>
          <p:cNvPr id="525" name="Google Shape;52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26" name="Google Shape;526;p45"/>
          <p:cNvPicPr preferRelativeResize="0"/>
          <p:nvPr/>
        </p:nvPicPr>
        <p:blipFill>
          <a:blip r:embed="rId6">
            <a:alphaModFix/>
          </a:blip>
          <a:stretch>
            <a:fillRect/>
          </a:stretch>
        </p:blipFill>
        <p:spPr>
          <a:xfrm>
            <a:off x="6880658" y="46550"/>
            <a:ext cx="2293743" cy="581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2"/>
          <p:cNvSpPr txBox="1"/>
          <p:nvPr>
            <p:ph idx="1" type="body"/>
          </p:nvPr>
        </p:nvSpPr>
        <p:spPr>
          <a:xfrm>
            <a:off x="818850" y="1485600"/>
            <a:ext cx="7506300" cy="2477100"/>
          </a:xfrm>
          <a:prstGeom prst="rect">
            <a:avLst/>
          </a:prstGeom>
        </p:spPr>
        <p:txBody>
          <a:bodyPr anchorCtr="0" anchor="t" bIns="91425" lIns="514350" spcFirstLastPara="1" rIns="91425" wrap="square" tIns="91425">
            <a:noAutofit/>
          </a:bodyPr>
          <a:lstStyle/>
          <a:p>
            <a:pPr indent="-387350" lvl="0" marL="457200" rtl="0" algn="l">
              <a:spcBef>
                <a:spcPts val="0"/>
              </a:spcBef>
              <a:spcAft>
                <a:spcPts val="0"/>
              </a:spcAft>
              <a:buSzPts val="2500"/>
              <a:buAutoNum type="arabicPeriod"/>
            </a:pPr>
            <a:r>
              <a:rPr b="1" lang="en" sz="2500"/>
              <a:t>Provide data-driven college recommendations to students, especially for those they might not have heard of before. </a:t>
            </a:r>
            <a:endParaRPr b="1" sz="2500"/>
          </a:p>
          <a:p>
            <a:pPr indent="-387350" lvl="0" marL="457200" rtl="0" algn="l">
              <a:spcBef>
                <a:spcPts val="0"/>
              </a:spcBef>
              <a:spcAft>
                <a:spcPts val="0"/>
              </a:spcAft>
              <a:buSzPts val="2500"/>
              <a:buAutoNum type="arabicPeriod"/>
            </a:pPr>
            <a:r>
              <a:rPr b="1" lang="en" sz="2500"/>
              <a:t>General insights about trends in campus diversity, expected salary, tuition, etc. because collEDGE markets to students on these topics</a:t>
            </a:r>
            <a:endParaRPr sz="2700">
              <a:latin typeface="Fjalla One"/>
              <a:ea typeface="Fjalla One"/>
              <a:cs typeface="Fjalla One"/>
              <a:sym typeface="Fjalla One"/>
            </a:endParaRPr>
          </a:p>
        </p:txBody>
      </p:sp>
      <p:sp>
        <p:nvSpPr>
          <p:cNvPr id="340" name="Google Shape;340;p32"/>
          <p:cNvSpPr txBox="1"/>
          <p:nvPr>
            <p:ph type="title"/>
          </p:nvPr>
        </p:nvSpPr>
        <p:spPr>
          <a:xfrm>
            <a:off x="726900" y="531900"/>
            <a:ext cx="7690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Two Main Goals</a:t>
            </a:r>
            <a:endParaRPr/>
          </a:p>
        </p:txBody>
      </p:sp>
      <p:sp>
        <p:nvSpPr>
          <p:cNvPr id="341" name="Google Shape;341;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txBox="1"/>
          <p:nvPr>
            <p:ph idx="1" type="body"/>
          </p:nvPr>
        </p:nvSpPr>
        <p:spPr>
          <a:xfrm>
            <a:off x="913650" y="1986425"/>
            <a:ext cx="7320600" cy="287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1500"/>
              <a:t>Value Score Column = (10*Early Career Pay) + (30*Mid Career Pay) - (4* Net Cost)</a:t>
            </a:r>
            <a:endParaRPr b="1" i="1" sz="1500"/>
          </a:p>
          <a:p>
            <a:pPr indent="0" lvl="0" marL="0" rtl="0" algn="l">
              <a:spcBef>
                <a:spcPts val="0"/>
              </a:spcBef>
              <a:spcAft>
                <a:spcPts val="0"/>
              </a:spcAft>
              <a:buNone/>
            </a:pPr>
            <a:r>
              <a:t/>
            </a:r>
            <a:endParaRPr/>
          </a:p>
          <a:p>
            <a:pPr indent="0" lvl="0" marL="0" rtl="0" algn="l">
              <a:spcBef>
                <a:spcPts val="1000"/>
              </a:spcBef>
              <a:spcAft>
                <a:spcPts val="0"/>
              </a:spcAft>
              <a:buNone/>
            </a:pPr>
            <a:r>
              <a:rPr lang="en"/>
              <a:t>Basically =  Post-Grad Earnings over 40 years - How much had to pay to get those earnings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Really simplified but generally captures financial value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347" name="Google Shape;347;p33"/>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p>
            <a:pPr indent="-342900" lvl="0" marL="457200" rtl="0" algn="ctr">
              <a:spcBef>
                <a:spcPts val="0"/>
              </a:spcBef>
              <a:spcAft>
                <a:spcPts val="0"/>
              </a:spcAft>
              <a:buClr>
                <a:schemeClr val="accent6"/>
              </a:buClr>
              <a:buSzPts val="1800"/>
              <a:buFont typeface="Fjalla One"/>
              <a:buAutoNum type="arabicPeriod"/>
            </a:pPr>
            <a:r>
              <a:rPr lang="en" sz="1800"/>
              <a:t>Data-driven college recs students may not have heard of </a:t>
            </a:r>
            <a:endParaRPr sz="1800"/>
          </a:p>
        </p:txBody>
      </p:sp>
      <p:sp>
        <p:nvSpPr>
          <p:cNvPr id="348" name="Google Shape;348;p33"/>
          <p:cNvSpPr txBox="1"/>
          <p:nvPr>
            <p:ph idx="3" type="title"/>
          </p:nvPr>
        </p:nvSpPr>
        <p:spPr>
          <a:xfrm>
            <a:off x="1572417" y="1226150"/>
            <a:ext cx="5999100" cy="671100"/>
          </a:xfrm>
          <a:prstGeom prst="rect">
            <a:avLst/>
          </a:prstGeom>
        </p:spPr>
        <p:txBody>
          <a:bodyPr anchorCtr="0" anchor="b" bIns="91425" lIns="91425" spcFirstLastPara="1" rIns="91425" wrap="square" tIns="91425">
            <a:noAutofit/>
          </a:bodyPr>
          <a:lstStyle/>
          <a:p>
            <a:pPr indent="0" lvl="0" marL="0" rtl="0" algn="ctr">
              <a:spcBef>
                <a:spcPts val="0"/>
              </a:spcBef>
              <a:spcAft>
                <a:spcPts val="1000"/>
              </a:spcAft>
              <a:buNone/>
            </a:pPr>
            <a:r>
              <a:rPr lang="en"/>
              <a:t>For, this I focused on financial value:</a:t>
            </a:r>
            <a:endParaRPr/>
          </a:p>
        </p:txBody>
      </p:sp>
      <p:sp>
        <p:nvSpPr>
          <p:cNvPr id="349" name="Google Shape;34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4"/>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2200"/>
              <a:t>N</a:t>
            </a:r>
            <a:r>
              <a:rPr lang="en" sz="2200"/>
              <a:t>et costs varie</a:t>
            </a:r>
            <a:r>
              <a:rPr lang="en" sz="2200"/>
              <a:t>d</a:t>
            </a:r>
            <a:r>
              <a:rPr lang="en" sz="2200"/>
              <a:t> </a:t>
            </a:r>
            <a:r>
              <a:rPr lang="en" sz="2200"/>
              <a:t>depending on</a:t>
            </a:r>
            <a:r>
              <a:rPr lang="en" sz="2200"/>
              <a:t> income level. </a:t>
            </a:r>
            <a:endParaRPr sz="2200"/>
          </a:p>
          <a:p>
            <a:pPr indent="0" lvl="0" marL="457200" rtl="0" algn="ctr">
              <a:spcBef>
                <a:spcPts val="1000"/>
              </a:spcBef>
              <a:spcAft>
                <a:spcPts val="0"/>
              </a:spcAft>
              <a:buNone/>
            </a:pPr>
            <a:r>
              <a:t/>
            </a:r>
            <a:endParaRPr sz="2200"/>
          </a:p>
          <a:p>
            <a:pPr indent="0" lvl="0" marL="0" rtl="0" algn="l">
              <a:spcBef>
                <a:spcPts val="1000"/>
              </a:spcBef>
              <a:spcAft>
                <a:spcPts val="1000"/>
              </a:spcAft>
              <a:buNone/>
            </a:pPr>
            <a:r>
              <a:t/>
            </a:r>
            <a:endParaRPr sz="2200"/>
          </a:p>
        </p:txBody>
      </p:sp>
      <p:sp>
        <p:nvSpPr>
          <p:cNvPr id="355" name="Google Shape;355;p34"/>
          <p:cNvSpPr txBox="1"/>
          <p:nvPr>
            <p:ph idx="4" type="title"/>
          </p:nvPr>
        </p:nvSpPr>
        <p:spPr>
          <a:xfrm>
            <a:off x="867687" y="1247200"/>
            <a:ext cx="33318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Average Net Cost by Income Level</a:t>
            </a:r>
            <a:endParaRPr/>
          </a:p>
        </p:txBody>
      </p:sp>
      <p:graphicFrame>
        <p:nvGraphicFramePr>
          <p:cNvPr id="356" name="Google Shape;356;p34"/>
          <p:cNvGraphicFramePr/>
          <p:nvPr/>
        </p:nvGraphicFramePr>
        <p:xfrm>
          <a:off x="642525" y="1819900"/>
          <a:ext cx="3000000" cy="3000000"/>
        </p:xfrm>
        <a:graphic>
          <a:graphicData uri="http://schemas.openxmlformats.org/drawingml/2006/table">
            <a:tbl>
              <a:tblPr>
                <a:noFill/>
                <a:tableStyleId>{482EF239-9C06-4F74-B3A3-9D0B79D4C44D}</a:tableStyleId>
              </a:tblPr>
              <a:tblGrid>
                <a:gridCol w="1343400"/>
                <a:gridCol w="1343400"/>
                <a:gridCol w="1343400"/>
              </a:tblGrid>
              <a:tr h="568850">
                <a:tc>
                  <a:txBody>
                    <a:bodyPr/>
                    <a:lstStyle/>
                    <a:p>
                      <a:pPr indent="0" lvl="0" marL="0" rtl="0" algn="l">
                        <a:spcBef>
                          <a:spcPts val="0"/>
                        </a:spcBef>
                        <a:spcAft>
                          <a:spcPts val="0"/>
                        </a:spcAft>
                        <a:buNone/>
                      </a:pPr>
                      <a:r>
                        <a:rPr b="1" lang="en" sz="1300"/>
                        <a:t>Income Level</a:t>
                      </a:r>
                      <a:endParaRPr b="1" sz="1300"/>
                    </a:p>
                  </a:txBody>
                  <a:tcPr marT="91425" marB="91425" marR="91425" marL="91425"/>
                </a:tc>
                <a:tc>
                  <a:txBody>
                    <a:bodyPr/>
                    <a:lstStyle/>
                    <a:p>
                      <a:pPr indent="0" lvl="0" marL="0" rtl="0" algn="l">
                        <a:spcBef>
                          <a:spcPts val="0"/>
                        </a:spcBef>
                        <a:spcAft>
                          <a:spcPts val="0"/>
                        </a:spcAft>
                        <a:buNone/>
                      </a:pPr>
                      <a:r>
                        <a:rPr b="1" lang="en" sz="1300"/>
                        <a:t>Range</a:t>
                      </a:r>
                      <a:endParaRPr b="1" sz="1300"/>
                    </a:p>
                  </a:txBody>
                  <a:tcPr marT="91425" marB="91425" marR="91425" marL="91425"/>
                </a:tc>
                <a:tc>
                  <a:txBody>
                    <a:bodyPr/>
                    <a:lstStyle/>
                    <a:p>
                      <a:pPr indent="0" lvl="0" marL="0" rtl="0" algn="l">
                        <a:spcBef>
                          <a:spcPts val="0"/>
                        </a:spcBef>
                        <a:spcAft>
                          <a:spcPts val="0"/>
                        </a:spcAft>
                        <a:buNone/>
                      </a:pPr>
                      <a:r>
                        <a:rPr b="1" lang="en" sz="1300"/>
                        <a:t>Average Net Cost</a:t>
                      </a:r>
                      <a:endParaRPr b="1" sz="1300"/>
                    </a:p>
                  </a:txBody>
                  <a:tcPr marT="91425" marB="91425" marR="91425" marL="91425"/>
                </a:tc>
              </a:tr>
              <a:tr h="369750">
                <a:tc>
                  <a:txBody>
                    <a:bodyPr/>
                    <a:lstStyle/>
                    <a:p>
                      <a:pPr indent="0" lvl="0" marL="0" rtl="0" algn="l">
                        <a:spcBef>
                          <a:spcPts val="0"/>
                        </a:spcBef>
                        <a:spcAft>
                          <a:spcPts val="0"/>
                        </a:spcAft>
                        <a:buNone/>
                      </a:pPr>
                      <a:r>
                        <a:rPr lang="en" sz="1300"/>
                        <a:t>Low</a:t>
                      </a:r>
                      <a:endParaRPr sz="1300"/>
                    </a:p>
                  </a:txBody>
                  <a:tcPr marT="91425" marB="91425" marR="91425" marL="91425"/>
                </a:tc>
                <a:tc>
                  <a:txBody>
                    <a:bodyPr/>
                    <a:lstStyle/>
                    <a:p>
                      <a:pPr indent="0" lvl="0" marL="0" rtl="0" algn="l">
                        <a:spcBef>
                          <a:spcPts val="0"/>
                        </a:spcBef>
                        <a:spcAft>
                          <a:spcPts val="0"/>
                        </a:spcAft>
                        <a:buNone/>
                      </a:pPr>
                      <a:r>
                        <a:rPr lang="en" sz="1300"/>
                        <a:t>0 to 30,000</a:t>
                      </a:r>
                      <a:endParaRPr sz="1300"/>
                    </a:p>
                  </a:txBody>
                  <a:tcPr marT="91425" marB="91425" marR="91425" marL="91425"/>
                </a:tc>
                <a:tc>
                  <a:txBody>
                    <a:bodyPr/>
                    <a:lstStyle/>
                    <a:p>
                      <a:pPr indent="0" lvl="0" marL="0" rtl="0" algn="l">
                        <a:spcBef>
                          <a:spcPts val="0"/>
                        </a:spcBef>
                        <a:spcAft>
                          <a:spcPts val="0"/>
                        </a:spcAft>
                        <a:buNone/>
                      </a:pPr>
                      <a:r>
                        <a:rPr lang="en" sz="1300"/>
                        <a:t>$14921.29</a:t>
                      </a:r>
                      <a:endParaRPr sz="1300"/>
                    </a:p>
                  </a:txBody>
                  <a:tcPr marT="91425" marB="91425" marR="91425" marL="91425"/>
                </a:tc>
              </a:tr>
              <a:tr h="568850">
                <a:tc>
                  <a:txBody>
                    <a:bodyPr/>
                    <a:lstStyle/>
                    <a:p>
                      <a:pPr indent="0" lvl="0" marL="0" rtl="0" algn="l">
                        <a:spcBef>
                          <a:spcPts val="0"/>
                        </a:spcBef>
                        <a:spcAft>
                          <a:spcPts val="0"/>
                        </a:spcAft>
                        <a:buNone/>
                      </a:pPr>
                      <a:r>
                        <a:rPr lang="en" sz="1300"/>
                        <a:t>Lower Middle</a:t>
                      </a:r>
                      <a:endParaRPr sz="1300"/>
                    </a:p>
                  </a:txBody>
                  <a:tcPr marT="91425" marB="91425" marR="91425" marL="91425"/>
                </a:tc>
                <a:tc>
                  <a:txBody>
                    <a:bodyPr/>
                    <a:lstStyle/>
                    <a:p>
                      <a:pPr indent="0" lvl="0" marL="0" rtl="0" algn="l">
                        <a:spcBef>
                          <a:spcPts val="0"/>
                        </a:spcBef>
                        <a:spcAft>
                          <a:spcPts val="0"/>
                        </a:spcAft>
                        <a:buNone/>
                      </a:pPr>
                      <a:r>
                        <a:rPr lang="en" sz="1300"/>
                        <a:t>30,001 to 48,000</a:t>
                      </a:r>
                      <a:endParaRPr sz="1300"/>
                    </a:p>
                  </a:txBody>
                  <a:tcPr marT="91425" marB="91425" marR="91425" marL="91425"/>
                </a:tc>
                <a:tc>
                  <a:txBody>
                    <a:bodyPr/>
                    <a:lstStyle/>
                    <a:p>
                      <a:pPr indent="0" lvl="0" marL="0" rtl="0" algn="l">
                        <a:spcBef>
                          <a:spcPts val="0"/>
                        </a:spcBef>
                        <a:spcAft>
                          <a:spcPts val="0"/>
                        </a:spcAft>
                        <a:buNone/>
                      </a:pPr>
                      <a:r>
                        <a:rPr lang="en" sz="1300"/>
                        <a:t>$15915.41</a:t>
                      </a:r>
                      <a:endParaRPr sz="1300"/>
                    </a:p>
                  </a:txBody>
                  <a:tcPr marT="91425" marB="91425" marR="91425" marL="91425"/>
                </a:tc>
              </a:tr>
              <a:tr h="568850">
                <a:tc>
                  <a:txBody>
                    <a:bodyPr/>
                    <a:lstStyle/>
                    <a:p>
                      <a:pPr indent="0" lvl="0" marL="0" rtl="0" algn="l">
                        <a:spcBef>
                          <a:spcPts val="0"/>
                        </a:spcBef>
                        <a:spcAft>
                          <a:spcPts val="0"/>
                        </a:spcAft>
                        <a:buNone/>
                      </a:pPr>
                      <a:r>
                        <a:rPr lang="en" sz="1300"/>
                        <a:t>Middle</a:t>
                      </a:r>
                      <a:endParaRPr sz="1300"/>
                    </a:p>
                  </a:txBody>
                  <a:tcPr marT="91425" marB="91425" marR="91425" marL="91425"/>
                </a:tc>
                <a:tc>
                  <a:txBody>
                    <a:bodyPr/>
                    <a:lstStyle/>
                    <a:p>
                      <a:pPr indent="0" lvl="0" marL="0" rtl="0" algn="l">
                        <a:spcBef>
                          <a:spcPts val="0"/>
                        </a:spcBef>
                        <a:spcAft>
                          <a:spcPts val="0"/>
                        </a:spcAft>
                        <a:buNone/>
                      </a:pPr>
                      <a:r>
                        <a:rPr lang="en" sz="1300"/>
                        <a:t>48,001 to 75,000</a:t>
                      </a:r>
                      <a:endParaRPr sz="1300"/>
                    </a:p>
                  </a:txBody>
                  <a:tcPr marT="91425" marB="91425" marR="91425" marL="91425"/>
                </a:tc>
                <a:tc>
                  <a:txBody>
                    <a:bodyPr/>
                    <a:lstStyle/>
                    <a:p>
                      <a:pPr indent="0" lvl="0" marL="0" rtl="0" algn="l">
                        <a:spcBef>
                          <a:spcPts val="0"/>
                        </a:spcBef>
                        <a:spcAft>
                          <a:spcPts val="0"/>
                        </a:spcAft>
                        <a:buNone/>
                      </a:pPr>
                      <a:r>
                        <a:rPr lang="en" sz="1300"/>
                        <a:t>$18794.82</a:t>
                      </a:r>
                      <a:endParaRPr sz="1300"/>
                    </a:p>
                  </a:txBody>
                  <a:tcPr marT="91425" marB="91425" marR="91425" marL="91425"/>
                </a:tc>
              </a:tr>
              <a:tr h="568850">
                <a:tc>
                  <a:txBody>
                    <a:bodyPr/>
                    <a:lstStyle/>
                    <a:p>
                      <a:pPr indent="0" lvl="0" marL="0" rtl="0" algn="l">
                        <a:spcBef>
                          <a:spcPts val="0"/>
                        </a:spcBef>
                        <a:spcAft>
                          <a:spcPts val="0"/>
                        </a:spcAft>
                        <a:buNone/>
                      </a:pPr>
                      <a:r>
                        <a:rPr lang="en" sz="1300"/>
                        <a:t>Upper Middle</a:t>
                      </a:r>
                      <a:endParaRPr sz="1300"/>
                    </a:p>
                  </a:txBody>
                  <a:tcPr marT="91425" marB="91425" marR="91425" marL="91425"/>
                </a:tc>
                <a:tc>
                  <a:txBody>
                    <a:bodyPr/>
                    <a:lstStyle/>
                    <a:p>
                      <a:pPr indent="0" lvl="0" marL="0" rtl="0" algn="l">
                        <a:spcBef>
                          <a:spcPts val="0"/>
                        </a:spcBef>
                        <a:spcAft>
                          <a:spcPts val="0"/>
                        </a:spcAft>
                        <a:buNone/>
                      </a:pPr>
                      <a:r>
                        <a:rPr lang="en" sz="1300"/>
                        <a:t>75,001 to 110,000</a:t>
                      </a:r>
                      <a:endParaRPr sz="1300"/>
                    </a:p>
                  </a:txBody>
                  <a:tcPr marT="91425" marB="91425" marR="91425" marL="91425"/>
                </a:tc>
                <a:tc>
                  <a:txBody>
                    <a:bodyPr/>
                    <a:lstStyle/>
                    <a:p>
                      <a:pPr indent="0" lvl="0" marL="0" rtl="0" algn="l">
                        <a:spcBef>
                          <a:spcPts val="0"/>
                        </a:spcBef>
                        <a:spcAft>
                          <a:spcPts val="0"/>
                        </a:spcAft>
                        <a:buNone/>
                      </a:pPr>
                      <a:r>
                        <a:rPr lang="en" sz="1300"/>
                        <a:t>$21899.74</a:t>
                      </a:r>
                      <a:endParaRPr sz="1300"/>
                    </a:p>
                  </a:txBody>
                  <a:tcPr marT="91425" marB="91425" marR="91425" marL="91425"/>
                </a:tc>
              </a:tr>
              <a:tr h="369750">
                <a:tc>
                  <a:txBody>
                    <a:bodyPr/>
                    <a:lstStyle/>
                    <a:p>
                      <a:pPr indent="0" lvl="0" marL="0" rtl="0" algn="l">
                        <a:spcBef>
                          <a:spcPts val="0"/>
                        </a:spcBef>
                        <a:spcAft>
                          <a:spcPts val="0"/>
                        </a:spcAft>
                        <a:buNone/>
                      </a:pPr>
                      <a:r>
                        <a:rPr lang="en" sz="1300"/>
                        <a:t>Upper</a:t>
                      </a:r>
                      <a:endParaRPr sz="1300"/>
                    </a:p>
                  </a:txBody>
                  <a:tcPr marT="91425" marB="91425" marR="91425" marL="91425"/>
                </a:tc>
                <a:tc>
                  <a:txBody>
                    <a:bodyPr/>
                    <a:lstStyle/>
                    <a:p>
                      <a:pPr indent="0" lvl="0" marL="0" rtl="0" algn="l">
                        <a:spcBef>
                          <a:spcPts val="0"/>
                        </a:spcBef>
                        <a:spcAft>
                          <a:spcPts val="0"/>
                        </a:spcAft>
                        <a:buNone/>
                      </a:pPr>
                      <a:r>
                        <a:rPr lang="en" sz="1300"/>
                        <a:t>Over 110,000</a:t>
                      </a:r>
                      <a:endParaRPr sz="1300"/>
                    </a:p>
                  </a:txBody>
                  <a:tcPr marT="91425" marB="91425" marR="91425" marL="91425"/>
                </a:tc>
                <a:tc>
                  <a:txBody>
                    <a:bodyPr/>
                    <a:lstStyle/>
                    <a:p>
                      <a:pPr indent="0" lvl="0" marL="0" rtl="0" algn="l">
                        <a:spcBef>
                          <a:spcPts val="0"/>
                        </a:spcBef>
                        <a:spcAft>
                          <a:spcPts val="0"/>
                        </a:spcAft>
                        <a:buNone/>
                      </a:pPr>
                      <a:r>
                        <a:rPr lang="en" sz="1300"/>
                        <a:t>$25092.87</a:t>
                      </a:r>
                      <a:endParaRPr sz="1300"/>
                    </a:p>
                  </a:txBody>
                  <a:tcPr marT="91425" marB="91425" marR="91425" marL="91425"/>
                </a:tc>
              </a:tr>
            </a:tbl>
          </a:graphicData>
        </a:graphic>
      </p:graphicFrame>
      <p:sp>
        <p:nvSpPr>
          <p:cNvPr id="357" name="Google Shape;357;p34"/>
          <p:cNvSpPr txBox="1"/>
          <p:nvPr>
            <p:ph idx="2" type="body"/>
          </p:nvPr>
        </p:nvSpPr>
        <p:spPr>
          <a:xfrm>
            <a:off x="5380811" y="2122375"/>
            <a:ext cx="3451500" cy="24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 Cost = average actually paid after scholarship/award</a:t>
            </a:r>
            <a:endParaRPr/>
          </a:p>
          <a:p>
            <a:pPr indent="0" lvl="0" marL="0" rtl="0" algn="l">
              <a:spcBef>
                <a:spcPts val="1000"/>
              </a:spcBef>
              <a:spcAft>
                <a:spcPts val="0"/>
              </a:spcAft>
              <a:buNone/>
            </a:pPr>
            <a:r>
              <a:t/>
            </a:r>
            <a:endParaRPr/>
          </a:p>
          <a:p>
            <a:pPr indent="0" lvl="0" marL="0" rtl="0" algn="l">
              <a:spcBef>
                <a:spcPts val="1000"/>
              </a:spcBef>
              <a:spcAft>
                <a:spcPts val="1000"/>
              </a:spcAft>
              <a:buNone/>
            </a:pPr>
            <a:r>
              <a:rPr b="1" lang="en"/>
              <a:t>As a result, I separated my value rankings by income level. </a:t>
            </a:r>
            <a:endParaRPr b="1"/>
          </a:p>
        </p:txBody>
      </p:sp>
      <p:sp>
        <p:nvSpPr>
          <p:cNvPr id="358" name="Google Shape;358;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5"/>
          <p:cNvSpPr txBox="1"/>
          <p:nvPr>
            <p:ph type="title"/>
          </p:nvPr>
        </p:nvSpPr>
        <p:spPr>
          <a:xfrm>
            <a:off x="726900" y="357550"/>
            <a:ext cx="7690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Top On-Campus Value Schools for Low-Upper Middle Income Households (2018)</a:t>
            </a:r>
            <a:endParaRPr sz="1900"/>
          </a:p>
        </p:txBody>
      </p:sp>
      <p:graphicFrame>
        <p:nvGraphicFramePr>
          <p:cNvPr id="364" name="Google Shape;364;p35"/>
          <p:cNvGraphicFramePr/>
          <p:nvPr/>
        </p:nvGraphicFramePr>
        <p:xfrm>
          <a:off x="952500" y="973850"/>
          <a:ext cx="3000000" cy="3000000"/>
        </p:xfrm>
        <a:graphic>
          <a:graphicData uri="http://schemas.openxmlformats.org/drawingml/2006/table">
            <a:tbl>
              <a:tblPr>
                <a:noFill/>
                <a:tableStyleId>{482EF239-9C06-4F74-B3A3-9D0B79D4C44D}</a:tableStyleId>
              </a:tblPr>
              <a:tblGrid>
                <a:gridCol w="1229450"/>
                <a:gridCol w="1229450"/>
                <a:gridCol w="1229450"/>
                <a:gridCol w="1229450"/>
                <a:gridCol w="1229450"/>
                <a:gridCol w="1229450"/>
              </a:tblGrid>
              <a:tr h="299125">
                <a:tc>
                  <a:txBody>
                    <a:bodyPr/>
                    <a:lstStyle/>
                    <a:p>
                      <a:pPr indent="-228600" lvl="0" marL="457200" rtl="0" algn="l">
                        <a:spcBef>
                          <a:spcPts val="0"/>
                        </a:spcBef>
                        <a:spcAft>
                          <a:spcPts val="0"/>
                        </a:spcAft>
                        <a:buNone/>
                      </a:pPr>
                      <a:r>
                        <a:rPr b="1" lang="en"/>
                        <a:t>Rank</a:t>
                      </a:r>
                      <a:endParaRPr b="1"/>
                    </a:p>
                  </a:txBody>
                  <a:tcPr marT="91425" marB="91425" marR="91425" marL="91425"/>
                </a:tc>
                <a:tc>
                  <a:txBody>
                    <a:bodyPr/>
                    <a:lstStyle/>
                    <a:p>
                      <a:pPr indent="0" lvl="0" marL="0" rtl="0" algn="l">
                        <a:spcBef>
                          <a:spcPts val="0"/>
                        </a:spcBef>
                        <a:spcAft>
                          <a:spcPts val="0"/>
                        </a:spcAft>
                        <a:buNone/>
                      </a:pPr>
                      <a:r>
                        <a:rPr b="1" lang="en"/>
                        <a:t>College</a:t>
                      </a:r>
                      <a:endParaRPr b="1"/>
                    </a:p>
                  </a:txBody>
                  <a:tcPr marT="91425" marB="91425" marR="91425" marL="91425"/>
                </a:tc>
                <a:tc>
                  <a:txBody>
                    <a:bodyPr/>
                    <a:lstStyle/>
                    <a:p>
                      <a:pPr indent="0" lvl="0" marL="0" rtl="0" algn="l">
                        <a:spcBef>
                          <a:spcPts val="0"/>
                        </a:spcBef>
                        <a:spcAft>
                          <a:spcPts val="0"/>
                        </a:spcAft>
                        <a:buNone/>
                      </a:pPr>
                      <a:r>
                        <a:rPr b="1" lang="en"/>
                        <a:t>Median Value Score</a:t>
                      </a:r>
                      <a:endParaRPr b="1"/>
                    </a:p>
                  </a:txBody>
                  <a:tcPr marT="91425" marB="91425" marR="91425" marL="91425"/>
                </a:tc>
                <a:tc>
                  <a:txBody>
                    <a:bodyPr/>
                    <a:lstStyle/>
                    <a:p>
                      <a:pPr indent="0" lvl="0" marL="0" rtl="0" algn="l">
                        <a:spcBef>
                          <a:spcPts val="0"/>
                        </a:spcBef>
                        <a:spcAft>
                          <a:spcPts val="0"/>
                        </a:spcAft>
                        <a:buNone/>
                      </a:pPr>
                      <a:r>
                        <a:rPr b="1" lang="en"/>
                        <a:t>Median Net Cost</a:t>
                      </a:r>
                      <a:endParaRPr b="1"/>
                    </a:p>
                  </a:txBody>
                  <a:tcPr marT="91425" marB="91425" marR="91425" marL="91425"/>
                </a:tc>
                <a:tc>
                  <a:txBody>
                    <a:bodyPr/>
                    <a:lstStyle/>
                    <a:p>
                      <a:pPr indent="0" lvl="0" marL="0" rtl="0" algn="l">
                        <a:spcBef>
                          <a:spcPts val="0"/>
                        </a:spcBef>
                        <a:spcAft>
                          <a:spcPts val="0"/>
                        </a:spcAft>
                        <a:buNone/>
                      </a:pPr>
                      <a:r>
                        <a:rPr b="1" lang="en"/>
                        <a:t>Early Career Pay</a:t>
                      </a:r>
                      <a:endParaRPr b="1"/>
                    </a:p>
                  </a:txBody>
                  <a:tcPr marT="91425" marB="91425" marR="91425" marL="91425"/>
                </a:tc>
                <a:tc>
                  <a:txBody>
                    <a:bodyPr/>
                    <a:lstStyle/>
                    <a:p>
                      <a:pPr indent="0" lvl="0" marL="0" rtl="0" algn="l">
                        <a:spcBef>
                          <a:spcPts val="0"/>
                        </a:spcBef>
                        <a:spcAft>
                          <a:spcPts val="0"/>
                        </a:spcAft>
                        <a:buNone/>
                      </a:pPr>
                      <a:r>
                        <a:rPr b="1" lang="en"/>
                        <a:t>Mid Career Pay</a:t>
                      </a:r>
                      <a:endParaRPr b="1"/>
                    </a:p>
                  </a:txBody>
                  <a:tcPr marT="91425" marB="91425" marR="91425" marL="91425"/>
                </a:tc>
              </a:tr>
              <a:tr h="299125">
                <a:tc>
                  <a:txBody>
                    <a:bodyPr/>
                    <a:lstStyle/>
                    <a:p>
                      <a:pPr indent="-317500" lvl="0" marL="457200" rtl="0" algn="l">
                        <a:spcBef>
                          <a:spcPts val="0"/>
                        </a:spcBef>
                        <a:spcAft>
                          <a:spcPts val="0"/>
                        </a:spcAft>
                        <a:buSzPts val="1400"/>
                        <a:buAutoNum type="arabicPeriod"/>
                      </a:pPr>
                      <a:r>
                        <a:t/>
                      </a:r>
                      <a:endParaRPr b="1"/>
                    </a:p>
                  </a:txBody>
                  <a:tcPr marT="91425" marB="91425" marR="91425" marL="91425"/>
                </a:tc>
                <a:tc>
                  <a:txBody>
                    <a:bodyPr/>
                    <a:lstStyle/>
                    <a:p>
                      <a:pPr indent="0" lvl="0" marL="0" rtl="0" algn="l">
                        <a:spcBef>
                          <a:spcPts val="0"/>
                        </a:spcBef>
                        <a:spcAft>
                          <a:spcPts val="0"/>
                        </a:spcAft>
                        <a:buNone/>
                      </a:pPr>
                      <a:r>
                        <a:rPr b="1" lang="en"/>
                        <a:t>Harvey Mudd College</a:t>
                      </a:r>
                      <a:endParaRPr b="1"/>
                    </a:p>
                  </a:txBody>
                  <a:tcPr marT="91425" marB="91425" marR="91425" marL="91425"/>
                </a:tc>
                <a:tc>
                  <a:txBody>
                    <a:bodyPr/>
                    <a:lstStyle/>
                    <a:p>
                      <a:pPr indent="0" lvl="0" marL="0" rtl="0" algn="l">
                        <a:spcBef>
                          <a:spcPts val="0"/>
                        </a:spcBef>
                        <a:spcAft>
                          <a:spcPts val="0"/>
                        </a:spcAft>
                        <a:buNone/>
                      </a:pPr>
                      <a:r>
                        <a:rPr b="1" lang="en"/>
                        <a:t>5575926</a:t>
                      </a:r>
                      <a:endParaRPr b="1"/>
                    </a:p>
                  </a:txBody>
                  <a:tcPr marT="91425" marB="91425" marR="91425" marL="91425"/>
                </a:tc>
                <a:tc>
                  <a:txBody>
                    <a:bodyPr/>
                    <a:lstStyle/>
                    <a:p>
                      <a:pPr indent="0" lvl="0" marL="0" rtl="0" algn="l">
                        <a:spcBef>
                          <a:spcPts val="0"/>
                        </a:spcBef>
                        <a:spcAft>
                          <a:spcPts val="0"/>
                        </a:spcAft>
                        <a:buNone/>
                      </a:pPr>
                      <a:r>
                        <a:rPr b="1" lang="en"/>
                        <a:t>14518.57</a:t>
                      </a:r>
                      <a:endParaRPr b="1"/>
                    </a:p>
                  </a:txBody>
                  <a:tcPr marT="91425" marB="91425" marR="91425" marL="91425"/>
                </a:tc>
                <a:tc>
                  <a:txBody>
                    <a:bodyPr/>
                    <a:lstStyle/>
                    <a:p>
                      <a:pPr indent="0" lvl="0" marL="0" rtl="0" algn="l">
                        <a:spcBef>
                          <a:spcPts val="0"/>
                        </a:spcBef>
                        <a:spcAft>
                          <a:spcPts val="0"/>
                        </a:spcAft>
                        <a:buNone/>
                      </a:pPr>
                      <a:r>
                        <a:rPr b="1" lang="en"/>
                        <a:t>88800</a:t>
                      </a:r>
                      <a:endParaRPr b="1"/>
                    </a:p>
                  </a:txBody>
                  <a:tcPr marT="91425" marB="91425" marR="91425" marL="91425"/>
                </a:tc>
                <a:tc>
                  <a:txBody>
                    <a:bodyPr/>
                    <a:lstStyle/>
                    <a:p>
                      <a:pPr indent="0" lvl="0" marL="0" rtl="0" algn="l">
                        <a:spcBef>
                          <a:spcPts val="0"/>
                        </a:spcBef>
                        <a:spcAft>
                          <a:spcPts val="0"/>
                        </a:spcAft>
                        <a:buNone/>
                      </a:pPr>
                      <a:r>
                        <a:rPr b="1" lang="en"/>
                        <a:t>158200</a:t>
                      </a:r>
                      <a:endParaRPr b="1"/>
                    </a:p>
                  </a:txBody>
                  <a:tcPr marT="91425" marB="91425" marR="91425" marL="91425"/>
                </a:tc>
              </a:tr>
              <a:tr h="299125">
                <a:tc>
                  <a:txBody>
                    <a:bodyPr/>
                    <a:lstStyle/>
                    <a:p>
                      <a:pPr indent="0" lvl="0" marL="0" rtl="0" algn="l">
                        <a:spcBef>
                          <a:spcPts val="0"/>
                        </a:spcBef>
                        <a:spcAft>
                          <a:spcPts val="0"/>
                        </a:spcAft>
                        <a:buNone/>
                      </a:pPr>
                      <a:r>
                        <a:rPr b="1" lang="en"/>
                        <a:t>2. </a:t>
                      </a:r>
                      <a:endParaRPr b="1"/>
                    </a:p>
                  </a:txBody>
                  <a:tcPr marT="91425" marB="91425" marR="91425" marL="91425"/>
                </a:tc>
                <a:tc>
                  <a:txBody>
                    <a:bodyPr/>
                    <a:lstStyle/>
                    <a:p>
                      <a:pPr indent="0" lvl="0" marL="0" rtl="0" algn="l">
                        <a:spcBef>
                          <a:spcPts val="0"/>
                        </a:spcBef>
                        <a:spcAft>
                          <a:spcPts val="0"/>
                        </a:spcAft>
                        <a:buNone/>
                      </a:pPr>
                      <a:r>
                        <a:rPr b="1" lang="en"/>
                        <a:t>MIT</a:t>
                      </a:r>
                      <a:endParaRPr b="1"/>
                    </a:p>
                  </a:txBody>
                  <a:tcPr marT="91425" marB="91425" marR="91425" marL="91425"/>
                </a:tc>
                <a:tc>
                  <a:txBody>
                    <a:bodyPr/>
                    <a:lstStyle/>
                    <a:p>
                      <a:pPr indent="0" lvl="0" marL="0" rtl="0" algn="l">
                        <a:spcBef>
                          <a:spcPts val="0"/>
                        </a:spcBef>
                        <a:spcAft>
                          <a:spcPts val="0"/>
                        </a:spcAft>
                        <a:buNone/>
                      </a:pPr>
                      <a:r>
                        <a:rPr b="1" lang="en"/>
                        <a:t>5490950.5</a:t>
                      </a:r>
                      <a:endParaRPr b="1"/>
                    </a:p>
                  </a:txBody>
                  <a:tcPr marT="91425" marB="91425" marR="91425" marL="91425"/>
                </a:tc>
                <a:tc>
                  <a:txBody>
                    <a:bodyPr/>
                    <a:lstStyle/>
                    <a:p>
                      <a:pPr indent="0" lvl="0" marL="0" rtl="0" algn="l">
                        <a:spcBef>
                          <a:spcPts val="0"/>
                        </a:spcBef>
                        <a:spcAft>
                          <a:spcPts val="0"/>
                        </a:spcAft>
                        <a:buNone/>
                      </a:pPr>
                      <a:r>
                        <a:rPr b="1" lang="en"/>
                        <a:t>8463.27</a:t>
                      </a:r>
                      <a:endParaRPr b="1"/>
                    </a:p>
                  </a:txBody>
                  <a:tcPr marT="91425" marB="91425" marR="91425" marL="91425"/>
                </a:tc>
                <a:tc>
                  <a:txBody>
                    <a:bodyPr/>
                    <a:lstStyle/>
                    <a:p>
                      <a:pPr indent="0" lvl="0" marL="0" rtl="0" algn="l">
                        <a:spcBef>
                          <a:spcPts val="0"/>
                        </a:spcBef>
                        <a:spcAft>
                          <a:spcPts val="0"/>
                        </a:spcAft>
                        <a:buNone/>
                      </a:pPr>
                      <a:r>
                        <a:rPr b="1" lang="en"/>
                        <a:t>86300</a:t>
                      </a:r>
                      <a:endParaRPr b="1"/>
                    </a:p>
                  </a:txBody>
                  <a:tcPr marT="91425" marB="91425" marR="91425" marL="91425"/>
                </a:tc>
                <a:tc>
                  <a:txBody>
                    <a:bodyPr/>
                    <a:lstStyle/>
                    <a:p>
                      <a:pPr indent="0" lvl="0" marL="0" rtl="0" algn="l">
                        <a:spcBef>
                          <a:spcPts val="0"/>
                        </a:spcBef>
                        <a:spcAft>
                          <a:spcPts val="0"/>
                        </a:spcAft>
                        <a:buNone/>
                      </a:pPr>
                      <a:r>
                        <a:rPr b="1" lang="en"/>
                        <a:t>155200</a:t>
                      </a:r>
                      <a:endParaRPr b="1"/>
                    </a:p>
                  </a:txBody>
                  <a:tcPr marT="91425" marB="91425" marR="91425" marL="91425"/>
                </a:tc>
              </a:tr>
              <a:tr h="299125">
                <a:tc>
                  <a:txBody>
                    <a:bodyPr/>
                    <a:lstStyle/>
                    <a:p>
                      <a:pPr indent="0" lvl="0" marL="0" rtl="0" algn="l">
                        <a:spcBef>
                          <a:spcPts val="0"/>
                        </a:spcBef>
                        <a:spcAft>
                          <a:spcPts val="0"/>
                        </a:spcAft>
                        <a:buNone/>
                      </a:pPr>
                      <a:r>
                        <a:rPr b="1" lang="en"/>
                        <a:t>3. </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Cal Tech</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5343463.5</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11383.5</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84100</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151600</a:t>
                      </a:r>
                      <a:endParaRPr b="1"/>
                    </a:p>
                  </a:txBody>
                  <a:tcPr marT="91425" marB="91425" marR="91425" marL="91425">
                    <a:lnB cap="flat" cmpd="sng" w="9525">
                      <a:solidFill>
                        <a:srgbClr val="9E9E9E"/>
                      </a:solidFill>
                      <a:prstDash val="solid"/>
                      <a:round/>
                      <a:headEnd len="sm" w="sm" type="none"/>
                      <a:tailEnd len="sm" w="sm" type="none"/>
                    </a:lnB>
                  </a:tcPr>
                </a:tc>
              </a:tr>
              <a:tr h="299125">
                <a:tc>
                  <a:txBody>
                    <a:bodyPr/>
                    <a:lstStyle/>
                    <a:p>
                      <a:pPr indent="0" lvl="0" marL="0" rtl="0" algn="l">
                        <a:spcBef>
                          <a:spcPts val="0"/>
                        </a:spcBef>
                        <a:spcAft>
                          <a:spcPts val="0"/>
                        </a:spcAft>
                        <a:buNone/>
                      </a:pPr>
                      <a:r>
                        <a:rPr b="1" lang="en"/>
                        <a:t>4.</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Harvard</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5143381</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2154</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74800</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146800</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99125">
                <a:tc>
                  <a:txBody>
                    <a:bodyPr/>
                    <a:lstStyle/>
                    <a:p>
                      <a:pPr indent="0" lvl="0" marL="0" rtl="0" algn="l">
                        <a:spcBef>
                          <a:spcPts val="0"/>
                        </a:spcBef>
                        <a:spcAft>
                          <a:spcPts val="0"/>
                        </a:spcAft>
                        <a:buNone/>
                      </a:pPr>
                      <a:r>
                        <a:rPr b="1" lang="en"/>
                        <a:t>5. </a:t>
                      </a:r>
                      <a:endParaRPr b="1"/>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Stanford</a:t>
                      </a:r>
                      <a:endParaRPr b="1"/>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5133989.5</a:t>
                      </a:r>
                      <a:endParaRPr b="1"/>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3002</a:t>
                      </a:r>
                      <a:endParaRPr b="1"/>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7900</a:t>
                      </a:r>
                      <a:endParaRPr b="1"/>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145200</a:t>
                      </a:r>
                      <a:endParaRPr b="1"/>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365" name="Google Shape;365;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6"/>
          <p:cNvSpPr txBox="1"/>
          <p:nvPr>
            <p:ph type="title"/>
          </p:nvPr>
        </p:nvSpPr>
        <p:spPr>
          <a:xfrm>
            <a:off x="726900" y="52550"/>
            <a:ext cx="7690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Top On-Campus Value Schools for Upper Income Households (2018)</a:t>
            </a:r>
            <a:endParaRPr sz="1900"/>
          </a:p>
        </p:txBody>
      </p:sp>
      <p:graphicFrame>
        <p:nvGraphicFramePr>
          <p:cNvPr id="371" name="Google Shape;371;p36"/>
          <p:cNvGraphicFramePr/>
          <p:nvPr/>
        </p:nvGraphicFramePr>
        <p:xfrm>
          <a:off x="952500" y="499025"/>
          <a:ext cx="3000000" cy="3000000"/>
        </p:xfrm>
        <a:graphic>
          <a:graphicData uri="http://schemas.openxmlformats.org/drawingml/2006/table">
            <a:tbl>
              <a:tblPr>
                <a:noFill/>
                <a:tableStyleId>{482EF239-9C06-4F74-B3A3-9D0B79D4C44D}</a:tableStyleId>
              </a:tblPr>
              <a:tblGrid>
                <a:gridCol w="1206500"/>
                <a:gridCol w="1206500"/>
                <a:gridCol w="1206500"/>
                <a:gridCol w="1206500"/>
                <a:gridCol w="1206500"/>
                <a:gridCol w="1206500"/>
              </a:tblGrid>
              <a:tr h="452625">
                <a:tc>
                  <a:txBody>
                    <a:bodyPr/>
                    <a:lstStyle/>
                    <a:p>
                      <a:pPr indent="-228600" lvl="0" marL="457200" rtl="0" algn="l">
                        <a:spcBef>
                          <a:spcPts val="0"/>
                        </a:spcBef>
                        <a:spcAft>
                          <a:spcPts val="0"/>
                        </a:spcAft>
                        <a:buNone/>
                      </a:pPr>
                      <a:r>
                        <a:rPr b="1" lang="en" sz="1200"/>
                        <a:t>Rank</a:t>
                      </a:r>
                      <a:endParaRPr b="1" sz="1200"/>
                    </a:p>
                  </a:txBody>
                  <a:tcPr marT="91425" marB="91425" marR="91425" marL="91425"/>
                </a:tc>
                <a:tc>
                  <a:txBody>
                    <a:bodyPr/>
                    <a:lstStyle/>
                    <a:p>
                      <a:pPr indent="0" lvl="0" marL="0" rtl="0" algn="l">
                        <a:spcBef>
                          <a:spcPts val="0"/>
                        </a:spcBef>
                        <a:spcAft>
                          <a:spcPts val="0"/>
                        </a:spcAft>
                        <a:buNone/>
                      </a:pPr>
                      <a:r>
                        <a:rPr b="1" lang="en" sz="1200"/>
                        <a:t>College</a:t>
                      </a:r>
                      <a:endParaRPr b="1" sz="1200"/>
                    </a:p>
                  </a:txBody>
                  <a:tcPr marT="91425" marB="91425" marR="91425" marL="91425"/>
                </a:tc>
                <a:tc>
                  <a:txBody>
                    <a:bodyPr/>
                    <a:lstStyle/>
                    <a:p>
                      <a:pPr indent="0" lvl="0" marL="0" rtl="0" algn="l">
                        <a:spcBef>
                          <a:spcPts val="0"/>
                        </a:spcBef>
                        <a:spcAft>
                          <a:spcPts val="0"/>
                        </a:spcAft>
                        <a:buNone/>
                      </a:pPr>
                      <a:r>
                        <a:rPr b="1" lang="en" sz="1200"/>
                        <a:t>Adjusted </a:t>
                      </a:r>
                      <a:r>
                        <a:rPr b="1" lang="en" sz="1200"/>
                        <a:t>Value Score</a:t>
                      </a:r>
                      <a:endParaRPr b="1" sz="1200"/>
                    </a:p>
                  </a:txBody>
                  <a:tcPr marT="91425" marB="91425" marR="91425" marL="91425"/>
                </a:tc>
                <a:tc>
                  <a:txBody>
                    <a:bodyPr/>
                    <a:lstStyle/>
                    <a:p>
                      <a:pPr indent="0" lvl="0" marL="0" rtl="0" algn="l">
                        <a:spcBef>
                          <a:spcPts val="0"/>
                        </a:spcBef>
                        <a:spcAft>
                          <a:spcPts val="0"/>
                        </a:spcAft>
                        <a:buNone/>
                      </a:pPr>
                      <a:r>
                        <a:rPr b="1" lang="en" sz="1200"/>
                        <a:t>Net Cost</a:t>
                      </a:r>
                      <a:endParaRPr b="1"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Early Career Pay</a:t>
                      </a:r>
                      <a:endParaRPr b="1" sz="1200"/>
                    </a:p>
                  </a:txBody>
                  <a:tcPr marT="91425" marB="91425" marR="91425" marL="91425"/>
                </a:tc>
                <a:tc>
                  <a:txBody>
                    <a:bodyPr/>
                    <a:lstStyle/>
                    <a:p>
                      <a:pPr indent="0" lvl="0" marL="0" rtl="0" algn="l">
                        <a:spcBef>
                          <a:spcPts val="0"/>
                        </a:spcBef>
                        <a:spcAft>
                          <a:spcPts val="0"/>
                        </a:spcAft>
                        <a:buNone/>
                      </a:pPr>
                      <a:r>
                        <a:rPr b="1" lang="en" sz="1200"/>
                        <a:t>Mid Career Pay</a:t>
                      </a:r>
                      <a:endParaRPr b="1" sz="1200"/>
                    </a:p>
                  </a:txBody>
                  <a:tcPr marT="91425" marB="91425" marR="91425" marL="91425"/>
                </a:tc>
              </a:tr>
              <a:tr h="452625">
                <a:tc>
                  <a:txBody>
                    <a:bodyPr/>
                    <a:lstStyle/>
                    <a:p>
                      <a:pPr indent="-304800" lvl="0" marL="457200" rtl="0" algn="l">
                        <a:spcBef>
                          <a:spcPts val="0"/>
                        </a:spcBef>
                        <a:spcAft>
                          <a:spcPts val="0"/>
                        </a:spcAft>
                        <a:buSzPts val="1200"/>
                        <a:buAutoNum type="arabicPeriod"/>
                      </a:pPr>
                      <a:r>
                        <a:t/>
                      </a:r>
                      <a:endParaRPr b="1" sz="1200"/>
                    </a:p>
                  </a:txBody>
                  <a:tcPr marT="91425" marB="91425" marR="91425" marL="91425"/>
                </a:tc>
                <a:tc>
                  <a:txBody>
                    <a:bodyPr/>
                    <a:lstStyle/>
                    <a:p>
                      <a:pPr indent="0" lvl="0" marL="0" rtl="0" algn="l">
                        <a:spcBef>
                          <a:spcPts val="0"/>
                        </a:spcBef>
                        <a:spcAft>
                          <a:spcPts val="0"/>
                        </a:spcAft>
                        <a:buNone/>
                      </a:pPr>
                      <a:r>
                        <a:rPr b="1" lang="en" sz="1200"/>
                        <a:t>Harvey Mudd College</a:t>
                      </a:r>
                      <a:endParaRPr b="1" sz="1200"/>
                    </a:p>
                  </a:txBody>
                  <a:tcPr marT="91425" marB="91425" marR="91425" marL="91425"/>
                </a:tc>
                <a:tc>
                  <a:txBody>
                    <a:bodyPr/>
                    <a:lstStyle/>
                    <a:p>
                      <a:pPr indent="0" lvl="0" marL="0" rtl="0" algn="l">
                        <a:spcBef>
                          <a:spcPts val="0"/>
                        </a:spcBef>
                        <a:spcAft>
                          <a:spcPts val="0"/>
                        </a:spcAft>
                        <a:buNone/>
                      </a:pPr>
                      <a:r>
                        <a:rPr b="1" lang="en" sz="1200"/>
                        <a:t>5423166</a:t>
                      </a:r>
                      <a:endParaRPr b="1"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200"/>
                        <a:t>52708.54</a:t>
                      </a:r>
                      <a:endParaRPr b="1" sz="1200"/>
                    </a:p>
                    <a:p>
                      <a:pPr indent="0" lvl="0" marL="0" rtl="0" algn="l">
                        <a:spcBef>
                          <a:spcPts val="0"/>
                        </a:spcBef>
                        <a:spcAft>
                          <a:spcPts val="0"/>
                        </a:spcAft>
                        <a:buNone/>
                      </a:pPr>
                      <a:r>
                        <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88800	</a:t>
                      </a:r>
                      <a:endParaRPr b="1"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n" sz="1200"/>
                        <a:t>158200</a:t>
                      </a:r>
                      <a:endParaRPr b="1" sz="1200"/>
                    </a:p>
                  </a:txBody>
                  <a:tcPr marT="91425" marB="91425" marR="91425" marL="91425"/>
                </a:tc>
              </a:tr>
              <a:tr h="301750">
                <a:tc>
                  <a:txBody>
                    <a:bodyPr/>
                    <a:lstStyle/>
                    <a:p>
                      <a:pPr indent="0" lvl="0" marL="0" rtl="0" algn="l">
                        <a:spcBef>
                          <a:spcPts val="0"/>
                        </a:spcBef>
                        <a:spcAft>
                          <a:spcPts val="0"/>
                        </a:spcAft>
                        <a:buNone/>
                      </a:pPr>
                      <a:r>
                        <a:rPr b="1" lang="en" sz="1200"/>
                        <a:t>2. </a:t>
                      </a:r>
                      <a:endParaRPr b="1" sz="1200"/>
                    </a:p>
                  </a:txBody>
                  <a:tcPr marT="91425" marB="91425" marR="91425" marL="91425"/>
                </a:tc>
                <a:tc>
                  <a:txBody>
                    <a:bodyPr/>
                    <a:lstStyle/>
                    <a:p>
                      <a:pPr indent="0" lvl="0" marL="0" rtl="0" algn="l">
                        <a:spcBef>
                          <a:spcPts val="0"/>
                        </a:spcBef>
                        <a:spcAft>
                          <a:spcPts val="0"/>
                        </a:spcAft>
                        <a:buNone/>
                      </a:pPr>
                      <a:r>
                        <a:rPr b="1" lang="en" sz="1200"/>
                        <a:t>MIT</a:t>
                      </a:r>
                      <a:endParaRPr b="1" sz="1200"/>
                    </a:p>
                  </a:txBody>
                  <a:tcPr marT="91425" marB="91425" marR="91425" marL="91425"/>
                </a:tc>
                <a:tc>
                  <a:txBody>
                    <a:bodyPr/>
                    <a:lstStyle/>
                    <a:p>
                      <a:pPr indent="0" lvl="0" marL="0" rtl="0" algn="l">
                        <a:spcBef>
                          <a:spcPts val="0"/>
                        </a:spcBef>
                        <a:spcAft>
                          <a:spcPts val="0"/>
                        </a:spcAft>
                        <a:buNone/>
                      </a:pPr>
                      <a:r>
                        <a:rPr b="1" lang="en" sz="1200"/>
                        <a:t>5346669</a:t>
                      </a:r>
                      <a:endParaRPr b="1"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200"/>
                        <a:t>43082.85</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86300</a:t>
                      </a:r>
                      <a:endParaRPr b="1"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n" sz="1200"/>
                        <a:t>155200</a:t>
                      </a:r>
                      <a:endParaRPr b="1" sz="1200"/>
                    </a:p>
                  </a:txBody>
                  <a:tcPr marT="91425" marB="91425" marR="91425" marL="91425"/>
                </a:tc>
              </a:tr>
              <a:tr h="374625">
                <a:tc>
                  <a:txBody>
                    <a:bodyPr/>
                    <a:lstStyle/>
                    <a:p>
                      <a:pPr indent="0" lvl="0" marL="0" rtl="0" algn="l">
                        <a:spcBef>
                          <a:spcPts val="0"/>
                        </a:spcBef>
                        <a:spcAft>
                          <a:spcPts val="0"/>
                        </a:spcAft>
                        <a:buNone/>
                      </a:pPr>
                      <a:r>
                        <a:rPr b="1" lang="en" sz="1200"/>
                        <a:t>3</a:t>
                      </a:r>
                      <a:r>
                        <a:rPr b="1" lang="en" sz="1200"/>
                        <a:t>. </a:t>
                      </a:r>
                      <a:endParaRPr b="1" sz="1200"/>
                    </a:p>
                  </a:txBody>
                  <a:tcPr marT="91425" marB="91425" marR="91425" marL="91425"/>
                </a:tc>
                <a:tc>
                  <a:txBody>
                    <a:bodyPr/>
                    <a:lstStyle/>
                    <a:p>
                      <a:pPr indent="0" lvl="0" marL="0" rtl="0" algn="l">
                        <a:spcBef>
                          <a:spcPts val="0"/>
                        </a:spcBef>
                        <a:spcAft>
                          <a:spcPts val="0"/>
                        </a:spcAft>
                        <a:buNone/>
                      </a:pPr>
                      <a:r>
                        <a:rPr b="1" lang="en" sz="1200"/>
                        <a:t>Cal Tech</a:t>
                      </a:r>
                      <a:endParaRPr b="1" sz="1200"/>
                    </a:p>
                  </a:txBody>
                  <a:tcPr marT="91425" marB="91425" marR="91425" marL="91425"/>
                </a:tc>
                <a:tc>
                  <a:txBody>
                    <a:bodyPr/>
                    <a:lstStyle/>
                    <a:p>
                      <a:pPr indent="0" lvl="0" marL="0" rtl="0" algn="l">
                        <a:spcBef>
                          <a:spcPts val="0"/>
                        </a:spcBef>
                        <a:spcAft>
                          <a:spcPts val="0"/>
                        </a:spcAft>
                        <a:buNone/>
                      </a:pPr>
                      <a:r>
                        <a:rPr b="1" lang="en" sz="1200"/>
                        <a:t>5209458</a:t>
                      </a:r>
                      <a:endParaRPr b="1"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200"/>
                        <a:t>44885.44</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84100</a:t>
                      </a:r>
                      <a:endParaRPr b="1"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n" sz="1200"/>
                        <a:t>151600</a:t>
                      </a:r>
                      <a:endParaRPr b="1" sz="1200"/>
                    </a:p>
                  </a:txBody>
                  <a:tcPr marT="91425" marB="91425" marR="91425" marL="91425"/>
                </a:tc>
              </a:tr>
              <a:tr h="905300">
                <a:tc>
                  <a:txBody>
                    <a:bodyPr/>
                    <a:lstStyle/>
                    <a:p>
                      <a:pPr indent="0" lvl="0" marL="0" rtl="0" algn="l">
                        <a:spcBef>
                          <a:spcPts val="0"/>
                        </a:spcBef>
                        <a:spcAft>
                          <a:spcPts val="0"/>
                        </a:spcAft>
                        <a:buNone/>
                      </a:pPr>
                      <a:r>
                        <a:rPr b="1" lang="en" sz="1200"/>
                        <a:t>4</a:t>
                      </a:r>
                      <a:r>
                        <a:rPr b="1" lang="en" sz="1200"/>
                        <a:t>. </a:t>
                      </a:r>
                      <a:endParaRPr b="1" sz="1200"/>
                    </a:p>
                  </a:txBody>
                  <a:tcPr marT="91425" marB="91425" marR="91425" marL="91425">
                    <a:solidFill>
                      <a:schemeClr val="accent3"/>
                    </a:solidFill>
                  </a:tcPr>
                </a:tc>
                <a:tc>
                  <a:txBody>
                    <a:bodyPr/>
                    <a:lstStyle/>
                    <a:p>
                      <a:pPr indent="0" lvl="0" marL="0" rtl="0" algn="l">
                        <a:spcBef>
                          <a:spcPts val="0"/>
                        </a:spcBef>
                        <a:spcAft>
                          <a:spcPts val="0"/>
                        </a:spcAft>
                        <a:buNone/>
                      </a:pPr>
                      <a:r>
                        <a:rPr b="1" lang="en" sz="1200"/>
                        <a:t>Albany College of Pharmacy and Health Services</a:t>
                      </a:r>
                      <a:endParaRPr b="1" sz="1200"/>
                    </a:p>
                  </a:txBody>
                  <a:tcPr marT="91425" marB="91425" marR="91425" marL="91425">
                    <a:solidFill>
                      <a:schemeClr val="accent3"/>
                    </a:solidFill>
                  </a:tcPr>
                </a:tc>
                <a:tc>
                  <a:txBody>
                    <a:bodyPr/>
                    <a:lstStyle/>
                    <a:p>
                      <a:pPr indent="0" lvl="0" marL="0" rtl="0" algn="l">
                        <a:spcBef>
                          <a:spcPts val="0"/>
                        </a:spcBef>
                        <a:spcAft>
                          <a:spcPts val="0"/>
                        </a:spcAft>
                        <a:buNone/>
                      </a:pPr>
                      <a:r>
                        <a:rPr b="1" lang="en" sz="1200"/>
                        <a:t>5013556</a:t>
                      </a:r>
                      <a:endParaRPr b="1" sz="1200"/>
                    </a:p>
                  </a:txBody>
                  <a:tcPr marT="91425" marB="91425" marR="91425" marL="91425">
                    <a:lnR cap="flat" cmpd="sng" w="9525">
                      <a:solidFill>
                        <a:srgbClr val="9E9E9E"/>
                      </a:solidFill>
                      <a:prstDash val="solid"/>
                      <a:round/>
                      <a:headEnd len="sm" w="sm" type="none"/>
                      <a:tailEnd len="sm" w="sm" type="none"/>
                    </a:lnR>
                    <a:solidFill>
                      <a:schemeClr val="accent3"/>
                    </a:solidFill>
                  </a:tcPr>
                </a:tc>
                <a:tc>
                  <a:txBody>
                    <a:bodyPr/>
                    <a:lstStyle/>
                    <a:p>
                      <a:pPr indent="0" lvl="0" marL="0" rtl="0" algn="l">
                        <a:spcBef>
                          <a:spcPts val="0"/>
                        </a:spcBef>
                        <a:spcAft>
                          <a:spcPts val="0"/>
                        </a:spcAft>
                        <a:buNone/>
                      </a:pPr>
                      <a:r>
                        <a:rPr b="1" lang="en" sz="1200"/>
                        <a:t>35110.96</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b="1" lang="en" sz="1200"/>
                        <a:t>81000	</a:t>
                      </a:r>
                      <a:endParaRPr b="1" sz="1200"/>
                    </a:p>
                  </a:txBody>
                  <a:tcPr marT="91425" marB="91425" marR="91425" marL="91425">
                    <a:lnL cap="flat" cmpd="sng" w="9525">
                      <a:solidFill>
                        <a:srgbClr val="9E9E9E"/>
                      </a:solidFill>
                      <a:prstDash val="solid"/>
                      <a:round/>
                      <a:headEnd len="sm" w="sm" type="none"/>
                      <a:tailEnd len="sm" w="sm" type="none"/>
                    </a:lnL>
                    <a:solidFill>
                      <a:schemeClr val="accent3"/>
                    </a:solidFill>
                  </a:tcPr>
                </a:tc>
                <a:tc>
                  <a:txBody>
                    <a:bodyPr/>
                    <a:lstStyle/>
                    <a:p>
                      <a:pPr indent="0" lvl="0" marL="0" rtl="0" algn="l">
                        <a:spcBef>
                          <a:spcPts val="0"/>
                        </a:spcBef>
                        <a:spcAft>
                          <a:spcPts val="0"/>
                        </a:spcAft>
                        <a:buNone/>
                      </a:pPr>
                      <a:r>
                        <a:rPr b="1" lang="en" sz="1200"/>
                        <a:t>144800</a:t>
                      </a:r>
                      <a:endParaRPr b="1" sz="1200"/>
                    </a:p>
                  </a:txBody>
                  <a:tcPr marT="91425" marB="91425" marR="91425" marL="91425">
                    <a:solidFill>
                      <a:schemeClr val="accent3"/>
                    </a:solidFill>
                  </a:tcPr>
                </a:tc>
              </a:tr>
              <a:tr h="452625">
                <a:tc>
                  <a:txBody>
                    <a:bodyPr/>
                    <a:lstStyle/>
                    <a:p>
                      <a:pPr indent="0" lvl="0" marL="0" rtl="0" algn="l">
                        <a:spcBef>
                          <a:spcPts val="0"/>
                        </a:spcBef>
                        <a:spcAft>
                          <a:spcPts val="0"/>
                        </a:spcAft>
                        <a:buNone/>
                      </a:pPr>
                      <a:r>
                        <a:rPr b="1" lang="en" sz="1200"/>
                        <a:t>5. </a:t>
                      </a:r>
                      <a:endParaRPr b="1" sz="1200"/>
                    </a:p>
                  </a:txBody>
                  <a:tcPr marT="91425" marB="91425" marR="91425" marL="91425">
                    <a:solidFill>
                      <a:schemeClr val="accent3"/>
                    </a:solidFill>
                  </a:tcPr>
                </a:tc>
                <a:tc>
                  <a:txBody>
                    <a:bodyPr/>
                    <a:lstStyle/>
                    <a:p>
                      <a:pPr indent="0" lvl="0" marL="0" rtl="0" algn="l">
                        <a:spcBef>
                          <a:spcPts val="0"/>
                        </a:spcBef>
                        <a:spcAft>
                          <a:spcPts val="0"/>
                        </a:spcAft>
                        <a:buNone/>
                      </a:pPr>
                      <a:r>
                        <a:rPr b="1" lang="en" sz="1200"/>
                        <a:t>Webb Institute</a:t>
                      </a:r>
                      <a:endParaRPr b="1" sz="1200"/>
                    </a:p>
                  </a:txBody>
                  <a:tcPr marT="91425" marB="91425" marR="91425" marL="91425">
                    <a:solidFill>
                      <a:schemeClr val="accent3"/>
                    </a:solidFill>
                  </a:tcPr>
                </a:tc>
                <a:tc>
                  <a:txBody>
                    <a:bodyPr/>
                    <a:lstStyle/>
                    <a:p>
                      <a:pPr indent="0" lvl="0" marL="0" rtl="0" algn="l">
                        <a:spcBef>
                          <a:spcPts val="0"/>
                        </a:spcBef>
                        <a:spcAft>
                          <a:spcPts val="0"/>
                        </a:spcAft>
                        <a:buNone/>
                      </a:pPr>
                      <a:r>
                        <a:rPr b="1" lang="en" sz="1200"/>
                        <a:t>4978642</a:t>
                      </a:r>
                      <a:endParaRPr b="1" sz="1200"/>
                    </a:p>
                  </a:txBody>
                  <a:tcPr marT="91425" marB="91425" marR="91425" marL="91425">
                    <a:lnR cap="flat" cmpd="sng" w="9525">
                      <a:solidFill>
                        <a:srgbClr val="9E9E9E"/>
                      </a:solidFill>
                      <a:prstDash val="solid"/>
                      <a:round/>
                      <a:headEnd len="sm" w="sm" type="none"/>
                      <a:tailEnd len="sm" w="sm" type="none"/>
                    </a:lnR>
                    <a:solidFill>
                      <a:schemeClr val="accent3"/>
                    </a:solidFill>
                  </a:tcPr>
                </a:tc>
                <a:tc>
                  <a:txBody>
                    <a:bodyPr/>
                    <a:lstStyle/>
                    <a:p>
                      <a:pPr indent="0" lvl="0" marL="0" rtl="0" algn="l">
                        <a:spcBef>
                          <a:spcPts val="0"/>
                        </a:spcBef>
                        <a:spcAft>
                          <a:spcPts val="0"/>
                        </a:spcAft>
                        <a:buNone/>
                      </a:pPr>
                      <a:r>
                        <a:rPr b="1" lang="en" sz="1200"/>
                        <a:t>20839.48</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b="1" lang="en" sz="1200"/>
                        <a:t>80800</a:t>
                      </a:r>
                      <a:endParaRPr b="1" sz="1200"/>
                    </a:p>
                  </a:txBody>
                  <a:tcPr marT="91425" marB="91425" marR="91425" marL="91425">
                    <a:lnL cap="flat" cmpd="sng" w="9525">
                      <a:solidFill>
                        <a:srgbClr val="9E9E9E"/>
                      </a:solidFill>
                      <a:prstDash val="solid"/>
                      <a:round/>
                      <a:headEnd len="sm" w="sm" type="none"/>
                      <a:tailEnd len="sm" w="sm" type="none"/>
                    </a:lnL>
                    <a:solidFill>
                      <a:schemeClr val="accent3"/>
                    </a:solidFill>
                  </a:tcPr>
                </a:tc>
                <a:tc>
                  <a:txBody>
                    <a:bodyPr/>
                    <a:lstStyle/>
                    <a:p>
                      <a:pPr indent="0" lvl="0" marL="0" rtl="0" algn="l">
                        <a:spcBef>
                          <a:spcPts val="0"/>
                        </a:spcBef>
                        <a:spcAft>
                          <a:spcPts val="0"/>
                        </a:spcAft>
                        <a:buNone/>
                      </a:pPr>
                      <a:r>
                        <a:rPr b="1" lang="en" sz="1200"/>
                        <a:t>141800</a:t>
                      </a:r>
                      <a:endParaRPr b="1" sz="1200"/>
                    </a:p>
                  </a:txBody>
                  <a:tcPr marT="91425" marB="91425" marR="91425" marL="91425">
                    <a:solidFill>
                      <a:schemeClr val="accent3"/>
                    </a:solidFill>
                  </a:tcPr>
                </a:tc>
              </a:tr>
              <a:tr h="603525">
                <a:tc>
                  <a:txBody>
                    <a:bodyPr/>
                    <a:lstStyle/>
                    <a:p>
                      <a:pPr indent="0" lvl="0" marL="0" rtl="0" algn="l">
                        <a:spcBef>
                          <a:spcPts val="0"/>
                        </a:spcBef>
                        <a:spcAft>
                          <a:spcPts val="0"/>
                        </a:spcAft>
                        <a:buNone/>
                      </a:pPr>
                      <a:r>
                        <a:rPr b="1" lang="en" sz="1200"/>
                        <a:t>6. </a:t>
                      </a:r>
                      <a:endParaRPr b="1" sz="1200"/>
                    </a:p>
                  </a:txBody>
                  <a:tcPr marT="91425" marB="91425" marR="91425" marL="91425"/>
                </a:tc>
                <a:tc>
                  <a:txBody>
                    <a:bodyPr/>
                    <a:lstStyle/>
                    <a:p>
                      <a:pPr indent="0" lvl="0" marL="0" rtl="0" algn="l">
                        <a:spcBef>
                          <a:spcPts val="0"/>
                        </a:spcBef>
                        <a:spcAft>
                          <a:spcPts val="0"/>
                        </a:spcAft>
                        <a:buNone/>
                      </a:pPr>
                      <a:r>
                        <a:rPr b="1" lang="en" sz="1200"/>
                        <a:t>Stanford </a:t>
                      </a:r>
                      <a:endParaRPr b="1" sz="1200"/>
                    </a:p>
                  </a:txBody>
                  <a:tcPr marT="91425" marB="91425" marR="91425" marL="91425"/>
                </a:tc>
                <a:tc>
                  <a:txBody>
                    <a:bodyPr/>
                    <a:lstStyle/>
                    <a:p>
                      <a:pPr indent="0" lvl="0" marL="0" rtl="0" algn="l">
                        <a:spcBef>
                          <a:spcPts val="0"/>
                        </a:spcBef>
                        <a:spcAft>
                          <a:spcPts val="0"/>
                        </a:spcAft>
                        <a:buNone/>
                      </a:pPr>
                      <a:r>
                        <a:rPr b="1" lang="en" sz="1200"/>
                        <a:t>4977199</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200"/>
                        <a:t>42200</a:t>
                      </a:r>
                      <a:endParaRPr b="1" sz="1200"/>
                    </a:p>
                    <a:p>
                      <a:pPr indent="0" lvl="0" marL="0" rtl="0" algn="l">
                        <a:spcBef>
                          <a:spcPts val="0"/>
                        </a:spcBef>
                        <a:spcAft>
                          <a:spcPts val="0"/>
                        </a:spcAft>
                        <a:buNone/>
                      </a:pPr>
                      <a:r>
                        <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79000</a:t>
                      </a:r>
                      <a:endParaRPr b="1"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n" sz="1200"/>
                        <a:t>145200</a:t>
                      </a:r>
                      <a:endParaRPr b="1" sz="1200"/>
                    </a:p>
                  </a:txBody>
                  <a:tcPr marT="91425" marB="91425" marR="91425" marL="91425"/>
                </a:tc>
              </a:tr>
              <a:tr h="301750">
                <a:tc>
                  <a:txBody>
                    <a:bodyPr/>
                    <a:lstStyle/>
                    <a:p>
                      <a:pPr indent="0" lvl="0" marL="0" rtl="0" algn="l">
                        <a:spcBef>
                          <a:spcPts val="0"/>
                        </a:spcBef>
                        <a:spcAft>
                          <a:spcPts val="0"/>
                        </a:spcAft>
                        <a:buNone/>
                      </a:pPr>
                      <a:r>
                        <a:rPr b="1" lang="en" sz="1200"/>
                        <a:t>7. </a:t>
                      </a:r>
                      <a:endParaRPr b="1" sz="1200"/>
                    </a:p>
                  </a:txBody>
                  <a:tcPr marT="91425" marB="91425" marR="91425" marL="91425"/>
                </a:tc>
                <a:tc>
                  <a:txBody>
                    <a:bodyPr/>
                    <a:lstStyle/>
                    <a:p>
                      <a:pPr indent="0" lvl="0" marL="0" rtl="0" algn="l">
                        <a:spcBef>
                          <a:spcPts val="0"/>
                        </a:spcBef>
                        <a:spcAft>
                          <a:spcPts val="0"/>
                        </a:spcAft>
                        <a:buNone/>
                      </a:pPr>
                      <a:r>
                        <a:rPr b="1" lang="en" sz="1200"/>
                        <a:t>Harvard</a:t>
                      </a:r>
                      <a:endParaRPr b="1" sz="1200"/>
                    </a:p>
                  </a:txBody>
                  <a:tcPr marT="91425" marB="91425" marR="91425" marL="91425"/>
                </a:tc>
                <a:tc>
                  <a:txBody>
                    <a:bodyPr/>
                    <a:lstStyle/>
                    <a:p>
                      <a:pPr indent="0" lvl="0" marL="0" rtl="0" algn="l">
                        <a:spcBef>
                          <a:spcPts val="0"/>
                        </a:spcBef>
                        <a:spcAft>
                          <a:spcPts val="0"/>
                        </a:spcAft>
                        <a:buNone/>
                      </a:pPr>
                      <a:r>
                        <a:rPr b="1" lang="en" sz="1200"/>
                        <a:t>4971545</a:t>
                      </a:r>
                      <a:endParaRPr b="1" sz="12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 sz="1200"/>
                        <a:t>45114</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t>74800</a:t>
                      </a:r>
                      <a:endParaRPr b="1"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n" sz="1200"/>
                        <a:t>146800</a:t>
                      </a:r>
                      <a:endParaRPr b="1" sz="1200"/>
                    </a:p>
                  </a:txBody>
                  <a:tcPr marT="91425" marB="91425" marR="91425" marL="91425"/>
                </a:tc>
              </a:tr>
            </a:tbl>
          </a:graphicData>
        </a:graphic>
      </p:graphicFrame>
      <p:sp>
        <p:nvSpPr>
          <p:cNvPr id="372" name="Google Shape;37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7"/>
          <p:cNvSpPr txBox="1"/>
          <p:nvPr>
            <p:ph type="title"/>
          </p:nvPr>
        </p:nvSpPr>
        <p:spPr>
          <a:xfrm>
            <a:off x="726900" y="1906675"/>
            <a:ext cx="7690200" cy="1684200"/>
          </a:xfrm>
          <a:prstGeom prst="rect">
            <a:avLst/>
          </a:prstGeom>
        </p:spPr>
        <p:txBody>
          <a:bodyPr anchorCtr="0" anchor="t" bIns="91425" lIns="91425" spcFirstLastPara="1" rIns="91425" wrap="square" tIns="91425">
            <a:noAutofit/>
          </a:bodyPr>
          <a:lstStyle/>
          <a:p>
            <a:pPr indent="-400050" lvl="0" marL="457200" rtl="0" algn="ctr">
              <a:spcBef>
                <a:spcPts val="0"/>
              </a:spcBef>
              <a:spcAft>
                <a:spcPts val="0"/>
              </a:spcAft>
              <a:buClr>
                <a:schemeClr val="accent6"/>
              </a:buClr>
              <a:buSzPts val="2700"/>
              <a:buFont typeface="Fjalla One"/>
              <a:buAutoNum type="arabicPeriod" startAt="2"/>
            </a:pPr>
            <a:r>
              <a:rPr lang="en"/>
              <a:t>General insights about trends in campus diversity, expected salary, tuition, etc. because collEDGE markets to students on these topics</a:t>
            </a:r>
            <a:endParaRPr/>
          </a:p>
          <a:p>
            <a:pPr indent="0" lvl="0" marL="0" rtl="0" algn="l">
              <a:spcBef>
                <a:spcPts val="1000"/>
              </a:spcBef>
              <a:spcAft>
                <a:spcPts val="0"/>
              </a:spcAft>
              <a:buNone/>
            </a:pPr>
            <a:r>
              <a:t/>
            </a:r>
            <a:endParaRPr/>
          </a:p>
        </p:txBody>
      </p:sp>
      <p:sp>
        <p:nvSpPr>
          <p:cNvPr id="378" name="Google Shape;37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8"/>
          <p:cNvSpPr txBox="1"/>
          <p:nvPr>
            <p:ph idx="1" type="body"/>
          </p:nvPr>
        </p:nvSpPr>
        <p:spPr>
          <a:xfrm>
            <a:off x="6937800" y="2958588"/>
            <a:ext cx="2206200" cy="9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Slope: 0.7723124056215699</a:t>
            </a:r>
            <a:endParaRPr/>
          </a:p>
          <a:p>
            <a:pPr indent="0" lvl="0" marL="0" rtl="0" algn="l">
              <a:spcBef>
                <a:spcPts val="1000"/>
              </a:spcBef>
              <a:spcAft>
                <a:spcPts val="0"/>
              </a:spcAft>
              <a:buNone/>
            </a:pPr>
            <a:r>
              <a:rPr lang="en"/>
              <a:t>R-squared: 0.4019724702493942</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
        <p:nvSpPr>
          <p:cNvPr id="384" name="Google Shape;384;p38"/>
          <p:cNvSpPr txBox="1"/>
          <p:nvPr>
            <p:ph type="title"/>
          </p:nvPr>
        </p:nvSpPr>
        <p:spPr>
          <a:xfrm>
            <a:off x="311700" y="455702"/>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Higher tuition </a:t>
            </a:r>
            <a:r>
              <a:rPr lang="en"/>
              <a:t>usually</a:t>
            </a:r>
            <a:r>
              <a:rPr lang="en"/>
              <a:t> means higher post-grad pay</a:t>
            </a:r>
            <a:endParaRPr/>
          </a:p>
        </p:txBody>
      </p:sp>
      <p:sp>
        <p:nvSpPr>
          <p:cNvPr id="385" name="Google Shape;385;p38"/>
          <p:cNvSpPr txBox="1"/>
          <p:nvPr>
            <p:ph idx="4" type="title"/>
          </p:nvPr>
        </p:nvSpPr>
        <p:spPr>
          <a:xfrm>
            <a:off x="919950" y="1199325"/>
            <a:ext cx="7304100" cy="76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700"/>
              <a:t>So, maybe we should not discount schools just because they have high tuitions, especially if aid is obtainable</a:t>
            </a:r>
            <a:endParaRPr sz="1700"/>
          </a:p>
        </p:txBody>
      </p:sp>
      <p:pic>
        <p:nvPicPr>
          <p:cNvPr id="386" name="Google Shape;386;p38"/>
          <p:cNvPicPr preferRelativeResize="0"/>
          <p:nvPr/>
        </p:nvPicPr>
        <p:blipFill>
          <a:blip r:embed="rId3">
            <a:alphaModFix/>
          </a:blip>
          <a:stretch>
            <a:fillRect/>
          </a:stretch>
        </p:blipFill>
        <p:spPr>
          <a:xfrm>
            <a:off x="2367987" y="2103875"/>
            <a:ext cx="4408026" cy="2701226"/>
          </a:xfrm>
          <a:prstGeom prst="rect">
            <a:avLst/>
          </a:prstGeom>
          <a:noFill/>
          <a:ln>
            <a:noFill/>
          </a:ln>
        </p:spPr>
      </p:pic>
      <p:sp>
        <p:nvSpPr>
          <p:cNvPr id="387" name="Google Shape;387;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1" name="Shape 391"/>
        <p:cNvGrpSpPr/>
        <p:nvPr/>
      </p:nvGrpSpPr>
      <p:grpSpPr>
        <a:xfrm>
          <a:off x="0" y="0"/>
          <a:ext cx="0" cy="0"/>
          <a:chOff x="0" y="0"/>
          <a:chExt cx="0" cy="0"/>
        </a:xfrm>
      </p:grpSpPr>
      <p:pic>
        <p:nvPicPr>
          <p:cNvPr id="392" name="Google Shape;392;p39"/>
          <p:cNvPicPr preferRelativeResize="0"/>
          <p:nvPr/>
        </p:nvPicPr>
        <p:blipFill>
          <a:blip r:embed="rId3">
            <a:alphaModFix/>
          </a:blip>
          <a:stretch>
            <a:fillRect/>
          </a:stretch>
        </p:blipFill>
        <p:spPr>
          <a:xfrm>
            <a:off x="1355550" y="0"/>
            <a:ext cx="6740987" cy="4838701"/>
          </a:xfrm>
          <a:prstGeom prst="rect">
            <a:avLst/>
          </a:prstGeom>
          <a:noFill/>
          <a:ln>
            <a:noFill/>
          </a:ln>
        </p:spPr>
      </p:pic>
      <p:pic>
        <p:nvPicPr>
          <p:cNvPr id="393" name="Google Shape;393;p39"/>
          <p:cNvPicPr preferRelativeResize="0"/>
          <p:nvPr/>
        </p:nvPicPr>
        <p:blipFill>
          <a:blip r:embed="rId4">
            <a:alphaModFix/>
          </a:blip>
          <a:stretch>
            <a:fillRect/>
          </a:stretch>
        </p:blipFill>
        <p:spPr>
          <a:xfrm>
            <a:off x="204375" y="1214650"/>
            <a:ext cx="1703625" cy="1471726"/>
          </a:xfrm>
          <a:prstGeom prst="rect">
            <a:avLst/>
          </a:prstGeom>
          <a:noFill/>
          <a:ln>
            <a:noFill/>
          </a:ln>
        </p:spPr>
      </p:pic>
      <p:pic>
        <p:nvPicPr>
          <p:cNvPr id="394" name="Google Shape;394;p39"/>
          <p:cNvPicPr preferRelativeResize="0"/>
          <p:nvPr/>
        </p:nvPicPr>
        <p:blipFill>
          <a:blip r:embed="rId5">
            <a:alphaModFix/>
          </a:blip>
          <a:stretch>
            <a:fillRect/>
          </a:stretch>
        </p:blipFill>
        <p:spPr>
          <a:xfrm>
            <a:off x="456175" y="3072925"/>
            <a:ext cx="1200025" cy="963675"/>
          </a:xfrm>
          <a:prstGeom prst="rect">
            <a:avLst/>
          </a:prstGeom>
          <a:noFill/>
          <a:ln>
            <a:noFill/>
          </a:ln>
        </p:spPr>
      </p:pic>
      <p:cxnSp>
        <p:nvCxnSpPr>
          <p:cNvPr id="395" name="Google Shape;395;p39"/>
          <p:cNvCxnSpPr>
            <a:stCxn id="396" idx="0"/>
          </p:cNvCxnSpPr>
          <p:nvPr/>
        </p:nvCxnSpPr>
        <p:spPr>
          <a:xfrm flipH="1" rot="10800000">
            <a:off x="725775" y="3849925"/>
            <a:ext cx="500400" cy="435600"/>
          </a:xfrm>
          <a:prstGeom prst="straightConnector1">
            <a:avLst/>
          </a:prstGeom>
          <a:noFill/>
          <a:ln cap="flat" cmpd="sng" w="9525">
            <a:solidFill>
              <a:schemeClr val="dk2"/>
            </a:solidFill>
            <a:prstDash val="solid"/>
            <a:round/>
            <a:headEnd len="med" w="med" type="none"/>
            <a:tailEnd len="med" w="med" type="triangle"/>
          </a:ln>
        </p:spPr>
      </p:cxnSp>
      <p:sp>
        <p:nvSpPr>
          <p:cNvPr id="396" name="Google Shape;396;p39"/>
          <p:cNvSpPr txBox="1"/>
          <p:nvPr/>
        </p:nvSpPr>
        <p:spPr>
          <a:xfrm>
            <a:off x="204375" y="4285525"/>
            <a:ext cx="104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2"/>
                </a:solidFill>
                <a:latin typeface="Lato"/>
                <a:ea typeface="Lato"/>
                <a:cs typeface="Lato"/>
                <a:sym typeface="Lato"/>
              </a:rPr>
              <a:t>71%</a:t>
            </a:r>
            <a:endParaRPr b="1" sz="1800">
              <a:solidFill>
                <a:schemeClr val="lt2"/>
              </a:solidFill>
              <a:latin typeface="Lato"/>
              <a:ea typeface="Lato"/>
              <a:cs typeface="Lato"/>
              <a:sym typeface="Lato"/>
            </a:endParaRPr>
          </a:p>
        </p:txBody>
      </p:sp>
      <p:cxnSp>
        <p:nvCxnSpPr>
          <p:cNvPr id="397" name="Google Shape;397;p39"/>
          <p:cNvCxnSpPr/>
          <p:nvPr/>
        </p:nvCxnSpPr>
        <p:spPr>
          <a:xfrm flipH="1" rot="10800000">
            <a:off x="2051100" y="3601000"/>
            <a:ext cx="357300" cy="581400"/>
          </a:xfrm>
          <a:prstGeom prst="straightConnector1">
            <a:avLst/>
          </a:prstGeom>
          <a:noFill/>
          <a:ln cap="flat" cmpd="sng" w="9525">
            <a:solidFill>
              <a:schemeClr val="dk2"/>
            </a:solidFill>
            <a:prstDash val="solid"/>
            <a:round/>
            <a:headEnd len="med" w="med" type="none"/>
            <a:tailEnd len="med" w="med" type="triangle"/>
          </a:ln>
        </p:spPr>
      </p:cxnSp>
      <p:sp>
        <p:nvSpPr>
          <p:cNvPr id="398" name="Google Shape;398;p39"/>
          <p:cNvSpPr txBox="1"/>
          <p:nvPr/>
        </p:nvSpPr>
        <p:spPr>
          <a:xfrm>
            <a:off x="1656200" y="4285525"/>
            <a:ext cx="72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2"/>
                </a:solidFill>
                <a:latin typeface="Lato"/>
                <a:ea typeface="Lato"/>
                <a:cs typeface="Lato"/>
                <a:sym typeface="Lato"/>
              </a:rPr>
              <a:t>55%</a:t>
            </a:r>
            <a:endParaRPr b="1" sz="1800">
              <a:solidFill>
                <a:schemeClr val="lt2"/>
              </a:solidFill>
              <a:latin typeface="Lato"/>
              <a:ea typeface="Lato"/>
              <a:cs typeface="Lato"/>
              <a:sym typeface="Lato"/>
            </a:endParaRPr>
          </a:p>
        </p:txBody>
      </p:sp>
      <p:cxnSp>
        <p:nvCxnSpPr>
          <p:cNvPr id="399" name="Google Shape;399;p39"/>
          <p:cNvCxnSpPr/>
          <p:nvPr/>
        </p:nvCxnSpPr>
        <p:spPr>
          <a:xfrm flipH="1">
            <a:off x="5259425" y="1403400"/>
            <a:ext cx="370200" cy="407100"/>
          </a:xfrm>
          <a:prstGeom prst="straightConnector1">
            <a:avLst/>
          </a:prstGeom>
          <a:noFill/>
          <a:ln cap="flat" cmpd="sng" w="9525">
            <a:solidFill>
              <a:schemeClr val="dk2"/>
            </a:solidFill>
            <a:prstDash val="solid"/>
            <a:round/>
            <a:headEnd len="med" w="med" type="none"/>
            <a:tailEnd len="med" w="med" type="triangle"/>
          </a:ln>
        </p:spPr>
      </p:cxnSp>
      <p:sp>
        <p:nvSpPr>
          <p:cNvPr id="400" name="Google Shape;400;p39"/>
          <p:cNvSpPr txBox="1"/>
          <p:nvPr/>
        </p:nvSpPr>
        <p:spPr>
          <a:xfrm>
            <a:off x="5580375" y="1054200"/>
            <a:ext cx="82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Lato"/>
                <a:ea typeface="Lato"/>
                <a:cs typeface="Lato"/>
                <a:sym typeface="Lato"/>
              </a:rPr>
              <a:t>22%</a:t>
            </a:r>
            <a:endParaRPr sz="1800">
              <a:solidFill>
                <a:schemeClr val="lt2"/>
              </a:solidFill>
              <a:latin typeface="Lato"/>
              <a:ea typeface="Lato"/>
              <a:cs typeface="Lato"/>
              <a:sym typeface="Lato"/>
            </a:endParaRPr>
          </a:p>
        </p:txBody>
      </p:sp>
      <p:sp>
        <p:nvSpPr>
          <p:cNvPr id="401" name="Google Shape;40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2" name="Google Shape;402;p39"/>
          <p:cNvPicPr preferRelativeResize="0"/>
          <p:nvPr/>
        </p:nvPicPr>
        <p:blipFill>
          <a:blip r:embed="rId6">
            <a:alphaModFix/>
          </a:blip>
          <a:stretch>
            <a:fillRect/>
          </a:stretch>
        </p:blipFill>
        <p:spPr>
          <a:xfrm>
            <a:off x="6906494" y="0"/>
            <a:ext cx="2237506" cy="581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 University Marketing Campaign Infographics by Slidesgo">
  <a:themeElements>
    <a:clrScheme name="Simple Light">
      <a:dk1>
        <a:srgbClr val="FFF2CC"/>
      </a:dk1>
      <a:lt1>
        <a:srgbClr val="FFFFFF"/>
      </a:lt1>
      <a:dk2>
        <a:srgbClr val="174859"/>
      </a:dk2>
      <a:lt2>
        <a:srgbClr val="103440"/>
      </a:lt2>
      <a:accent1>
        <a:srgbClr val="AB99E2"/>
      </a:accent1>
      <a:accent2>
        <a:srgbClr val="F6B26B"/>
      </a:accent2>
      <a:accent3>
        <a:srgbClr val="F6B26B"/>
      </a:accent3>
      <a:accent4>
        <a:srgbClr val="6BC29A"/>
      </a:accent4>
      <a:accent5>
        <a:srgbClr val="41966F"/>
      </a:accent5>
      <a:accent6>
        <a:srgbClr val="E06666"/>
      </a:accent6>
      <a:hlink>
        <a:srgbClr val="1034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